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0" r:id="rId2"/>
    <p:sldId id="25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B20F"/>
    <a:srgbClr val="5E5C61"/>
    <a:srgbClr val="B4B1B9"/>
    <a:srgbClr val="E4D092"/>
    <a:srgbClr val="E3CF91"/>
    <a:srgbClr val="00386C"/>
    <a:srgbClr val="636166"/>
    <a:srgbClr val="B8B5BD"/>
    <a:srgbClr val="F1B2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37"/>
    <p:restoredTop sz="94668"/>
  </p:normalViewPr>
  <p:slideViewPr>
    <p:cSldViewPr>
      <p:cViewPr varScale="1">
        <p:scale>
          <a:sx n="108" d="100"/>
          <a:sy n="108" d="100"/>
        </p:scale>
        <p:origin x="192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E39CC-9046-477D-874C-5CE832B5F566}" type="datetimeFigureOut">
              <a:rPr lang="en-US"/>
              <a:pPr>
                <a:defRPr/>
              </a:pPr>
              <a:t>1/15/2025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84014-368C-449F-849E-805437FAC2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A6974AA-C9D6-A87A-CC1C-32C4CA4ACB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235" y="6324599"/>
            <a:ext cx="1435765" cy="400049"/>
          </a:xfrm>
        </p:spPr>
        <p:txBody>
          <a:bodyPr/>
          <a:lstStyle>
            <a:lvl1pPr marL="136525" indent="0" algn="ctr">
              <a:buNone/>
              <a:defRPr sz="1000"/>
            </a:lvl1pPr>
          </a:lstStyle>
          <a:p>
            <a:pPr lvl="0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71665AA-86C0-42D5-B4D1-69F7F79DEBF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" t="12500" r="2500" b="12500"/>
          <a:stretch/>
        </p:blipFill>
        <p:spPr>
          <a:xfrm>
            <a:off x="6122758" y="6111875"/>
            <a:ext cx="2895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50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1636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28286-C3A8-4014-88F6-E9A342437775}" type="datetimeFigureOut">
              <a:rPr lang="en-US"/>
              <a:pPr>
                <a:defRPr/>
              </a:pPr>
              <a:t>1/15/2025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C1C72-7FFC-4030-AEA7-B016B2BB5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23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892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489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51C67-E41A-4A46-9FFB-0A8F0FAE8EA1}" type="datetimeFigureOut">
              <a:rPr lang="en-US"/>
              <a:pPr>
                <a:defRPr/>
              </a:pPr>
              <a:t>1/15/2025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8A1F1-7C70-4CA8-8B2E-B8FB951FF4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28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3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4BF16-3AF7-4E77-A9E8-43274969B27F}" type="datetimeFigureOut">
              <a:rPr lang="en-US"/>
              <a:pPr>
                <a:defRPr/>
              </a:pPr>
              <a:t>1/15/2025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EFEF9-EFA1-4E86-8E65-0CB3A9C0B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58A7587-F648-4A08-BAB7-2D7CA13C25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209" y="5551516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8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F6500-E467-4FE4-88F8-859106955511}" type="datetimeFigureOut">
              <a:rPr lang="en-US"/>
              <a:pPr>
                <a:defRPr/>
              </a:pPr>
              <a:t>1/15/2025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F4BB1-EF7B-4653-BD3D-CD5CF1E6A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C76ACF9-D6FB-458B-8ECE-D82DD30F76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209" y="5551516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245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6363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6363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BE749-4302-488F-AD42-056AF18CDFA3}" type="datetimeFigureOut">
              <a:rPr lang="en-US"/>
              <a:pPr>
                <a:defRPr/>
              </a:pPr>
              <a:t>1/15/2025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55FEB-0461-4919-93EA-BE179FF706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62483D3-553A-468B-8B30-02485AB291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209" y="5551516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9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1"/>
            <a:ext cx="4040188" cy="34016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1"/>
            <a:ext cx="4041775" cy="34016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F622B-DAD3-43BC-A9FD-217153B123D7}" type="datetimeFigureOut">
              <a:rPr lang="en-US"/>
              <a:pPr>
                <a:defRPr/>
              </a:pPr>
              <a:t>1/15/2025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4F1FE-B6E6-48C0-9C6B-1E32044D57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434D27D-3EE5-4DC9-97A1-7D789AD386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209" y="5551516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09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75BEA-CBD9-4823-9670-283A7BF3783E}" type="datetimeFigureOut">
              <a:rPr lang="en-US"/>
              <a:pPr>
                <a:defRPr/>
              </a:pPr>
              <a:t>1/15/2025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67E79-C202-4D07-944A-EE33F9099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D7A84C9-A9D0-4017-A3DF-2442A0EA87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209" y="5551516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155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EEBB2-E8C8-4814-9C28-2F02C2758B42}" type="datetimeFigureOut">
              <a:rPr lang="en-US"/>
              <a:pPr>
                <a:defRPr/>
              </a:pPr>
              <a:t>1/15/2025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1AFEC-D263-4CC1-AF7E-A80350EF5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19D961B-DE45-476D-A259-B896FBEDE5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209" y="5551516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0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1"/>
            <a:ext cx="3008313" cy="39624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2133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21558-5A34-41BA-A3C7-4FD829D24887}" type="datetimeFigureOut">
              <a:rPr lang="en-US"/>
              <a:pPr>
                <a:defRPr/>
              </a:pPr>
              <a:t>1/15/2025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C594F-0595-481D-A4F2-2D9C12620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1857ED3-1406-4E3C-8279-A8A880D514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209" y="5551516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7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97F6F-458B-4702-A442-0EF6CEE4C5DE}" type="datetimeFigureOut">
              <a:rPr lang="en-US"/>
              <a:pPr>
                <a:defRPr/>
              </a:pPr>
              <a:t>1/15/2025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2C217-415D-4724-A598-766CB1012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33FC863-C83C-4DF8-AE47-E3F0D3128B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209" y="5551516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126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451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66018F-0F1F-450A-A508-87A25AA9FE0A}" type="datetimeFigureOut">
              <a:rPr lang="en-US"/>
              <a:pPr>
                <a:defRPr/>
              </a:pPr>
              <a:t>1/15/2025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782623-C1BD-4E12-AD6D-E34B2774C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072043-09C4-4E38-9899-F1763A4A7A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9" t="7377" b="10924"/>
          <a:stretch/>
        </p:blipFill>
        <p:spPr>
          <a:xfrm>
            <a:off x="5791200" y="6052157"/>
            <a:ext cx="3273364" cy="729035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762" r:id="rId1"/>
    <p:sldLayoutId id="2147483767" r:id="rId2"/>
    <p:sldLayoutId id="2147483768" r:id="rId3"/>
    <p:sldLayoutId id="2147483769" r:id="rId4"/>
    <p:sldLayoutId id="2147483770" r:id="rId5"/>
    <p:sldLayoutId id="2147483763" r:id="rId6"/>
    <p:sldLayoutId id="2147483771" r:id="rId7"/>
    <p:sldLayoutId id="2147483764" r:id="rId8"/>
    <p:sldLayoutId id="2147483772" r:id="rId9"/>
    <p:sldLayoutId id="2147483765" r:id="rId10"/>
    <p:sldLayoutId id="214748376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1" fontAlgn="base" hangingPunct="1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0CE087-4D37-3840-AC59-CFE5E1FF51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2666F77-2BB2-7343-BBA1-9155097C86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30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7758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ay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Gray</Template>
  <TotalTime>89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Book Antiqua</vt:lpstr>
      <vt:lpstr>Lucida Sans</vt:lpstr>
      <vt:lpstr>Wingdings</vt:lpstr>
      <vt:lpstr>Wingdings 2</vt:lpstr>
      <vt:lpstr>Wingdings 3</vt:lpstr>
      <vt:lpstr>Gray</vt:lpstr>
      <vt:lpstr>PowerPoint Presentation</vt:lpstr>
      <vt:lpstr>PowerPoint Presentation</vt:lpstr>
    </vt:vector>
  </TitlesOfParts>
  <Company>Texas A&amp;M University - Commerce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Natalia Assis</dc:creator>
  <cp:lastModifiedBy>Ashley Ramirez</cp:lastModifiedBy>
  <cp:revision>18</cp:revision>
  <dcterms:created xsi:type="dcterms:W3CDTF">2017-12-01T19:43:53Z</dcterms:created>
  <dcterms:modified xsi:type="dcterms:W3CDTF">2025-01-15T16:30:37Z</dcterms:modified>
</cp:coreProperties>
</file>