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y Li" initials="CL" lastIdx="5" clrIdx="0">
    <p:extLst>
      <p:ext uri="{19B8F6BF-5375-455C-9EA6-DF929625EA0E}">
        <p15:presenceInfo xmlns:p15="http://schemas.microsoft.com/office/powerpoint/2012/main" userId="S::licathy@tamuc.edu::4f17bd73-cc46-4386-8f59-3921cccc10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AD27"/>
    <a:srgbClr val="002F54"/>
    <a:srgbClr val="EEB212"/>
    <a:srgbClr val="0038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20"/>
    <p:restoredTop sz="96327"/>
  </p:normalViewPr>
  <p:slideViewPr>
    <p:cSldViewPr snapToGrid="0" snapToObjects="1">
      <p:cViewPr varScale="1">
        <p:scale>
          <a:sx n="28" d="100"/>
          <a:sy n="28" d="100"/>
        </p:scale>
        <p:origin x="328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10T10:20:36.312" idx="5">
    <p:pos x="12480" y="298"/>
    <p:text>Do not move, rescale or delete.</p:text>
    <p:extLst>
      <p:ext uri="{C676402C-5697-4E1C-873F-D02D1690AC5C}">
        <p15:threadingInfo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81C2-A5AE-974F-828B-7845AA513D6B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F922-420B-5D41-AF74-D5E8B8C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5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81C2-A5AE-974F-828B-7845AA513D6B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F922-420B-5D41-AF74-D5E8B8C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6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81C2-A5AE-974F-828B-7845AA513D6B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F922-420B-5D41-AF74-D5E8B8C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2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81C2-A5AE-974F-828B-7845AA513D6B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F922-420B-5D41-AF74-D5E8B8C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6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81C2-A5AE-974F-828B-7845AA513D6B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F922-420B-5D41-AF74-D5E8B8C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5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81C2-A5AE-974F-828B-7845AA513D6B}" type="datetimeFigureOut">
              <a:rPr lang="en-US" smtClean="0"/>
              <a:t>2/10/22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F922-420B-5D41-AF74-D5E8B8C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8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81C2-A5AE-974F-828B-7845AA513D6B}" type="datetimeFigureOut">
              <a:rPr lang="en-US" smtClean="0"/>
              <a:t>2/10/22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F922-420B-5D41-AF74-D5E8B8C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0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81C2-A5AE-974F-828B-7845AA513D6B}" type="datetimeFigureOut">
              <a:rPr lang="en-US" smtClean="0"/>
              <a:t>2/10/22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F922-420B-5D41-AF74-D5E8B8C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9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81C2-A5AE-974F-828B-7845AA513D6B}" type="datetimeFigureOut">
              <a:rPr lang="en-US" smtClean="0"/>
              <a:t>2/10/22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F922-420B-5D41-AF74-D5E8B8C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4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81C2-A5AE-974F-828B-7845AA513D6B}" type="datetimeFigureOut">
              <a:rPr lang="en-US" smtClean="0"/>
              <a:t>2/10/22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F922-420B-5D41-AF74-D5E8B8C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8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81C2-A5AE-974F-828B-7845AA513D6B}" type="datetimeFigureOut">
              <a:rPr lang="en-US" smtClean="0"/>
              <a:t>2/10/22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F922-420B-5D41-AF74-D5E8B8C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9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81C2-A5AE-974F-828B-7845AA513D6B}" type="datetimeFigureOut">
              <a:rPr lang="en-US" smtClean="0"/>
              <a:t>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DF922-420B-5D41-AF74-D5E8B8C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02EF5866-0562-2241-9BC2-1780C5777F08}"/>
              </a:ext>
            </a:extLst>
          </p:cNvPr>
          <p:cNvGrpSpPr/>
          <p:nvPr/>
        </p:nvGrpSpPr>
        <p:grpSpPr>
          <a:xfrm>
            <a:off x="-171450" y="-182880"/>
            <a:ext cx="33261300" cy="8742758"/>
            <a:chOff x="-171450" y="-734977"/>
            <a:chExt cx="33261300" cy="87427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0EF0F4A-929D-A649-8BEE-CC2D03BD7B81}"/>
                </a:ext>
              </a:extLst>
            </p:cNvPr>
            <p:cNvSpPr/>
            <p:nvPr/>
          </p:nvSpPr>
          <p:spPr>
            <a:xfrm>
              <a:off x="-171450" y="-734977"/>
              <a:ext cx="33261300" cy="8742758"/>
            </a:xfrm>
            <a:prstGeom prst="rect">
              <a:avLst/>
            </a:prstGeom>
            <a:solidFill>
              <a:srgbClr val="002F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F54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1C1AB26-E58B-8C46-B53E-22ACBF995D32}"/>
                </a:ext>
              </a:extLst>
            </p:cNvPr>
            <p:cNvCxnSpPr/>
            <p:nvPr/>
          </p:nvCxnSpPr>
          <p:spPr>
            <a:xfrm>
              <a:off x="-171450" y="7952874"/>
              <a:ext cx="33261300" cy="0"/>
            </a:xfrm>
            <a:prstGeom prst="line">
              <a:avLst/>
            </a:prstGeom>
            <a:ln w="127000">
              <a:solidFill>
                <a:srgbClr val="E5A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AD06B2-8CDA-7D4B-BEE7-D4943F1D5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6996" y="3022551"/>
            <a:ext cx="26124408" cy="2521079"/>
          </a:xfrm>
        </p:spPr>
        <p:txBody>
          <a:bodyPr anchor="ctr"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title: </a:t>
            </a:r>
            <a:r>
              <a:rPr lang="en-US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Levatio</a:t>
            </a:r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igitur</a:t>
            </a:r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vitiorum</a:t>
            </a:r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fit in </a:t>
            </a:r>
            <a:r>
              <a:rPr lang="en-US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iis</a:t>
            </a:r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qui </a:t>
            </a:r>
            <a:r>
              <a:rPr lang="en-US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habent</a:t>
            </a:r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virtutem</a:t>
            </a:r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progressionis</a:t>
            </a:r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aliquantum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EC9D9BD-3AEA-574A-8FD9-2ADA7EB4115B}"/>
              </a:ext>
            </a:extLst>
          </p:cNvPr>
          <p:cNvSpPr txBox="1">
            <a:spLocks/>
          </p:cNvSpPr>
          <p:nvPr/>
        </p:nvSpPr>
        <p:spPr>
          <a:xfrm>
            <a:off x="2468880" y="5311508"/>
            <a:ext cx="27980640" cy="1844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3291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rgbClr val="E5AD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AUTHOR, AUTHORS, PRESENTING AUTHOR*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AE8BBAB-20F4-8B4E-978E-0796AF2265E1}"/>
              </a:ext>
            </a:extLst>
          </p:cNvPr>
          <p:cNvSpPr txBox="1">
            <a:spLocks/>
          </p:cNvSpPr>
          <p:nvPr/>
        </p:nvSpPr>
        <p:spPr>
          <a:xfrm>
            <a:off x="2468880" y="6900437"/>
            <a:ext cx="27980640" cy="976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3291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Name </a:t>
            </a:r>
            <a:r>
              <a:rPr lang="en-US" sz="5400" dirty="0">
                <a:solidFill>
                  <a:srgbClr val="E5AD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Mentor(s)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28A0A4-FFD6-894D-A402-870EC6254B60}"/>
              </a:ext>
            </a:extLst>
          </p:cNvPr>
          <p:cNvSpPr txBox="1"/>
          <p:nvPr/>
        </p:nvSpPr>
        <p:spPr>
          <a:xfrm>
            <a:off x="914400" y="9414648"/>
            <a:ext cx="3108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minimum text height is 0.5 inches, or 36 points.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09FFED-E07D-1741-8C87-48959D4FF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8651" y="396242"/>
            <a:ext cx="8681098" cy="272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676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1089</TotalTime>
  <Words>43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Research title: Levatio igitur vitiorum magna fit in iis, qui habent ad virtutem progressionis aliquantum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Li</dc:creator>
  <cp:lastModifiedBy>Cathy Li</cp:lastModifiedBy>
  <cp:revision>10</cp:revision>
  <cp:lastPrinted>2022-02-09T22:32:31Z</cp:lastPrinted>
  <dcterms:created xsi:type="dcterms:W3CDTF">2022-02-08T21:26:28Z</dcterms:created>
  <dcterms:modified xsi:type="dcterms:W3CDTF">2022-02-10T16:58:28Z</dcterms:modified>
</cp:coreProperties>
</file>