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414"/>
    <a:srgbClr val="0A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4"/>
    <p:restoredTop sz="94631"/>
  </p:normalViewPr>
  <p:slideViewPr>
    <p:cSldViewPr snapToGrid="0" snapToObjects="1">
      <p:cViewPr varScale="1">
        <p:scale>
          <a:sx n="128" d="100"/>
          <a:sy n="128" d="100"/>
        </p:scale>
        <p:origin x="8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6087550-A11A-43D3-AF46-B79DB53F6474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9D7AAA-438F-40D7-B6EB-F95CB92CE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28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6802BF-C68A-457C-89FE-A1EB4CE0C60C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7E3F9B8-8D82-4317-B3AA-68802331E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38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A34C7-CCAD-4676-8F9D-429A278A9A7D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57A85-0223-499D-9FDD-623DDBC8E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78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2B7717-23F4-4B0B-9418-CA339E27EAAE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D88E9-AE9F-4080-82ED-BC444DCC26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58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B07AA0-53AB-4F67-9F23-1CE7F4498771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CDE9D-2122-4B3A-9ED7-B40B4E3C5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7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89874E-A98B-477A-9032-B4D14B91C106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51915-F1F8-4526-BA6B-2CE012E20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0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F76FA-0DC3-4E9C-990A-C75E05F6F1F2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CF4CD-2A89-4171-B94E-CBD10F555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5D480-B05E-47F0-B5CB-DC2C7BF0E1B9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42032-CD97-421A-BF02-B6387BDEC7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53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E674A-4AD1-4F68-B135-6D5285019E16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EFD65-AE43-4515-960D-6640A42032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88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38FF9C-CA3A-479D-8182-C90869B1F455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1F775-A685-4F35-8273-99D2EC019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E6416-0558-48FA-A86B-53C0206F168A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36838-1B33-45E9-8161-C6B5B8FB2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8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B02207-2611-4CF9-9D54-1847F401419F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B723D-C301-424C-9C0A-CCA5FD6E2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9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1EF89-1AD5-4A9F-A89E-BD4E1BC2267B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1EE7D-B49D-452F-B5D7-2B8CF7B0E3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60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0445CAC-CEDD-4CC7-AB3B-E24020AFCDBF}" type="datetimeFigureOut">
              <a:rPr lang="en-US" altLang="en-US"/>
              <a:pPr/>
              <a:t>2/10/22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D4200FA-A8D8-457A-8744-BD2BEC404AD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770" y="5712457"/>
            <a:ext cx="926234" cy="9290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0" y="5730875"/>
            <a:ext cx="12192000" cy="1127125"/>
          </a:xfrm>
          <a:prstGeom prst="rect">
            <a:avLst/>
          </a:prstGeom>
          <a:solidFill>
            <a:srgbClr val="0A28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0" y="5699125"/>
            <a:ext cx="12192000" cy="31750"/>
          </a:xfrm>
          <a:prstGeom prst="rect">
            <a:avLst/>
          </a:prstGeom>
          <a:solidFill>
            <a:srgbClr val="F0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410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651" y="5140463"/>
            <a:ext cx="3357862" cy="25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-1273175" y="-5143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86772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A&amp;M University-Commerc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BCB0349-FBB3-8843-B103-248AC2B05CB9}" vid="{C08F6CF4-A5DB-C346-87A8-654122ACB9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Texas A&amp;M University-Commerce Template</Template>
  <TotalTime>50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Texas A&amp;M University-Commerce Template</vt:lpstr>
      <vt:lpstr>PowerPoint Presentation</vt:lpstr>
      <vt:lpstr>PowerPoint Presentation</vt:lpstr>
      <vt:lpstr>PowerPoint Presentation</vt:lpstr>
    </vt:vector>
  </TitlesOfParts>
  <Company>Texas A&amp;M University - Commerce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Assis</dc:creator>
  <cp:lastModifiedBy>Cathy Li</cp:lastModifiedBy>
  <cp:revision>5</cp:revision>
  <dcterms:created xsi:type="dcterms:W3CDTF">2017-12-01T19:50:28Z</dcterms:created>
  <dcterms:modified xsi:type="dcterms:W3CDTF">2022-02-10T15:52:44Z</dcterms:modified>
</cp:coreProperties>
</file>