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C"/>
    <a:srgbClr val="F1B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7"/>
    <p:restoredTop sz="94668"/>
  </p:normalViewPr>
  <p:slideViewPr>
    <p:cSldViewPr>
      <p:cViewPr>
        <p:scale>
          <a:sx n="185" d="100"/>
          <a:sy n="185" d="100"/>
        </p:scale>
        <p:origin x="2032" y="-20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39CC-9046-477D-874C-5CE832B5F566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84014-368C-449F-849E-805437FA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D69B7DD9-B6FA-C24E-98A4-859AEF5A4C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792247"/>
            <a:ext cx="2971800" cy="93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0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8286-C3A8-4014-88F6-E9A342437775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1C72-7FFC-4030-AEA7-B016B2BB5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51C67-E41A-4A46-9FFB-0A8F0FAE8EA1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A1F1-7C70-4CA8-8B2E-B8FB951FF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BF16-3AF7-4E77-A9E8-43274969B27F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EFEF9-EFA1-4E86-8E65-0CB3A9C0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B503D6C4-65D1-5E42-9F3B-D06EFD684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8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6500-E467-4FE4-88F8-859106955511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4BB1-EF7B-4653-BD3D-CD5CF1E6A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45E99E5-B733-3446-A415-67A81A4153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4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E749-4302-488F-AD42-056AF18CDFA3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5FEB-0461-4919-93EA-BE179FF70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362D577F-892D-CD42-8B73-8BF00AA4D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622B-DAD3-43BC-A9FD-217153B123D7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F1FE-B6E6-48C0-9C6B-1E32044D5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F7D66038-E5AC-7741-8445-AB78E44587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9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75BEA-CBD9-4823-9670-283A7BF3783E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7E79-C202-4D07-944A-EE33F9099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D9246CC-D652-174D-A76B-B2C37DFFD8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5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EBB2-E8C8-4814-9C28-2F02C2758B42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AFEC-D263-4CC1-AF7E-A80350EF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4146E57-9A59-BA45-B999-9B01FA2AB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0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1558-5A34-41BA-A3C7-4FD829D24887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594F-0595-481D-A4F2-2D9C12620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388BDF1-8EFE-0C49-94B0-008748F95D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7F6F-458B-4702-A442-0EF6CEE4C5DE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C217-415D-4724-A598-766CB1012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DCAC2F6E-C704-D64D-99FA-6D0A81CF66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0977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66018F-0F1F-450A-A508-87A25AA9FE0A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782623-C1BD-4E12-AD6D-E34B2774C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7" r:id="rId2"/>
    <p:sldLayoutId id="2147483768" r:id="rId3"/>
    <p:sldLayoutId id="2147483769" r:id="rId4"/>
    <p:sldLayoutId id="2147483770" r:id="rId5"/>
    <p:sldLayoutId id="2147483763" r:id="rId6"/>
    <p:sldLayoutId id="2147483771" r:id="rId7"/>
    <p:sldLayoutId id="2147483764" r:id="rId8"/>
    <p:sldLayoutId id="2147483772" r:id="rId9"/>
    <p:sldLayoutId id="2147483765" r:id="rId10"/>
    <p:sldLayoutId id="21474837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0CE087-4D37-3840-AC59-CFE5E1FF51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2666F77-2BB2-7343-BBA1-9155097C8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75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</Template>
  <TotalTime>51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Lucida Sans</vt:lpstr>
      <vt:lpstr>Wingdings</vt:lpstr>
      <vt:lpstr>Wingdings 2</vt:lpstr>
      <vt:lpstr>Wingdings 3</vt:lpstr>
      <vt:lpstr>Gray</vt:lpstr>
      <vt:lpstr>PowerPoint Presentation</vt:lpstr>
      <vt:lpstr>PowerPoint Presentation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Assis</dc:creator>
  <cp:lastModifiedBy>Cathy Li</cp:lastModifiedBy>
  <cp:revision>10</cp:revision>
  <dcterms:created xsi:type="dcterms:W3CDTF">2017-12-01T19:43:53Z</dcterms:created>
  <dcterms:modified xsi:type="dcterms:W3CDTF">2022-02-10T15:59:18Z</dcterms:modified>
</cp:coreProperties>
</file>