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A14B2-9066-479B-8D68-0880DB2BD82F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6D92C8-1DB4-4749-AB12-681317743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6" descr="Y:\Natalia\Documents\University Logos\Two-Color-For-Blue-Background.png">
            <a:extLst>
              <a:ext uri="{FF2B5EF4-FFF2-40B4-BE49-F238E27FC236}">
                <a16:creationId xmlns:a16="http://schemas.microsoft.com/office/drawing/2014/main" id="{93B2BAB7-C8EB-A643-B4A2-294D0AE4EE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67543"/>
            <a:ext cx="3098800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50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D5D3-60AD-47E6-8984-51EB6F874619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3B5B-BC68-4C7C-A231-40283A5C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7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36D1-920D-4B51-9B11-D61A1AE17890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F1CE-D9CF-45A9-8E8C-E79F00627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7239000" y="5715000"/>
            <a:ext cx="1905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3805-518F-4589-AEAF-E1053F321A8F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EF23-155B-4CA7-964C-821D22D1E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786" y="5742701"/>
            <a:ext cx="901252" cy="90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9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A456-81E2-4AAF-B414-CCBE04E850E5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3E82-8A48-4D87-BCA9-A5322B623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5FA9-341A-4585-9508-7E273DEADEB9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D6FC-128A-4E7D-80A4-EBA97CCD4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2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8032F1-E4FF-455E-9EBB-B8A411459BF4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5A8057-45D0-452D-A31E-25F48BC39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0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6C986-5B69-430A-80EA-B9D4CE6C7A78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988F9-4382-4898-9679-B1C682C03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4BEE-C827-4697-8A43-B7737E03C099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036F-4E37-4A6F-8EEC-0EABCCA78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2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B517-6475-4CDE-AA91-67DD8F4B2282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40A0-7B1E-451E-8E0D-B252F6658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5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TAMUstackedlogo.blueblo#66E4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2192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8CC1-B43E-4FE3-8C6B-C018EA07B2CC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2009-5002-4345-B408-7FA5C9223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650DAEC-8C2D-430A-9295-0236811D94A4}" type="datetimeFigureOut">
              <a:rPr lang="en-US"/>
              <a:pPr>
                <a:defRPr/>
              </a:pPr>
              <a:t>2/10/22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3E6B20D-6B2A-453D-A5BE-5C29EE13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0" r:id="rId2"/>
    <p:sldLayoutId id="2147483821" r:id="rId3"/>
    <p:sldLayoutId id="2147483822" r:id="rId4"/>
    <p:sldLayoutId id="2147483828" r:id="rId5"/>
    <p:sldLayoutId id="2147483829" r:id="rId6"/>
    <p:sldLayoutId id="2147483823" r:id="rId7"/>
    <p:sldLayoutId id="2147483824" r:id="rId8"/>
    <p:sldLayoutId id="2147483830" r:id="rId9"/>
    <p:sldLayoutId id="2147483825" r:id="rId10"/>
    <p:sldLayoutId id="21474838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8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AndWhi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BlueAndWhite</Template>
  <TotalTime>42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Georgia</vt:lpstr>
      <vt:lpstr>Trebuchet MS</vt:lpstr>
      <vt:lpstr>Wingdings 2</vt:lpstr>
      <vt:lpstr>BlueAndWhite</vt:lpstr>
      <vt:lpstr>PowerPoint Presentation</vt:lpstr>
      <vt:lpstr>PowerPoint Presentation</vt:lpstr>
      <vt:lpstr>PowerPoint Presentation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Assis</dc:creator>
  <cp:lastModifiedBy>Cathy Li</cp:lastModifiedBy>
  <cp:revision>8</cp:revision>
  <dcterms:created xsi:type="dcterms:W3CDTF">2017-12-01T19:40:15Z</dcterms:created>
  <dcterms:modified xsi:type="dcterms:W3CDTF">2022-02-10T15:49:18Z</dcterms:modified>
</cp:coreProperties>
</file>