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95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81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578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066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5317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44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994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385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54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84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585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690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11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794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921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75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539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B3C9BD-D56B-462D-8047-E5C995187E51}" type="datetimeFigureOut">
              <a:rPr lang="en-IN" smtClean="0"/>
              <a:t>30-03-2023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5B385-E6E3-4B45-8DBA-F142537BFE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1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AB8E-8BB6-A612-3876-95C4A4C835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2438"/>
            <a:ext cx="9404350" cy="2290762"/>
          </a:xfrm>
        </p:spPr>
        <p:txBody>
          <a:bodyPr>
            <a:normAutofit/>
          </a:bodyPr>
          <a:lstStyle/>
          <a:p>
            <a:r>
              <a:rPr lang="en-US" sz="4000" dirty="0"/>
              <a:t>BLACK HUMOR IN INDIAN FILMS:A CRITIQUE OF </a:t>
            </a:r>
            <a:r>
              <a:rPr lang="en-US" sz="4000" i="1" dirty="0"/>
              <a:t>SLUM DOG MILLIONIARE   </a:t>
            </a:r>
            <a:r>
              <a:rPr lang="en-US" sz="4000" dirty="0"/>
              <a:t>BY DANNY BOYLE</a:t>
            </a:r>
            <a:endParaRPr lang="en-IN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62F86-8B4A-D072-0554-09F8DB1E4A8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954338"/>
            <a:ext cx="8947150" cy="3294062"/>
          </a:xfrm>
        </p:spPr>
        <p:txBody>
          <a:bodyPr/>
          <a:lstStyle/>
          <a:p>
            <a:r>
              <a:rPr lang="en-US" dirty="0"/>
              <a:t>                                             </a:t>
            </a:r>
          </a:p>
          <a:p>
            <a:r>
              <a:rPr lang="en-US" dirty="0"/>
              <a:t>                                                                -VANI MARIA JOSE</a:t>
            </a:r>
          </a:p>
          <a:p>
            <a:r>
              <a:rPr lang="en-US" dirty="0"/>
              <a:t>                                                                  RESEARCH SCHOLAR</a:t>
            </a:r>
          </a:p>
          <a:p>
            <a:r>
              <a:rPr lang="en-US" dirty="0"/>
              <a:t>                                                                  MAHATMA GANDHI UNIVERSITY</a:t>
            </a:r>
          </a:p>
          <a:p>
            <a:r>
              <a:rPr lang="en-US" dirty="0"/>
              <a:t>                                                                  KERALA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9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DB22-D0BC-ADF8-9A42-A89AF1D2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56510-B35B-E853-06AE-CA725D610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RACIAL </a:t>
            </a:r>
            <a:r>
              <a:rPr lang="en-US" dirty="0"/>
              <a:t>HIERACHY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RELIGIOUS FUNDAMENTALISM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TORTURE METED OUT TO JAMAL FOR ANSWERING THE FINAL QUESTION IN THE JACKPOT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RAGS TO RICHES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REALITY VS REPRESENTATION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45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2C75-7250-489D-C0C2-80A87736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HUMOR IN INDIAN FILMS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9FFCF-FB98-D9C6-BD90-A3F0F3325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IN THE TREND </a:t>
            </a:r>
          </a:p>
          <a:p>
            <a:endParaRPr lang="en-US" dirty="0"/>
          </a:p>
          <a:p>
            <a:r>
              <a:rPr lang="en-US" dirty="0"/>
              <a:t>SHIFT FROM  SPICY BOLLYWOOD MOVIES WHICH PORTRAYED GLITZ AND GLAMOR OF TINSEL TOWN</a:t>
            </a:r>
          </a:p>
          <a:p>
            <a:endParaRPr lang="en-US" dirty="0"/>
          </a:p>
          <a:p>
            <a:r>
              <a:rPr lang="en-US" i="1" dirty="0"/>
              <a:t>DELHI BELLY.DARLINGS,BLACK MAIL,SLUM DOG MILLIONAIRE ARE EXAMPLES</a:t>
            </a:r>
          </a:p>
          <a:p>
            <a:endParaRPr lang="en-US" i="1" dirty="0"/>
          </a:p>
          <a:p>
            <a:r>
              <a:rPr lang="en-US" dirty="0"/>
              <a:t>PORTRAYS WHAT LIES BEHIND THE GLITTERING FAÇADE OF SHINING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89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F180-66B3-3A35-8E03-B0C4E783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SLUMDOG MILLIONAIRE BY DANNY BOYLE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B03B-0D06-8B8C-CF91-5673BD47D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FILM ADAPATION OF THE  NOVEL, </a:t>
            </a:r>
            <a:r>
              <a:rPr lang="en-US" i="1" dirty="0"/>
              <a:t>Q&amp;A</a:t>
            </a:r>
            <a:r>
              <a:rPr lang="en-US" dirty="0"/>
              <a:t> BY VIKAS SWARUP.</a:t>
            </a:r>
          </a:p>
          <a:p>
            <a:endParaRPr lang="en-US" dirty="0"/>
          </a:p>
          <a:p>
            <a:r>
              <a:rPr lang="en-US" dirty="0"/>
              <a:t>“MOST SPIRITUALLY LITERATE FILMS OF 2008”</a:t>
            </a:r>
          </a:p>
          <a:p>
            <a:endParaRPr lang="en-US" dirty="0"/>
          </a:p>
          <a:p>
            <a:r>
              <a:rPr lang="en-US" dirty="0"/>
              <a:t>WON THE “BEST DIRECTOR” AT OSCARS</a:t>
            </a:r>
          </a:p>
          <a:p>
            <a:endParaRPr lang="en-US" dirty="0"/>
          </a:p>
          <a:p>
            <a:r>
              <a:rPr lang="en-US" dirty="0"/>
              <a:t>MAIN CHARACTERS –JAMAL,HIS BROTHER SALIM AND LATHIKA</a:t>
            </a:r>
          </a:p>
          <a:p>
            <a:endParaRPr lang="en-US" dirty="0"/>
          </a:p>
          <a:p>
            <a:r>
              <a:rPr lang="en-US" dirty="0"/>
              <a:t>BACK DROP OF THE SLUMS OF MUMBAI</a:t>
            </a:r>
          </a:p>
          <a:p>
            <a:endParaRPr lang="en-US" dirty="0"/>
          </a:p>
          <a:p>
            <a:r>
              <a:rPr lang="en-US" dirty="0"/>
              <a:t>JAMAL-CALL CENTER WORKER</a:t>
            </a:r>
          </a:p>
          <a:p>
            <a:endParaRPr lang="en-US" dirty="0"/>
          </a:p>
          <a:p>
            <a:r>
              <a:rPr lang="en-US" dirty="0"/>
              <a:t>LATHIKA-SUBJECTED TO EXPLOITATION 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202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00C1D7-EDD9-E58A-9D51-F813D8E0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861420"/>
          </a:xfrm>
        </p:spPr>
        <p:txBody>
          <a:bodyPr/>
          <a:lstStyle/>
          <a:p>
            <a:r>
              <a:rPr lang="en-US" sz="2400" dirty="0"/>
              <a:t>NEW DICKENSIAN RACE THROUGH A BRUTALLY VIOLENT AND CORRUPT MUMBAI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IN" sz="24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DE40194-9530-5767-2924-0453477B2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447801"/>
            <a:ext cx="8825658" cy="41909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PHANTASMAGORICAL MOVIE</a:t>
            </a:r>
          </a:p>
          <a:p>
            <a:endParaRPr lang="en-US" dirty="0"/>
          </a:p>
          <a:p>
            <a:r>
              <a:rPr lang="en-US" dirty="0"/>
              <a:t> MUMBAI –CITY OF 11 MILLION</a:t>
            </a:r>
          </a:p>
          <a:p>
            <a:endParaRPr lang="en-US" dirty="0"/>
          </a:p>
          <a:p>
            <a:r>
              <a:rPr lang="en-US" dirty="0"/>
              <a:t> GARBAGE RIDDEN SLUMS CONTRASTS WITH CITIES</a:t>
            </a:r>
          </a:p>
          <a:p>
            <a:endParaRPr lang="en-US" dirty="0"/>
          </a:p>
          <a:p>
            <a:r>
              <a:rPr lang="en-US" dirty="0"/>
              <a:t>DEVIATION FROM TYPICAL BOLLYWOOD MOVIES</a:t>
            </a:r>
          </a:p>
          <a:p>
            <a:endParaRPr lang="en-US" dirty="0"/>
          </a:p>
          <a:p>
            <a:r>
              <a:rPr lang="en-US" dirty="0"/>
              <a:t>PANORAMIC VIEW OF INDIA’S RISE AS A COUNTRY VS CRIMES AND TREACHERY</a:t>
            </a:r>
          </a:p>
          <a:p>
            <a:endParaRPr lang="en-US" dirty="0"/>
          </a:p>
          <a:p>
            <a:r>
              <a:rPr lang="en-US" dirty="0"/>
              <a:t>POWER STRUGGLE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650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50924A-B513-305A-6001-1301FAB0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F917F9-7447-0CDC-D058-11BE4ABE6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JAMAL ENTERS THE FINALS OF THE SHOW,”INDIA’S WHO WANTS TO BE A MILLIONAIRE”</a:t>
            </a:r>
          </a:p>
          <a:p>
            <a:r>
              <a:rPr lang="en-US" dirty="0"/>
              <a:t>ORPHANAGE-CHILDREN ARE BEGGERS </a:t>
            </a:r>
          </a:p>
          <a:p>
            <a:r>
              <a:rPr lang="en-US" dirty="0"/>
              <a:t>INDIAN FILMS-TRAIN JPURNEY IS ROMANTIC</a:t>
            </a:r>
          </a:p>
          <a:p>
            <a:r>
              <a:rPr lang="en-US" dirty="0"/>
              <a:t>BUT HERE,JAMAL JUMPS OUT OF TRAIN</a:t>
            </a:r>
          </a:p>
          <a:p>
            <a:r>
              <a:rPr lang="en-US" dirty="0"/>
              <a:t>LOOTS THE WESTERN TOURISTS NEAR TAJ MAHAL,ICON OF INDIA BEAUTY</a:t>
            </a:r>
          </a:p>
          <a:p>
            <a:r>
              <a:rPr lang="en-US" dirty="0"/>
              <a:t>SUBJECTED TO TORTURE BEING ALLEGED OF TREACHERY</a:t>
            </a:r>
          </a:p>
          <a:p>
            <a:r>
              <a:rPr lang="en-US" dirty="0"/>
              <a:t>ORGANISERS DO NOT WANT A SLUM DOG TO WIN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777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48677C-5659-85F8-2A26-62030D2CC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      </a:t>
            </a:r>
            <a:r>
              <a:rPr lang="en-US" sz="2000" dirty="0"/>
              <a:t>JAMAL’S MOTHER DIES IN SECTARIAN RIOT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 RELIGIOUS FANATICISM OF INDIAN SOCIETY</a:t>
            </a:r>
            <a:br>
              <a:rPr lang="en-US" sz="2400" dirty="0"/>
            </a:br>
            <a:endParaRPr lang="en-IN" sz="2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337EEE9-0B49-06B4-4A24-8657A2AB4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LEFT WITH NO RESOURCES PEOPLE STRUGGLE</a:t>
            </a:r>
          </a:p>
          <a:p>
            <a:endParaRPr lang="en-US" sz="8000" dirty="0"/>
          </a:p>
          <a:p>
            <a:r>
              <a:rPr lang="en-US" sz="8000" dirty="0"/>
              <a:t>HINDU-MUSLIM RIOT</a:t>
            </a:r>
          </a:p>
          <a:p>
            <a:endParaRPr lang="en-US" sz="8000" dirty="0"/>
          </a:p>
          <a:p>
            <a:pPr marL="0" indent="0">
              <a:buNone/>
            </a:pPr>
            <a:r>
              <a:rPr lang="en-US" sz="8000" dirty="0"/>
              <a:t>   ILLTREATMENT METED OUT TO SLUM CHILDREN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 JAMAL’S BROTHER SALIM SENDS WOMEN TO HIS BOSS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LATHIKA IS A VICTIM OF EXPLOITATION AND RAPE.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 VIRGINITY –GREAT SIGNIFICANCE IN INDIA SOCIETY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238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CD87-C2E8-0820-E358-B2336F6B0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96949"/>
            <a:ext cx="8825658" cy="1022252"/>
          </a:xfrm>
        </p:spPr>
        <p:txBody>
          <a:bodyPr/>
          <a:lstStyle/>
          <a:p>
            <a:r>
              <a:rPr lang="en-US" sz="2400" dirty="0"/>
              <a:t>LATHIKA-EXPOSES THE VULNERABILITY OF INDIAN WOMEN</a:t>
            </a:r>
            <a:br>
              <a:rPr lang="en-US" sz="2400" dirty="0"/>
            </a:b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01C9C9-B29C-E9DB-7D1E-B5C34720B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5243"/>
            <a:ext cx="8825658" cy="413355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SHE LIVES IN THE RED STREET FAMOUS FOR PROSTITUTION</a:t>
            </a:r>
          </a:p>
          <a:p>
            <a:endParaRPr lang="en-US" sz="8000" dirty="0"/>
          </a:p>
          <a:p>
            <a:r>
              <a:rPr lang="en-US" sz="8000" dirty="0"/>
              <a:t> WHEN SHE TRIES TO ESCAPE,HER FACE IS DISFIGURED.</a:t>
            </a:r>
          </a:p>
          <a:p>
            <a:endParaRPr lang="en-US" sz="8000" dirty="0"/>
          </a:p>
          <a:p>
            <a:r>
              <a:rPr lang="en-US" sz="8000" dirty="0"/>
              <a:t>USUALLY  HEROINE’S FACE IS NOT DISFIGURED</a:t>
            </a:r>
          </a:p>
          <a:p>
            <a:endParaRPr lang="en-US" sz="8000" dirty="0"/>
          </a:p>
          <a:p>
            <a:r>
              <a:rPr lang="en-US" sz="8000" dirty="0"/>
              <a:t>BUT LATHIKA IS ATTACKED AND FACE IS DISFIGURED</a:t>
            </a:r>
          </a:p>
          <a:p>
            <a:endParaRPr lang="en-US" sz="8000" dirty="0"/>
          </a:p>
          <a:p>
            <a:r>
              <a:rPr lang="en-US" sz="8000" dirty="0"/>
              <a:t>LATHIKA GROWS UP AS A DAMSEL</a:t>
            </a:r>
          </a:p>
          <a:p>
            <a:endParaRPr lang="en-US" sz="8000" dirty="0"/>
          </a:p>
          <a:p>
            <a:r>
              <a:rPr lang="en-US" sz="8000" dirty="0"/>
              <a:t>EDWARD SAID </a:t>
            </a:r>
          </a:p>
          <a:p>
            <a:endParaRPr lang="en-US" sz="8000" dirty="0"/>
          </a:p>
          <a:p>
            <a:r>
              <a:rPr lang="en-US" sz="8000" dirty="0"/>
              <a:t>ORIENTAILISM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670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5E098-61F7-9A20-0BE2-5460EC09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A94F-6C05-5EAA-D4FC-E041EBEB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ORIENT VS OCCIDENT</a:t>
            </a:r>
          </a:p>
          <a:p>
            <a:endParaRPr lang="en-US" dirty="0"/>
          </a:p>
          <a:p>
            <a:r>
              <a:rPr lang="en-US" dirty="0"/>
              <a:t>WEST IS SUPERIOR AND EAST AS THE OTHER</a:t>
            </a:r>
          </a:p>
          <a:p>
            <a:endParaRPr lang="en-US" dirty="0"/>
          </a:p>
          <a:p>
            <a:r>
              <a:rPr lang="en-US" dirty="0"/>
              <a:t>LATHIKA TRIES TO FIT INTO WESTERN BEAUTY STANDARDS</a:t>
            </a:r>
          </a:p>
          <a:p>
            <a:endParaRPr lang="en-US" dirty="0"/>
          </a:p>
          <a:p>
            <a:r>
              <a:rPr lang="en-US" dirty="0"/>
              <a:t>  EXAMPLE OF INFERIORITY OF THE EAST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610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1792-C75C-4ACC-C3C6-EEE3EBFD9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58" y="452718"/>
            <a:ext cx="9248976" cy="1400530"/>
          </a:xfrm>
        </p:spPr>
        <p:txBody>
          <a:bodyPr/>
          <a:lstStyle/>
          <a:p>
            <a:r>
              <a:rPr lang="en-US" sz="2400" dirty="0"/>
              <a:t>    POWER STRUGGLE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51E16-3BC1-3BEE-C066-BB446116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HAVES AND HAVE NOTS</a:t>
            </a:r>
          </a:p>
          <a:p>
            <a:endParaRPr lang="en-US" dirty="0"/>
          </a:p>
          <a:p>
            <a:r>
              <a:rPr lang="en-US" dirty="0"/>
              <a:t>SKY SCRAPERS OF MUMBAI VS FILTHY SLIMS</a:t>
            </a:r>
          </a:p>
          <a:p>
            <a:endParaRPr lang="en-US" dirty="0"/>
          </a:p>
          <a:p>
            <a:r>
              <a:rPr lang="en-US" dirty="0"/>
              <a:t>TOURISM VS STRUGGLE TO SURVIVE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SEXUAL PREDATORS VS WOMEN AS PREYS</a:t>
            </a:r>
          </a:p>
          <a:p>
            <a:endParaRPr lang="en-US" dirty="0"/>
          </a:p>
          <a:p>
            <a:r>
              <a:rPr lang="en-US" dirty="0"/>
              <a:t> TOP PUBLIC SCHOOLS VS SLUM CHILDREN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1161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434</Words>
  <Application>Microsoft Office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BLACK HUMOR IN INDIAN FILMS:A CRITIQUE OF SLUM DOG MILLIONIARE   BY DANNY BOYLE</vt:lpstr>
      <vt:lpstr>BLACK HUMOR IN INDIAN FILMS</vt:lpstr>
      <vt:lpstr>SLUMDOG MILLIONAIRE BY DANNY BOYLE</vt:lpstr>
      <vt:lpstr>NEW DICKENSIAN RACE THROUGH A BRUTALLY VIOLENT AND CORRUPT MUMBAI   </vt:lpstr>
      <vt:lpstr>PowerPoint Presentation</vt:lpstr>
      <vt:lpstr>      JAMAL’S MOTHER DIES IN SECTARIAN RIOT        RELIGIOUS FANATICISM OF INDIAN SOCIETY </vt:lpstr>
      <vt:lpstr>LATHIKA-EXPOSES THE VULNERABILITY OF INDIAN WOMEN </vt:lpstr>
      <vt:lpstr>PowerPoint Presentation</vt:lpstr>
      <vt:lpstr>    POWER STRUGGLE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2023-03-30T05:39:01Z</dcterms:created>
  <dcterms:modified xsi:type="dcterms:W3CDTF">2023-03-30T06:45:59Z</dcterms:modified>
</cp:coreProperties>
</file>