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21.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97"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5143500" cx="9144000"/>
  <p:notesSz cx="6858000" cy="9144000"/>
  <p:embeddedFontLst>
    <p:embeddedFont>
      <p:font typeface="Fira Sans Extra Condensed Medium"/>
      <p:regular r:id="rId17"/>
      <p:bold r:id="rId18"/>
      <p:italic r:id="rId19"/>
      <p:boldItalic r:id="rId20"/>
    </p:embeddedFont>
    <p:embeddedFont>
      <p:font typeface="EB Garamond SemiBold"/>
      <p:regular r:id="rId21"/>
      <p:bold r:id="rId22"/>
      <p:italic r:id="rId23"/>
      <p:boldItalic r:id="rId24"/>
    </p:embeddedFont>
    <p:embeddedFont>
      <p:font typeface="Oswald Light"/>
      <p:regular r:id="rId25"/>
      <p:bold r:id="rId26"/>
    </p:embeddedFont>
    <p:embeddedFont>
      <p:font typeface="Oswald SemiBold"/>
      <p:regular r:id="rId27"/>
      <p:bold r:id="rId28"/>
    </p:embeddedFont>
    <p:embeddedFont>
      <p:font typeface="Gaegu"/>
      <p:regular r:id="rId29"/>
      <p:bold r:id="rId30"/>
    </p:embeddedFont>
    <p:embeddedFont>
      <p:font typeface="Questrial"/>
      <p:regular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593">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593" orient="horz"/>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Questrial-regular.fntdata"/><Relationship Id="rId30" Type="http://schemas.openxmlformats.org/officeDocument/2006/relationships/font" Target="fonts/Gaegu-bold.fntdata"/><Relationship Id="rId20" Type="http://schemas.openxmlformats.org/officeDocument/2006/relationships/font" Target="fonts/FiraSansExtraCondensedMedium-boldItalic.fntdata"/><Relationship Id="rId22" Type="http://schemas.openxmlformats.org/officeDocument/2006/relationships/font" Target="fonts/EBGaramondSemiBold-bold.fntdata"/><Relationship Id="rId21" Type="http://schemas.openxmlformats.org/officeDocument/2006/relationships/font" Target="fonts/EBGaramondSemiBold-regular.fntdata"/><Relationship Id="rId24" Type="http://schemas.openxmlformats.org/officeDocument/2006/relationships/font" Target="fonts/EBGaramondSemiBold-boldItalic.fntdata"/><Relationship Id="rId23" Type="http://schemas.openxmlformats.org/officeDocument/2006/relationships/font" Target="fonts/EBGaramondSemiBold-italic.fntdata"/><Relationship Id="rId26" Type="http://schemas.openxmlformats.org/officeDocument/2006/relationships/font" Target="fonts/OswaldLight-bold.fntdata"/><Relationship Id="rId25" Type="http://schemas.openxmlformats.org/officeDocument/2006/relationships/font" Target="fonts/OswaldLight-regular.fntdata"/><Relationship Id="rId28" Type="http://schemas.openxmlformats.org/officeDocument/2006/relationships/font" Target="fonts/OswaldSemiBold-bold.fntdata"/><Relationship Id="rId27" Type="http://schemas.openxmlformats.org/officeDocument/2006/relationships/font" Target="fonts/OswaldSemiBold-regular.fntdata"/><Relationship Id="rId29" Type="http://schemas.openxmlformats.org/officeDocument/2006/relationships/font" Target="fonts/Gaegu-regular.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FiraSansExtraCondensedMedium-regular.fntdata"/><Relationship Id="rId16" Type="http://schemas.openxmlformats.org/officeDocument/2006/relationships/slide" Target="slides/slide11.xml"/><Relationship Id="rId19" Type="http://schemas.openxmlformats.org/officeDocument/2006/relationships/font" Target="fonts/FiraSansExtraCondensedMedium-italic.fntdata"/><Relationship Id="rId18" Type="http://schemas.openxmlformats.org/officeDocument/2006/relationships/font" Target="fonts/FiraSansExtraCondensedMedium-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2" name="Shape 902"/>
        <p:cNvGrpSpPr/>
        <p:nvPr/>
      </p:nvGrpSpPr>
      <p:grpSpPr>
        <a:xfrm>
          <a:off x="0" y="0"/>
          <a:ext cx="0" cy="0"/>
          <a:chOff x="0" y="0"/>
          <a:chExt cx="0" cy="0"/>
        </a:xfrm>
      </p:grpSpPr>
      <p:sp>
        <p:nvSpPr>
          <p:cNvPr id="903" name="Google Shape;90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904" name="Google Shape;90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4" name="Shape 1104"/>
        <p:cNvGrpSpPr/>
        <p:nvPr/>
      </p:nvGrpSpPr>
      <p:grpSpPr>
        <a:xfrm>
          <a:off x="0" y="0"/>
          <a:ext cx="0" cy="0"/>
          <a:chOff x="0" y="0"/>
          <a:chExt cx="0" cy="0"/>
        </a:xfrm>
      </p:grpSpPr>
      <p:sp>
        <p:nvSpPr>
          <p:cNvPr id="1105" name="Google Shape;1105;g22322884d44_1_2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6" name="Google Shape;1106;g22322884d44_1_2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9" name="Shape 1129"/>
        <p:cNvGrpSpPr/>
        <p:nvPr/>
      </p:nvGrpSpPr>
      <p:grpSpPr>
        <a:xfrm>
          <a:off x="0" y="0"/>
          <a:ext cx="0" cy="0"/>
          <a:chOff x="0" y="0"/>
          <a:chExt cx="0" cy="0"/>
        </a:xfrm>
      </p:grpSpPr>
      <p:sp>
        <p:nvSpPr>
          <p:cNvPr id="1130" name="Google Shape;1130;g22322884d44_1_2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1" name="Google Shape;1131;g22322884d44_1_2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9" name="Shape 939"/>
        <p:cNvGrpSpPr/>
        <p:nvPr/>
      </p:nvGrpSpPr>
      <p:grpSpPr>
        <a:xfrm>
          <a:off x="0" y="0"/>
          <a:ext cx="0" cy="0"/>
          <a:chOff x="0" y="0"/>
          <a:chExt cx="0" cy="0"/>
        </a:xfrm>
      </p:grpSpPr>
      <p:sp>
        <p:nvSpPr>
          <p:cNvPr id="940" name="Google Shape;940;g22322884d44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1" name="Google Shape;941;g22322884d44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0" name="Shape 960"/>
        <p:cNvGrpSpPr/>
        <p:nvPr/>
      </p:nvGrpSpPr>
      <p:grpSpPr>
        <a:xfrm>
          <a:off x="0" y="0"/>
          <a:ext cx="0" cy="0"/>
          <a:chOff x="0" y="0"/>
          <a:chExt cx="0" cy="0"/>
        </a:xfrm>
      </p:grpSpPr>
      <p:sp>
        <p:nvSpPr>
          <p:cNvPr id="961" name="Google Shape;961;g22322884d44_1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2" name="Google Shape;962;g22322884d44_1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0" name="Shape 980"/>
        <p:cNvGrpSpPr/>
        <p:nvPr/>
      </p:nvGrpSpPr>
      <p:grpSpPr>
        <a:xfrm>
          <a:off x="0" y="0"/>
          <a:ext cx="0" cy="0"/>
          <a:chOff x="0" y="0"/>
          <a:chExt cx="0" cy="0"/>
        </a:xfrm>
      </p:grpSpPr>
      <p:sp>
        <p:nvSpPr>
          <p:cNvPr id="981" name="Google Shape;981;g22322884d44_1_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2" name="Google Shape;982;g22322884d44_1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0" name="Shape 1000"/>
        <p:cNvGrpSpPr/>
        <p:nvPr/>
      </p:nvGrpSpPr>
      <p:grpSpPr>
        <a:xfrm>
          <a:off x="0" y="0"/>
          <a:ext cx="0" cy="0"/>
          <a:chOff x="0" y="0"/>
          <a:chExt cx="0" cy="0"/>
        </a:xfrm>
      </p:grpSpPr>
      <p:sp>
        <p:nvSpPr>
          <p:cNvPr id="1001" name="Google Shape;1001;g22322884d44_1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2" name="Google Shape;1002;g22322884d44_1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9" name="Shape 1019"/>
        <p:cNvGrpSpPr/>
        <p:nvPr/>
      </p:nvGrpSpPr>
      <p:grpSpPr>
        <a:xfrm>
          <a:off x="0" y="0"/>
          <a:ext cx="0" cy="0"/>
          <a:chOff x="0" y="0"/>
          <a:chExt cx="0" cy="0"/>
        </a:xfrm>
      </p:grpSpPr>
      <p:sp>
        <p:nvSpPr>
          <p:cNvPr id="1020" name="Google Shape;1020;gb662e0629a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1" name="Google Shape;1021;gb662e0629a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9" name="Shape 1039"/>
        <p:cNvGrpSpPr/>
        <p:nvPr/>
      </p:nvGrpSpPr>
      <p:grpSpPr>
        <a:xfrm>
          <a:off x="0" y="0"/>
          <a:ext cx="0" cy="0"/>
          <a:chOff x="0" y="0"/>
          <a:chExt cx="0" cy="0"/>
        </a:xfrm>
      </p:grpSpPr>
      <p:sp>
        <p:nvSpPr>
          <p:cNvPr id="1040" name="Google Shape;1040;g22322884d44_1_1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1" name="Google Shape;1041;g22322884d44_1_1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8" name="Shape 1058"/>
        <p:cNvGrpSpPr/>
        <p:nvPr/>
      </p:nvGrpSpPr>
      <p:grpSpPr>
        <a:xfrm>
          <a:off x="0" y="0"/>
          <a:ext cx="0" cy="0"/>
          <a:chOff x="0" y="0"/>
          <a:chExt cx="0" cy="0"/>
        </a:xfrm>
      </p:grpSpPr>
      <p:sp>
        <p:nvSpPr>
          <p:cNvPr id="1059" name="Google Shape;1059;g22322884d44_1_1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0" name="Google Shape;1060;g22322884d44_1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1" name="Shape 1081"/>
        <p:cNvGrpSpPr/>
        <p:nvPr/>
      </p:nvGrpSpPr>
      <p:grpSpPr>
        <a:xfrm>
          <a:off x="0" y="0"/>
          <a:ext cx="0" cy="0"/>
          <a:chOff x="0" y="0"/>
          <a:chExt cx="0" cy="0"/>
        </a:xfrm>
      </p:grpSpPr>
      <p:sp>
        <p:nvSpPr>
          <p:cNvPr id="1082" name="Google Shape;1082;g22322884d44_1_1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3" name="Google Shape;1083;g22322884d44_1_1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hyperlink" Target="https://slidesgo.com/" TargetMode="External"/><Relationship Id="rId4" Type="http://schemas.openxmlformats.org/officeDocument/2006/relationships/hyperlink" Target="https://www.flaticon.com/" TargetMode="External"/><Relationship Id="rId5" Type="http://schemas.openxmlformats.org/officeDocument/2006/relationships/hyperlink" Target="https://www.freepik.com/" TargetMode="Externa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blipFill>
          <a:blip r:embed="rId2">
            <a:alphaModFix/>
          </a:blip>
          <a:stretch>
            <a:fillRect/>
          </a:stretch>
        </a:blipFill>
      </p:bgPr>
    </p:bg>
    <p:spTree>
      <p:nvGrpSpPr>
        <p:cNvPr id="9" name="Shape 9"/>
        <p:cNvGrpSpPr/>
        <p:nvPr/>
      </p:nvGrpSpPr>
      <p:grpSpPr>
        <a:xfrm>
          <a:off x="0" y="0"/>
          <a:ext cx="0" cy="0"/>
          <a:chOff x="0" y="0"/>
          <a:chExt cx="0" cy="0"/>
        </a:xfrm>
      </p:grpSpPr>
      <p:sp>
        <p:nvSpPr>
          <p:cNvPr id="10" name="Google Shape;10;p2"/>
          <p:cNvSpPr txBox="1"/>
          <p:nvPr>
            <p:ph type="ctrTitle"/>
          </p:nvPr>
        </p:nvSpPr>
        <p:spPr>
          <a:xfrm>
            <a:off x="1824475" y="922450"/>
            <a:ext cx="5495100" cy="2355600"/>
          </a:xfrm>
          <a:prstGeom prst="rect">
            <a:avLst/>
          </a:prstGeom>
        </p:spPr>
        <p:txBody>
          <a:bodyPr anchorCtr="0" anchor="ctr" bIns="91425" lIns="91425" spcFirstLastPara="1" rIns="91425" wrap="square" tIns="91425">
            <a:normAutofit/>
          </a:bodyPr>
          <a:lstStyle>
            <a:lvl1pPr lvl="0" algn="ctr">
              <a:lnSpc>
                <a:spcPct val="60000"/>
              </a:lnSpc>
              <a:spcBef>
                <a:spcPts val="0"/>
              </a:spcBef>
              <a:spcAft>
                <a:spcPts val="0"/>
              </a:spcAft>
              <a:buClr>
                <a:schemeClr val="lt1"/>
              </a:buClr>
              <a:buSzPts val="5200"/>
              <a:buFont typeface="Permanent Marker"/>
              <a:buNone/>
              <a:defRPr sz="6300">
                <a:solidFill>
                  <a:schemeClr val="dk2"/>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31730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lt1"/>
              </a:buClr>
              <a:buSzPts val="2800"/>
              <a:buFont typeface="Sarala"/>
              <a:buNone/>
              <a:defRPr sz="1600">
                <a:solidFill>
                  <a:schemeClr val="dk2"/>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p:nvPr/>
        </p:nvSpPr>
        <p:spPr>
          <a:xfrm>
            <a:off x="-73625" y="3049157"/>
            <a:ext cx="1994237" cy="2094277"/>
          </a:xfrm>
          <a:custGeom>
            <a:rect b="b" l="l" r="r" t="t"/>
            <a:pathLst>
              <a:path extrusionOk="0" h="80681" w="76827">
                <a:moveTo>
                  <a:pt x="7096" y="0"/>
                </a:moveTo>
                <a:cubicBezTo>
                  <a:pt x="4774" y="0"/>
                  <a:pt x="2454" y="476"/>
                  <a:pt x="339" y="1448"/>
                </a:cubicBezTo>
                <a:lnTo>
                  <a:pt x="1" y="80681"/>
                </a:lnTo>
                <a:lnTo>
                  <a:pt x="73405" y="80681"/>
                </a:lnTo>
                <a:cubicBezTo>
                  <a:pt x="76826" y="73559"/>
                  <a:pt x="76130" y="64627"/>
                  <a:pt x="71654" y="58142"/>
                </a:cubicBezTo>
                <a:cubicBezTo>
                  <a:pt x="67521" y="52180"/>
                  <a:pt x="60344" y="48488"/>
                  <a:pt x="53107" y="48488"/>
                </a:cubicBezTo>
                <a:cubicBezTo>
                  <a:pt x="52473" y="48488"/>
                  <a:pt x="51838" y="48516"/>
                  <a:pt x="51204" y="48574"/>
                </a:cubicBezTo>
                <a:cubicBezTo>
                  <a:pt x="45157" y="49111"/>
                  <a:pt x="39587" y="52075"/>
                  <a:pt x="33659" y="53487"/>
                </a:cubicBezTo>
                <a:cubicBezTo>
                  <a:pt x="31911" y="53911"/>
                  <a:pt x="30047" y="54152"/>
                  <a:pt x="28198" y="54152"/>
                </a:cubicBezTo>
                <a:cubicBezTo>
                  <a:pt x="23796" y="54152"/>
                  <a:pt x="19480" y="52786"/>
                  <a:pt x="17029" y="49270"/>
                </a:cubicBezTo>
                <a:cubicBezTo>
                  <a:pt x="13826" y="44635"/>
                  <a:pt x="15119" y="38289"/>
                  <a:pt x="17427" y="33177"/>
                </a:cubicBezTo>
                <a:cubicBezTo>
                  <a:pt x="19734" y="28084"/>
                  <a:pt x="22977" y="23151"/>
                  <a:pt x="23414" y="17561"/>
                </a:cubicBezTo>
                <a:cubicBezTo>
                  <a:pt x="23872" y="11912"/>
                  <a:pt x="21166" y="6123"/>
                  <a:pt x="16511" y="2880"/>
                </a:cubicBezTo>
                <a:cubicBezTo>
                  <a:pt x="13768" y="981"/>
                  <a:pt x="10430" y="0"/>
                  <a:pt x="709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flipH="1">
            <a:off x="7879660" y="0"/>
            <a:ext cx="1264340" cy="3524526"/>
          </a:xfrm>
          <a:custGeom>
            <a:rect b="b" l="l" r="r" t="t"/>
            <a:pathLst>
              <a:path extrusionOk="0" h="90891" w="32605">
                <a:moveTo>
                  <a:pt x="0" y="1"/>
                </a:moveTo>
                <a:lnTo>
                  <a:pt x="0" y="90890"/>
                </a:lnTo>
                <a:cubicBezTo>
                  <a:pt x="7361" y="89757"/>
                  <a:pt x="16312" y="85062"/>
                  <a:pt x="19893" y="78557"/>
                </a:cubicBezTo>
                <a:cubicBezTo>
                  <a:pt x="23454" y="72032"/>
                  <a:pt x="23792" y="63836"/>
                  <a:pt x="20788" y="57033"/>
                </a:cubicBezTo>
                <a:cubicBezTo>
                  <a:pt x="18640" y="52239"/>
                  <a:pt x="15039" y="48260"/>
                  <a:pt x="12453" y="43705"/>
                </a:cubicBezTo>
                <a:cubicBezTo>
                  <a:pt x="9887" y="39130"/>
                  <a:pt x="8415" y="33341"/>
                  <a:pt x="10941" y="28746"/>
                </a:cubicBezTo>
                <a:cubicBezTo>
                  <a:pt x="12871" y="25205"/>
                  <a:pt x="16690" y="23176"/>
                  <a:pt x="20311" y="21445"/>
                </a:cubicBezTo>
                <a:cubicBezTo>
                  <a:pt x="23971" y="19734"/>
                  <a:pt x="27830" y="18023"/>
                  <a:pt x="30217" y="14761"/>
                </a:cubicBezTo>
                <a:cubicBezTo>
                  <a:pt x="32604" y="11538"/>
                  <a:pt x="29780" y="2189"/>
                  <a:pt x="26398" y="20"/>
                </a:cubicBezTo>
                <a:lnTo>
                  <a:pt x="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a:off x="7149652" y="3265650"/>
            <a:ext cx="1994293" cy="1877798"/>
          </a:xfrm>
          <a:custGeom>
            <a:rect b="b" l="l" r="r" t="t"/>
            <a:pathLst>
              <a:path extrusionOk="0" h="55837" w="59301">
                <a:moveTo>
                  <a:pt x="53972" y="1"/>
                </a:moveTo>
                <a:cubicBezTo>
                  <a:pt x="47710" y="1"/>
                  <a:pt x="44048" y="6413"/>
                  <a:pt x="43048" y="10621"/>
                </a:cubicBezTo>
                <a:cubicBezTo>
                  <a:pt x="41735" y="15892"/>
                  <a:pt x="42451" y="21621"/>
                  <a:pt x="40422" y="26654"/>
                </a:cubicBezTo>
                <a:cubicBezTo>
                  <a:pt x="36821" y="35666"/>
                  <a:pt x="25940" y="39386"/>
                  <a:pt x="16232" y="39425"/>
                </a:cubicBezTo>
                <a:cubicBezTo>
                  <a:pt x="15382" y="39425"/>
                  <a:pt x="14519" y="39408"/>
                  <a:pt x="13657" y="39408"/>
                </a:cubicBezTo>
                <a:cubicBezTo>
                  <a:pt x="11069" y="39408"/>
                  <a:pt x="8484" y="39565"/>
                  <a:pt x="6246" y="40818"/>
                </a:cubicBezTo>
                <a:cubicBezTo>
                  <a:pt x="1293" y="43563"/>
                  <a:pt x="338" y="50167"/>
                  <a:pt x="0" y="55837"/>
                </a:cubicBezTo>
                <a:lnTo>
                  <a:pt x="59300" y="55837"/>
                </a:lnTo>
                <a:lnTo>
                  <a:pt x="59221" y="1371"/>
                </a:lnTo>
                <a:cubicBezTo>
                  <a:pt x="57305" y="411"/>
                  <a:pt x="55555" y="1"/>
                  <a:pt x="5397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flipH="1">
            <a:off x="-49697" y="-77400"/>
            <a:ext cx="1679697" cy="3343055"/>
          </a:xfrm>
          <a:custGeom>
            <a:rect b="b" l="l" r="r" t="t"/>
            <a:pathLst>
              <a:path extrusionOk="0" h="91459" w="45953">
                <a:moveTo>
                  <a:pt x="45455" y="0"/>
                </a:moveTo>
                <a:lnTo>
                  <a:pt x="4158" y="2010"/>
                </a:lnTo>
                <a:cubicBezTo>
                  <a:pt x="2408" y="6505"/>
                  <a:pt x="1" y="11140"/>
                  <a:pt x="498" y="15934"/>
                </a:cubicBezTo>
                <a:cubicBezTo>
                  <a:pt x="3581" y="45614"/>
                  <a:pt x="39209" y="21942"/>
                  <a:pt x="34196" y="50170"/>
                </a:cubicBezTo>
                <a:cubicBezTo>
                  <a:pt x="32525" y="59500"/>
                  <a:pt x="25046" y="67596"/>
                  <a:pt x="25841" y="77025"/>
                </a:cubicBezTo>
                <a:cubicBezTo>
                  <a:pt x="26506" y="84932"/>
                  <a:pt x="35320" y="91459"/>
                  <a:pt x="43397" y="91459"/>
                </a:cubicBezTo>
                <a:cubicBezTo>
                  <a:pt x="44261" y="91459"/>
                  <a:pt x="45116" y="91384"/>
                  <a:pt x="45953" y="91228"/>
                </a:cubicBezTo>
                <a:lnTo>
                  <a:pt x="45455" y="13090"/>
                </a:lnTo>
                <a:lnTo>
                  <a:pt x="45455"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rot="5400000">
            <a:off x="5024955" y="2828174"/>
            <a:ext cx="652395" cy="4018096"/>
          </a:xfrm>
          <a:custGeom>
            <a:rect b="b" l="l" r="r" t="t"/>
            <a:pathLst>
              <a:path extrusionOk="0" h="104829" w="18600">
                <a:moveTo>
                  <a:pt x="16360" y="1"/>
                </a:moveTo>
                <a:cubicBezTo>
                  <a:pt x="9962" y="1"/>
                  <a:pt x="4427" y="11283"/>
                  <a:pt x="3561" y="15670"/>
                </a:cubicBezTo>
                <a:cubicBezTo>
                  <a:pt x="1512" y="25875"/>
                  <a:pt x="9370" y="33772"/>
                  <a:pt x="10762" y="43341"/>
                </a:cubicBezTo>
                <a:cubicBezTo>
                  <a:pt x="11936" y="51337"/>
                  <a:pt x="10921" y="59692"/>
                  <a:pt x="7719" y="67132"/>
                </a:cubicBezTo>
                <a:cubicBezTo>
                  <a:pt x="5172" y="73120"/>
                  <a:pt x="1214" y="78750"/>
                  <a:pt x="657" y="85254"/>
                </a:cubicBezTo>
                <a:cubicBezTo>
                  <a:pt x="0" y="93609"/>
                  <a:pt x="9111" y="104590"/>
                  <a:pt x="18560" y="104829"/>
                </a:cubicBezTo>
                <a:lnTo>
                  <a:pt x="18560" y="104829"/>
                </a:lnTo>
                <a:cubicBezTo>
                  <a:pt x="18600" y="104809"/>
                  <a:pt x="18341" y="372"/>
                  <a:pt x="18341" y="372"/>
                </a:cubicBezTo>
                <a:cubicBezTo>
                  <a:pt x="17675" y="118"/>
                  <a:pt x="17013" y="1"/>
                  <a:pt x="1636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rot="5400000">
            <a:off x="2100580" y="-974146"/>
            <a:ext cx="1119149" cy="2952450"/>
          </a:xfrm>
          <a:custGeom>
            <a:rect b="b" l="l" r="r" t="t"/>
            <a:pathLst>
              <a:path extrusionOk="0" h="89952" w="34097">
                <a:moveTo>
                  <a:pt x="6827" y="1"/>
                </a:moveTo>
                <a:cubicBezTo>
                  <a:pt x="4501" y="1"/>
                  <a:pt x="2262" y="226"/>
                  <a:pt x="338" y="633"/>
                </a:cubicBezTo>
                <a:lnTo>
                  <a:pt x="0" y="89951"/>
                </a:lnTo>
                <a:lnTo>
                  <a:pt x="8097" y="89812"/>
                </a:lnTo>
                <a:cubicBezTo>
                  <a:pt x="17327" y="89235"/>
                  <a:pt x="25980" y="83347"/>
                  <a:pt x="30058" y="75032"/>
                </a:cubicBezTo>
                <a:cubicBezTo>
                  <a:pt x="34096" y="66757"/>
                  <a:pt x="32763" y="55935"/>
                  <a:pt x="26338" y="49291"/>
                </a:cubicBezTo>
                <a:cubicBezTo>
                  <a:pt x="23653" y="46546"/>
                  <a:pt x="20271" y="44556"/>
                  <a:pt x="17645" y="41771"/>
                </a:cubicBezTo>
                <a:cubicBezTo>
                  <a:pt x="14999" y="38947"/>
                  <a:pt x="13129" y="34869"/>
                  <a:pt x="14502" y="31288"/>
                </a:cubicBezTo>
                <a:cubicBezTo>
                  <a:pt x="16093" y="27150"/>
                  <a:pt x="21086" y="25519"/>
                  <a:pt x="24011" y="22177"/>
                </a:cubicBezTo>
                <a:cubicBezTo>
                  <a:pt x="28327" y="17144"/>
                  <a:pt x="26796" y="8769"/>
                  <a:pt x="21842" y="4373"/>
                </a:cubicBezTo>
                <a:cubicBezTo>
                  <a:pt x="18358" y="1267"/>
                  <a:pt x="12345" y="1"/>
                  <a:pt x="6827"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2"/>
          <p:cNvSpPr/>
          <p:nvPr/>
        </p:nvSpPr>
        <p:spPr>
          <a:xfrm>
            <a:off x="7436397" y="3710244"/>
            <a:ext cx="215141" cy="189693"/>
          </a:xfrm>
          <a:custGeom>
            <a:rect b="b" l="l" r="r" t="t"/>
            <a:pathLst>
              <a:path extrusionOk="0" h="10699" w="12136">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2"/>
          <p:cNvSpPr/>
          <p:nvPr/>
        </p:nvSpPr>
        <p:spPr>
          <a:xfrm>
            <a:off x="573200" y="1881710"/>
            <a:ext cx="164686" cy="145212"/>
          </a:xfrm>
          <a:custGeom>
            <a:rect b="b" l="l" r="r" t="t"/>
            <a:pathLst>
              <a:path extrusionOk="0" h="10699" w="12136">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7201950" y="3496721"/>
            <a:ext cx="99485" cy="87705"/>
          </a:xfrm>
          <a:custGeom>
            <a:rect b="b" l="l" r="r" t="t"/>
            <a:pathLst>
              <a:path extrusionOk="0" h="10699" w="12136">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879125" y="2050208"/>
            <a:ext cx="99485" cy="87705"/>
          </a:xfrm>
          <a:custGeom>
            <a:rect b="b" l="l" r="r" t="t"/>
            <a:pathLst>
              <a:path extrusionOk="0" h="10699" w="12136">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p:nvPr/>
        </p:nvSpPr>
        <p:spPr>
          <a:xfrm>
            <a:off x="2330075" y="1104446"/>
            <a:ext cx="99485" cy="87705"/>
          </a:xfrm>
          <a:custGeom>
            <a:rect b="b" l="l" r="r" t="t"/>
            <a:pathLst>
              <a:path extrusionOk="0" h="10699" w="12136">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blipFill>
          <a:blip r:embed="rId2">
            <a:alphaModFix/>
          </a:blip>
          <a:stretch>
            <a:fillRect/>
          </a:stretch>
        </a:blipFill>
      </p:bgPr>
    </p:bg>
    <p:spTree>
      <p:nvGrpSpPr>
        <p:cNvPr id="149" name="Shape 149"/>
        <p:cNvGrpSpPr/>
        <p:nvPr/>
      </p:nvGrpSpPr>
      <p:grpSpPr>
        <a:xfrm>
          <a:off x="0" y="0"/>
          <a:ext cx="0" cy="0"/>
          <a:chOff x="0" y="0"/>
          <a:chExt cx="0" cy="0"/>
        </a:xfrm>
      </p:grpSpPr>
      <p:grpSp>
        <p:nvGrpSpPr>
          <p:cNvPr id="150" name="Google Shape;150;p11"/>
          <p:cNvGrpSpPr/>
          <p:nvPr/>
        </p:nvGrpSpPr>
        <p:grpSpPr>
          <a:xfrm flipH="1">
            <a:off x="1774307" y="1337976"/>
            <a:ext cx="5515471" cy="3113631"/>
            <a:chOff x="2256903" y="816487"/>
            <a:chExt cx="4630180" cy="3653639"/>
          </a:xfrm>
        </p:grpSpPr>
        <p:sp>
          <p:nvSpPr>
            <p:cNvPr id="151" name="Google Shape;151;p11"/>
            <p:cNvSpPr/>
            <p:nvPr/>
          </p:nvSpPr>
          <p:spPr>
            <a:xfrm>
              <a:off x="2256903" y="816487"/>
              <a:ext cx="4630180" cy="3653639"/>
            </a:xfrm>
            <a:custGeom>
              <a:rect b="b" l="l" r="r" t="t"/>
              <a:pathLst>
                <a:path extrusionOk="0" h="71169" w="90191">
                  <a:moveTo>
                    <a:pt x="51262" y="4765"/>
                  </a:moveTo>
                  <a:cubicBezTo>
                    <a:pt x="51543" y="4765"/>
                    <a:pt x="51822" y="4770"/>
                    <a:pt x="52107" y="4781"/>
                  </a:cubicBezTo>
                  <a:cubicBezTo>
                    <a:pt x="53975" y="4833"/>
                    <a:pt x="54987" y="5361"/>
                    <a:pt x="55432" y="6154"/>
                  </a:cubicBezTo>
                  <a:cubicBezTo>
                    <a:pt x="51794" y="7210"/>
                    <a:pt x="48217" y="9267"/>
                    <a:pt x="46121" y="10663"/>
                  </a:cubicBezTo>
                  <a:cubicBezTo>
                    <a:pt x="46025" y="10731"/>
                    <a:pt x="45925" y="10799"/>
                    <a:pt x="45825" y="10863"/>
                  </a:cubicBezTo>
                  <a:cubicBezTo>
                    <a:pt x="45553" y="10363"/>
                    <a:pt x="45052" y="9947"/>
                    <a:pt x="44389" y="9719"/>
                  </a:cubicBezTo>
                  <a:cubicBezTo>
                    <a:pt x="46153" y="8262"/>
                    <a:pt x="44493" y="6181"/>
                    <a:pt x="42360" y="6181"/>
                  </a:cubicBezTo>
                  <a:cubicBezTo>
                    <a:pt x="42252" y="6181"/>
                    <a:pt x="42140" y="6190"/>
                    <a:pt x="42032" y="6198"/>
                  </a:cubicBezTo>
                  <a:cubicBezTo>
                    <a:pt x="44973" y="5302"/>
                    <a:pt x="48058" y="4765"/>
                    <a:pt x="51262" y="4765"/>
                  </a:cubicBezTo>
                  <a:close/>
                  <a:moveTo>
                    <a:pt x="53559" y="12371"/>
                  </a:moveTo>
                  <a:lnTo>
                    <a:pt x="53559" y="12371"/>
                  </a:lnTo>
                  <a:cubicBezTo>
                    <a:pt x="53323" y="12716"/>
                    <a:pt x="53087" y="13044"/>
                    <a:pt x="52859" y="13348"/>
                  </a:cubicBezTo>
                  <a:cubicBezTo>
                    <a:pt x="52583" y="13296"/>
                    <a:pt x="52315" y="13252"/>
                    <a:pt x="52038" y="13216"/>
                  </a:cubicBezTo>
                  <a:cubicBezTo>
                    <a:pt x="52551" y="12916"/>
                    <a:pt x="53059" y="12632"/>
                    <a:pt x="53559" y="12371"/>
                  </a:cubicBezTo>
                  <a:close/>
                  <a:moveTo>
                    <a:pt x="60457" y="10499"/>
                  </a:moveTo>
                  <a:cubicBezTo>
                    <a:pt x="60693" y="10607"/>
                    <a:pt x="60869" y="10772"/>
                    <a:pt x="60978" y="10999"/>
                  </a:cubicBezTo>
                  <a:cubicBezTo>
                    <a:pt x="61593" y="12308"/>
                    <a:pt x="60645" y="13856"/>
                    <a:pt x="59453" y="15213"/>
                  </a:cubicBezTo>
                  <a:cubicBezTo>
                    <a:pt x="58601" y="15592"/>
                    <a:pt x="57772" y="16017"/>
                    <a:pt x="56965" y="16465"/>
                  </a:cubicBezTo>
                  <a:cubicBezTo>
                    <a:pt x="57004" y="16417"/>
                    <a:pt x="57044" y="16369"/>
                    <a:pt x="57080" y="16325"/>
                  </a:cubicBezTo>
                  <a:cubicBezTo>
                    <a:pt x="58365" y="14737"/>
                    <a:pt x="59685" y="12648"/>
                    <a:pt x="60457" y="10499"/>
                  </a:cubicBezTo>
                  <a:close/>
                  <a:moveTo>
                    <a:pt x="48430" y="17945"/>
                  </a:moveTo>
                  <a:lnTo>
                    <a:pt x="48430" y="17945"/>
                  </a:lnTo>
                  <a:cubicBezTo>
                    <a:pt x="47685" y="18670"/>
                    <a:pt x="46889" y="19346"/>
                    <a:pt x="46041" y="19985"/>
                  </a:cubicBezTo>
                  <a:cubicBezTo>
                    <a:pt x="45949" y="19542"/>
                    <a:pt x="45721" y="19121"/>
                    <a:pt x="45397" y="18766"/>
                  </a:cubicBezTo>
                  <a:cubicBezTo>
                    <a:pt x="46389" y="18382"/>
                    <a:pt x="47405" y="18098"/>
                    <a:pt x="48430" y="17945"/>
                  </a:cubicBezTo>
                  <a:close/>
                  <a:moveTo>
                    <a:pt x="14204" y="18897"/>
                  </a:moveTo>
                  <a:lnTo>
                    <a:pt x="14204" y="18897"/>
                  </a:lnTo>
                  <a:cubicBezTo>
                    <a:pt x="11908" y="21130"/>
                    <a:pt x="9710" y="23439"/>
                    <a:pt x="7582" y="25787"/>
                  </a:cubicBezTo>
                  <a:cubicBezTo>
                    <a:pt x="8911" y="23163"/>
                    <a:pt x="11455" y="20874"/>
                    <a:pt x="14204" y="18897"/>
                  </a:cubicBezTo>
                  <a:close/>
                  <a:moveTo>
                    <a:pt x="35198" y="24947"/>
                  </a:moveTo>
                  <a:cubicBezTo>
                    <a:pt x="35198" y="25015"/>
                    <a:pt x="35202" y="25084"/>
                    <a:pt x="35206" y="25152"/>
                  </a:cubicBezTo>
                  <a:cubicBezTo>
                    <a:pt x="34670" y="25728"/>
                    <a:pt x="34138" y="26304"/>
                    <a:pt x="33606" y="26880"/>
                  </a:cubicBezTo>
                  <a:cubicBezTo>
                    <a:pt x="32177" y="27564"/>
                    <a:pt x="30768" y="28253"/>
                    <a:pt x="29412" y="28960"/>
                  </a:cubicBezTo>
                  <a:cubicBezTo>
                    <a:pt x="31313" y="27600"/>
                    <a:pt x="33257" y="26275"/>
                    <a:pt x="35198" y="24947"/>
                  </a:cubicBezTo>
                  <a:close/>
                  <a:moveTo>
                    <a:pt x="82050" y="30753"/>
                  </a:moveTo>
                  <a:cubicBezTo>
                    <a:pt x="83182" y="32002"/>
                    <a:pt x="81618" y="35483"/>
                    <a:pt x="80535" y="37715"/>
                  </a:cubicBezTo>
                  <a:cubicBezTo>
                    <a:pt x="80363" y="37691"/>
                    <a:pt x="80191" y="37683"/>
                    <a:pt x="80015" y="37679"/>
                  </a:cubicBezTo>
                  <a:cubicBezTo>
                    <a:pt x="80631" y="36171"/>
                    <a:pt x="81051" y="34635"/>
                    <a:pt x="81103" y="33122"/>
                  </a:cubicBezTo>
                  <a:cubicBezTo>
                    <a:pt x="81243" y="32969"/>
                    <a:pt x="81383" y="32829"/>
                    <a:pt x="81519" y="32677"/>
                  </a:cubicBezTo>
                  <a:cubicBezTo>
                    <a:pt x="81984" y="32162"/>
                    <a:pt x="82100" y="31625"/>
                    <a:pt x="81995" y="31133"/>
                  </a:cubicBezTo>
                  <a:cubicBezTo>
                    <a:pt x="82113" y="30996"/>
                    <a:pt x="82150" y="30866"/>
                    <a:pt x="82050" y="30753"/>
                  </a:cubicBezTo>
                  <a:close/>
                  <a:moveTo>
                    <a:pt x="24039" y="37231"/>
                  </a:moveTo>
                  <a:lnTo>
                    <a:pt x="24039" y="37231"/>
                  </a:lnTo>
                  <a:cubicBezTo>
                    <a:pt x="21838" y="39604"/>
                    <a:pt x="19629" y="41972"/>
                    <a:pt x="17396" y="44321"/>
                  </a:cubicBezTo>
                  <a:cubicBezTo>
                    <a:pt x="17372" y="44333"/>
                    <a:pt x="17353" y="44341"/>
                    <a:pt x="17329" y="44353"/>
                  </a:cubicBezTo>
                  <a:lnTo>
                    <a:pt x="17329" y="44353"/>
                  </a:lnTo>
                  <a:cubicBezTo>
                    <a:pt x="18181" y="43385"/>
                    <a:pt x="19001" y="42448"/>
                    <a:pt x="19730" y="41552"/>
                  </a:cubicBezTo>
                  <a:cubicBezTo>
                    <a:pt x="20634" y="40444"/>
                    <a:pt x="21462" y="39287"/>
                    <a:pt x="22262" y="38116"/>
                  </a:cubicBezTo>
                  <a:cubicBezTo>
                    <a:pt x="22866" y="37823"/>
                    <a:pt x="23459" y="37527"/>
                    <a:pt x="24039" y="37231"/>
                  </a:cubicBezTo>
                  <a:close/>
                  <a:moveTo>
                    <a:pt x="47909" y="45757"/>
                  </a:moveTo>
                  <a:lnTo>
                    <a:pt x="47909" y="45757"/>
                  </a:lnTo>
                  <a:cubicBezTo>
                    <a:pt x="47757" y="46286"/>
                    <a:pt x="47613" y="46818"/>
                    <a:pt x="47486" y="47350"/>
                  </a:cubicBezTo>
                  <a:cubicBezTo>
                    <a:pt x="45705" y="49346"/>
                    <a:pt x="43813" y="51271"/>
                    <a:pt x="41816" y="53144"/>
                  </a:cubicBezTo>
                  <a:cubicBezTo>
                    <a:pt x="41844" y="52991"/>
                    <a:pt x="41868" y="52843"/>
                    <a:pt x="41896" y="52695"/>
                  </a:cubicBezTo>
                  <a:cubicBezTo>
                    <a:pt x="41988" y="52195"/>
                    <a:pt x="42108" y="51703"/>
                    <a:pt x="42228" y="51207"/>
                  </a:cubicBezTo>
                  <a:cubicBezTo>
                    <a:pt x="42801" y="50491"/>
                    <a:pt x="43377" y="49778"/>
                    <a:pt x="43961" y="49067"/>
                  </a:cubicBezTo>
                  <a:cubicBezTo>
                    <a:pt x="45292" y="47974"/>
                    <a:pt x="46609" y="46873"/>
                    <a:pt x="47909" y="45757"/>
                  </a:cubicBezTo>
                  <a:close/>
                  <a:moveTo>
                    <a:pt x="42628" y="36615"/>
                  </a:moveTo>
                  <a:lnTo>
                    <a:pt x="42628" y="36615"/>
                  </a:lnTo>
                  <a:cubicBezTo>
                    <a:pt x="42092" y="37539"/>
                    <a:pt x="41576" y="38483"/>
                    <a:pt x="41072" y="39440"/>
                  </a:cubicBezTo>
                  <a:cubicBezTo>
                    <a:pt x="38243" y="42389"/>
                    <a:pt x="35550" y="45409"/>
                    <a:pt x="33054" y="48386"/>
                  </a:cubicBezTo>
                  <a:cubicBezTo>
                    <a:pt x="32457" y="49094"/>
                    <a:pt x="31549" y="50295"/>
                    <a:pt x="30624" y="51719"/>
                  </a:cubicBezTo>
                  <a:cubicBezTo>
                    <a:pt x="29200" y="52808"/>
                    <a:pt x="27560" y="53999"/>
                    <a:pt x="25708" y="54564"/>
                  </a:cubicBezTo>
                  <a:cubicBezTo>
                    <a:pt x="25887" y="53667"/>
                    <a:pt x="26260" y="52788"/>
                    <a:pt x="26727" y="51927"/>
                  </a:cubicBezTo>
                  <a:cubicBezTo>
                    <a:pt x="30284" y="47514"/>
                    <a:pt x="34550" y="43436"/>
                    <a:pt x="38747" y="39324"/>
                  </a:cubicBezTo>
                  <a:cubicBezTo>
                    <a:pt x="40083" y="38479"/>
                    <a:pt x="41372" y="37571"/>
                    <a:pt x="42628" y="36615"/>
                  </a:cubicBezTo>
                  <a:close/>
                  <a:moveTo>
                    <a:pt x="64182" y="53560"/>
                  </a:moveTo>
                  <a:lnTo>
                    <a:pt x="64182" y="53560"/>
                  </a:lnTo>
                  <a:cubicBezTo>
                    <a:pt x="63086" y="55377"/>
                    <a:pt x="61750" y="57681"/>
                    <a:pt x="60065" y="59650"/>
                  </a:cubicBezTo>
                  <a:cubicBezTo>
                    <a:pt x="60278" y="58717"/>
                    <a:pt x="60553" y="57777"/>
                    <a:pt x="60885" y="56836"/>
                  </a:cubicBezTo>
                  <a:cubicBezTo>
                    <a:pt x="60954" y="56708"/>
                    <a:pt x="61026" y="56581"/>
                    <a:pt x="61098" y="56452"/>
                  </a:cubicBezTo>
                  <a:cubicBezTo>
                    <a:pt x="62141" y="55504"/>
                    <a:pt x="63170" y="54536"/>
                    <a:pt x="64182" y="53560"/>
                  </a:cubicBezTo>
                  <a:close/>
                  <a:moveTo>
                    <a:pt x="72865" y="51691"/>
                  </a:moveTo>
                  <a:cubicBezTo>
                    <a:pt x="71520" y="53840"/>
                    <a:pt x="70128" y="55876"/>
                    <a:pt x="68499" y="57901"/>
                  </a:cubicBezTo>
                  <a:cubicBezTo>
                    <a:pt x="67219" y="59497"/>
                    <a:pt x="65931" y="61085"/>
                    <a:pt x="64518" y="62598"/>
                  </a:cubicBezTo>
                  <a:cubicBezTo>
                    <a:pt x="65811" y="61118"/>
                    <a:pt x="66939" y="59521"/>
                    <a:pt x="67971" y="58012"/>
                  </a:cubicBezTo>
                  <a:cubicBezTo>
                    <a:pt x="69323" y="56044"/>
                    <a:pt x="70560" y="54020"/>
                    <a:pt x="71768" y="51983"/>
                  </a:cubicBezTo>
                  <a:cubicBezTo>
                    <a:pt x="72148" y="51903"/>
                    <a:pt x="72509" y="51803"/>
                    <a:pt x="72865" y="51691"/>
                  </a:cubicBezTo>
                  <a:close/>
                  <a:moveTo>
                    <a:pt x="40544" y="62790"/>
                  </a:moveTo>
                  <a:lnTo>
                    <a:pt x="40544" y="62790"/>
                  </a:lnTo>
                  <a:cubicBezTo>
                    <a:pt x="40515" y="63059"/>
                    <a:pt x="40544" y="63323"/>
                    <a:pt x="40616" y="63578"/>
                  </a:cubicBezTo>
                  <a:cubicBezTo>
                    <a:pt x="39656" y="63839"/>
                    <a:pt x="38687" y="64010"/>
                    <a:pt x="37715" y="64067"/>
                  </a:cubicBezTo>
                  <a:cubicBezTo>
                    <a:pt x="38675" y="63694"/>
                    <a:pt x="39619" y="63266"/>
                    <a:pt x="40544" y="62790"/>
                  </a:cubicBezTo>
                  <a:close/>
                  <a:moveTo>
                    <a:pt x="50186" y="0"/>
                  </a:moveTo>
                  <a:cubicBezTo>
                    <a:pt x="45685" y="0"/>
                    <a:pt x="40923" y="1348"/>
                    <a:pt x="36618" y="3181"/>
                  </a:cubicBezTo>
                  <a:cubicBezTo>
                    <a:pt x="36178" y="2361"/>
                    <a:pt x="35154" y="1729"/>
                    <a:pt x="34077" y="1729"/>
                  </a:cubicBezTo>
                  <a:cubicBezTo>
                    <a:pt x="33826" y="1729"/>
                    <a:pt x="33573" y="1764"/>
                    <a:pt x="33325" y="1836"/>
                  </a:cubicBezTo>
                  <a:cubicBezTo>
                    <a:pt x="27968" y="3409"/>
                    <a:pt x="24286" y="7651"/>
                    <a:pt x="21090" y="11575"/>
                  </a:cubicBezTo>
                  <a:cubicBezTo>
                    <a:pt x="19313" y="12495"/>
                    <a:pt x="17597" y="13472"/>
                    <a:pt x="15956" y="14456"/>
                  </a:cubicBezTo>
                  <a:cubicBezTo>
                    <a:pt x="10915" y="17477"/>
                    <a:pt x="5053" y="21594"/>
                    <a:pt x="3577" y="26860"/>
                  </a:cubicBezTo>
                  <a:cubicBezTo>
                    <a:pt x="3376" y="27580"/>
                    <a:pt x="3833" y="28441"/>
                    <a:pt x="4774" y="28609"/>
                  </a:cubicBezTo>
                  <a:cubicBezTo>
                    <a:pt x="4861" y="28624"/>
                    <a:pt x="4953" y="28628"/>
                    <a:pt x="5042" y="28640"/>
                  </a:cubicBezTo>
                  <a:cubicBezTo>
                    <a:pt x="3733" y="30133"/>
                    <a:pt x="2445" y="31629"/>
                    <a:pt x="1168" y="33126"/>
                  </a:cubicBezTo>
                  <a:cubicBezTo>
                    <a:pt x="0" y="34490"/>
                    <a:pt x="1320" y="36059"/>
                    <a:pt x="2937" y="36459"/>
                  </a:cubicBezTo>
                  <a:cubicBezTo>
                    <a:pt x="2625" y="37339"/>
                    <a:pt x="2429" y="38247"/>
                    <a:pt x="2373" y="39191"/>
                  </a:cubicBezTo>
                  <a:cubicBezTo>
                    <a:pt x="2329" y="39955"/>
                    <a:pt x="2933" y="40904"/>
                    <a:pt x="3789" y="41236"/>
                  </a:cubicBezTo>
                  <a:cubicBezTo>
                    <a:pt x="4061" y="41340"/>
                    <a:pt x="4342" y="41436"/>
                    <a:pt x="4621" y="41520"/>
                  </a:cubicBezTo>
                  <a:cubicBezTo>
                    <a:pt x="2949" y="44141"/>
                    <a:pt x="1600" y="46878"/>
                    <a:pt x="848" y="49826"/>
                  </a:cubicBezTo>
                  <a:cubicBezTo>
                    <a:pt x="484" y="51263"/>
                    <a:pt x="1876" y="52795"/>
                    <a:pt x="3544" y="52795"/>
                  </a:cubicBezTo>
                  <a:cubicBezTo>
                    <a:pt x="3813" y="52795"/>
                    <a:pt x="4089" y="52755"/>
                    <a:pt x="4366" y="52668"/>
                  </a:cubicBezTo>
                  <a:lnTo>
                    <a:pt x="4366" y="52668"/>
                  </a:lnTo>
                  <a:cubicBezTo>
                    <a:pt x="2809" y="55332"/>
                    <a:pt x="1720" y="58105"/>
                    <a:pt x="1568" y="60982"/>
                  </a:cubicBezTo>
                  <a:cubicBezTo>
                    <a:pt x="1496" y="62334"/>
                    <a:pt x="3016" y="63318"/>
                    <a:pt x="4497" y="63318"/>
                  </a:cubicBezTo>
                  <a:cubicBezTo>
                    <a:pt x="5182" y="63318"/>
                    <a:pt x="5858" y="63107"/>
                    <a:pt x="6370" y="62630"/>
                  </a:cubicBezTo>
                  <a:cubicBezTo>
                    <a:pt x="7862" y="61229"/>
                    <a:pt x="9330" y="59809"/>
                    <a:pt x="10791" y="58381"/>
                  </a:cubicBezTo>
                  <a:cubicBezTo>
                    <a:pt x="10867" y="59585"/>
                    <a:pt x="12395" y="60505"/>
                    <a:pt x="13856" y="60505"/>
                  </a:cubicBezTo>
                  <a:cubicBezTo>
                    <a:pt x="14344" y="60505"/>
                    <a:pt x="14824" y="60406"/>
                    <a:pt x="15241" y="60173"/>
                  </a:cubicBezTo>
                  <a:lnTo>
                    <a:pt x="15241" y="60173"/>
                  </a:lnTo>
                  <a:cubicBezTo>
                    <a:pt x="14912" y="60926"/>
                    <a:pt x="14604" y="61682"/>
                    <a:pt x="14332" y="62459"/>
                  </a:cubicBezTo>
                  <a:cubicBezTo>
                    <a:pt x="13856" y="63827"/>
                    <a:pt x="15272" y="65527"/>
                    <a:pt x="17001" y="65527"/>
                  </a:cubicBezTo>
                  <a:cubicBezTo>
                    <a:pt x="17281" y="65527"/>
                    <a:pt x="17573" y="65483"/>
                    <a:pt x="17861" y="65383"/>
                  </a:cubicBezTo>
                  <a:cubicBezTo>
                    <a:pt x="21290" y="64215"/>
                    <a:pt x="24371" y="62654"/>
                    <a:pt x="27228" y="60858"/>
                  </a:cubicBezTo>
                  <a:lnTo>
                    <a:pt x="27228" y="60858"/>
                  </a:lnTo>
                  <a:cubicBezTo>
                    <a:pt x="27076" y="61590"/>
                    <a:pt x="26960" y="62334"/>
                    <a:pt x="26919" y="63090"/>
                  </a:cubicBezTo>
                  <a:cubicBezTo>
                    <a:pt x="26847" y="64455"/>
                    <a:pt x="28296" y="65427"/>
                    <a:pt x="29820" y="65495"/>
                  </a:cubicBezTo>
                  <a:lnTo>
                    <a:pt x="29893" y="65495"/>
                  </a:lnTo>
                  <a:cubicBezTo>
                    <a:pt x="30513" y="66884"/>
                    <a:pt x="31729" y="68028"/>
                    <a:pt x="33778" y="68612"/>
                  </a:cubicBezTo>
                  <a:cubicBezTo>
                    <a:pt x="34958" y="68948"/>
                    <a:pt x="36158" y="69096"/>
                    <a:pt x="37355" y="69096"/>
                  </a:cubicBezTo>
                  <a:cubicBezTo>
                    <a:pt x="41888" y="69096"/>
                    <a:pt x="46441" y="66952"/>
                    <a:pt x="50262" y="64627"/>
                  </a:cubicBezTo>
                  <a:cubicBezTo>
                    <a:pt x="51059" y="64315"/>
                    <a:pt x="51822" y="63938"/>
                    <a:pt x="52543" y="63506"/>
                  </a:cubicBezTo>
                  <a:lnTo>
                    <a:pt x="52543" y="63506"/>
                  </a:lnTo>
                  <a:cubicBezTo>
                    <a:pt x="52419" y="64287"/>
                    <a:pt x="52339" y="65087"/>
                    <a:pt x="52311" y="65903"/>
                  </a:cubicBezTo>
                  <a:cubicBezTo>
                    <a:pt x="52271" y="67120"/>
                    <a:pt x="53479" y="68160"/>
                    <a:pt x="54871" y="68328"/>
                  </a:cubicBezTo>
                  <a:cubicBezTo>
                    <a:pt x="55900" y="69912"/>
                    <a:pt x="57833" y="71168"/>
                    <a:pt x="59977" y="71168"/>
                  </a:cubicBezTo>
                  <a:cubicBezTo>
                    <a:pt x="60169" y="71168"/>
                    <a:pt x="60365" y="71157"/>
                    <a:pt x="60561" y="71137"/>
                  </a:cubicBezTo>
                  <a:cubicBezTo>
                    <a:pt x="64062" y="70760"/>
                    <a:pt x="66615" y="68263"/>
                    <a:pt x="68712" y="66123"/>
                  </a:cubicBezTo>
                  <a:cubicBezTo>
                    <a:pt x="72237" y="62526"/>
                    <a:pt x="75282" y="58629"/>
                    <a:pt x="77870" y="54536"/>
                  </a:cubicBezTo>
                  <a:cubicBezTo>
                    <a:pt x="81003" y="49582"/>
                    <a:pt x="83964" y="44525"/>
                    <a:pt x="86285" y="39268"/>
                  </a:cubicBezTo>
                  <a:cubicBezTo>
                    <a:pt x="87789" y="35867"/>
                    <a:pt x="90190" y="30217"/>
                    <a:pt x="86388" y="27232"/>
                  </a:cubicBezTo>
                  <a:cubicBezTo>
                    <a:pt x="85184" y="26288"/>
                    <a:pt x="83904" y="25900"/>
                    <a:pt x="82615" y="25900"/>
                  </a:cubicBezTo>
                  <a:cubicBezTo>
                    <a:pt x="81579" y="25900"/>
                    <a:pt x="80539" y="26151"/>
                    <a:pt x="79539" y="26568"/>
                  </a:cubicBezTo>
                  <a:cubicBezTo>
                    <a:pt x="80971" y="24576"/>
                    <a:pt x="82451" y="22611"/>
                    <a:pt x="84048" y="20722"/>
                  </a:cubicBezTo>
                  <a:cubicBezTo>
                    <a:pt x="85533" y="18962"/>
                    <a:pt x="83504" y="17185"/>
                    <a:pt x="81419" y="17185"/>
                  </a:cubicBezTo>
                  <a:cubicBezTo>
                    <a:pt x="80743" y="17185"/>
                    <a:pt x="80063" y="17374"/>
                    <a:pt x="79495" y="17806"/>
                  </a:cubicBezTo>
                  <a:cubicBezTo>
                    <a:pt x="78102" y="18870"/>
                    <a:pt x="76818" y="19990"/>
                    <a:pt x="75602" y="21150"/>
                  </a:cubicBezTo>
                  <a:cubicBezTo>
                    <a:pt x="75057" y="20338"/>
                    <a:pt x="74061" y="19946"/>
                    <a:pt x="72948" y="19946"/>
                  </a:cubicBezTo>
                  <a:cubicBezTo>
                    <a:pt x="72732" y="19946"/>
                    <a:pt x="72512" y="19961"/>
                    <a:pt x="72292" y="19990"/>
                  </a:cubicBezTo>
                  <a:cubicBezTo>
                    <a:pt x="72213" y="20002"/>
                    <a:pt x="72132" y="20018"/>
                    <a:pt x="72052" y="20030"/>
                  </a:cubicBezTo>
                  <a:cubicBezTo>
                    <a:pt x="72252" y="19346"/>
                    <a:pt x="72364" y="18654"/>
                    <a:pt x="72348" y="17957"/>
                  </a:cubicBezTo>
                  <a:cubicBezTo>
                    <a:pt x="72292" y="15797"/>
                    <a:pt x="70576" y="14421"/>
                    <a:pt x="68416" y="13852"/>
                  </a:cubicBezTo>
                  <a:cubicBezTo>
                    <a:pt x="68023" y="13400"/>
                    <a:pt x="67447" y="13080"/>
                    <a:pt x="66735" y="13008"/>
                  </a:cubicBezTo>
                  <a:cubicBezTo>
                    <a:pt x="67147" y="11043"/>
                    <a:pt x="66675" y="9079"/>
                    <a:pt x="64738" y="7267"/>
                  </a:cubicBezTo>
                  <a:cubicBezTo>
                    <a:pt x="63678" y="6270"/>
                    <a:pt x="62385" y="5742"/>
                    <a:pt x="60974" y="5553"/>
                  </a:cubicBezTo>
                  <a:cubicBezTo>
                    <a:pt x="60561" y="3749"/>
                    <a:pt x="59312" y="2177"/>
                    <a:pt x="56773" y="1169"/>
                  </a:cubicBezTo>
                  <a:cubicBezTo>
                    <a:pt x="54708" y="353"/>
                    <a:pt x="52479" y="0"/>
                    <a:pt x="50186" y="0"/>
                  </a:cubicBezTo>
                  <a:close/>
                </a:path>
              </a:pathLst>
            </a:custGeom>
            <a:solidFill>
              <a:srgbClr val="FFFFFF">
                <a:alpha val="803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1"/>
            <p:cNvSpPr/>
            <p:nvPr/>
          </p:nvSpPr>
          <p:spPr>
            <a:xfrm>
              <a:off x="2748611" y="1192720"/>
              <a:ext cx="3311049" cy="2747418"/>
            </a:xfrm>
            <a:custGeom>
              <a:rect b="b" l="l" r="r" t="t"/>
              <a:pathLst>
                <a:path extrusionOk="0" h="91933" w="110793">
                  <a:moveTo>
                    <a:pt x="50743" y="6275"/>
                  </a:moveTo>
                  <a:cubicBezTo>
                    <a:pt x="53200" y="6275"/>
                    <a:pt x="56857" y="7419"/>
                    <a:pt x="59430" y="8276"/>
                  </a:cubicBezTo>
                  <a:cubicBezTo>
                    <a:pt x="59393" y="8455"/>
                    <a:pt x="59374" y="8636"/>
                    <a:pt x="59374" y="8815"/>
                  </a:cubicBezTo>
                  <a:cubicBezTo>
                    <a:pt x="57073" y="8172"/>
                    <a:pt x="54732" y="7731"/>
                    <a:pt x="52420" y="7679"/>
                  </a:cubicBezTo>
                  <a:cubicBezTo>
                    <a:pt x="52191" y="7535"/>
                    <a:pt x="51975" y="7387"/>
                    <a:pt x="51744" y="7243"/>
                  </a:cubicBezTo>
                  <a:cubicBezTo>
                    <a:pt x="51131" y="6867"/>
                    <a:pt x="50503" y="6708"/>
                    <a:pt x="49899" y="6708"/>
                  </a:cubicBezTo>
                  <a:cubicBezTo>
                    <a:pt x="49727" y="6708"/>
                    <a:pt x="49555" y="6719"/>
                    <a:pt x="49387" y="6743"/>
                  </a:cubicBezTo>
                  <a:cubicBezTo>
                    <a:pt x="49259" y="6667"/>
                    <a:pt x="49139" y="6623"/>
                    <a:pt x="49022" y="6623"/>
                  </a:cubicBezTo>
                  <a:cubicBezTo>
                    <a:pt x="48943" y="6623"/>
                    <a:pt x="48867" y="6647"/>
                    <a:pt x="48795" y="6691"/>
                  </a:cubicBezTo>
                  <a:cubicBezTo>
                    <a:pt x="49263" y="6395"/>
                    <a:pt x="49940" y="6275"/>
                    <a:pt x="50743" y="6275"/>
                  </a:cubicBezTo>
                  <a:close/>
                  <a:moveTo>
                    <a:pt x="80740" y="16318"/>
                  </a:moveTo>
                  <a:lnTo>
                    <a:pt x="80740" y="16318"/>
                  </a:lnTo>
                  <a:cubicBezTo>
                    <a:pt x="84017" y="17727"/>
                    <a:pt x="87121" y="19182"/>
                    <a:pt x="90214" y="20887"/>
                  </a:cubicBezTo>
                  <a:cubicBezTo>
                    <a:pt x="92648" y="22231"/>
                    <a:pt x="95072" y="23584"/>
                    <a:pt x="97381" y="25064"/>
                  </a:cubicBezTo>
                  <a:cubicBezTo>
                    <a:pt x="95116" y="23708"/>
                    <a:pt x="92687" y="22528"/>
                    <a:pt x="90386" y="21443"/>
                  </a:cubicBezTo>
                  <a:cubicBezTo>
                    <a:pt x="87382" y="20027"/>
                    <a:pt x="84293" y="18730"/>
                    <a:pt x="81188" y="17466"/>
                  </a:cubicBezTo>
                  <a:cubicBezTo>
                    <a:pt x="81068" y="17066"/>
                    <a:pt x="80916" y="16686"/>
                    <a:pt x="80740" y="16318"/>
                  </a:cubicBezTo>
                  <a:close/>
                  <a:moveTo>
                    <a:pt x="83589" y="25417"/>
                  </a:moveTo>
                  <a:lnTo>
                    <a:pt x="83589" y="25417"/>
                  </a:lnTo>
                  <a:cubicBezTo>
                    <a:pt x="86362" y="26565"/>
                    <a:pt x="89878" y="27965"/>
                    <a:pt x="92883" y="29734"/>
                  </a:cubicBezTo>
                  <a:cubicBezTo>
                    <a:pt x="91459" y="29509"/>
                    <a:pt x="90022" y="29221"/>
                    <a:pt x="88591" y="28874"/>
                  </a:cubicBezTo>
                  <a:cubicBezTo>
                    <a:pt x="88399" y="28802"/>
                    <a:pt x="88202" y="28726"/>
                    <a:pt x="88006" y="28650"/>
                  </a:cubicBezTo>
                  <a:cubicBezTo>
                    <a:pt x="86554" y="27553"/>
                    <a:pt x="85081" y="26477"/>
                    <a:pt x="83589" y="25417"/>
                  </a:cubicBezTo>
                  <a:close/>
                  <a:moveTo>
                    <a:pt x="20022" y="28573"/>
                  </a:moveTo>
                  <a:cubicBezTo>
                    <a:pt x="21687" y="28573"/>
                    <a:pt x="23488" y="29394"/>
                    <a:pt x="25108" y="30374"/>
                  </a:cubicBezTo>
                  <a:cubicBezTo>
                    <a:pt x="25688" y="31262"/>
                    <a:pt x="26332" y="32135"/>
                    <a:pt x="27017" y="32979"/>
                  </a:cubicBezTo>
                  <a:cubicBezTo>
                    <a:pt x="26949" y="32942"/>
                    <a:pt x="26873" y="32899"/>
                    <a:pt x="26801" y="32859"/>
                  </a:cubicBezTo>
                  <a:cubicBezTo>
                    <a:pt x="24384" y="31514"/>
                    <a:pt x="21199" y="30130"/>
                    <a:pt x="17918" y="29322"/>
                  </a:cubicBezTo>
                  <a:cubicBezTo>
                    <a:pt x="18086" y="29073"/>
                    <a:pt x="18338" y="28885"/>
                    <a:pt x="18683" y="28774"/>
                  </a:cubicBezTo>
                  <a:cubicBezTo>
                    <a:pt x="19115" y="28634"/>
                    <a:pt x="19562" y="28573"/>
                    <a:pt x="20022" y="28573"/>
                  </a:cubicBezTo>
                  <a:close/>
                  <a:moveTo>
                    <a:pt x="20775" y="36552"/>
                  </a:moveTo>
                  <a:cubicBezTo>
                    <a:pt x="21299" y="36800"/>
                    <a:pt x="21799" y="37048"/>
                    <a:pt x="22263" y="37288"/>
                  </a:cubicBezTo>
                  <a:cubicBezTo>
                    <a:pt x="22183" y="37572"/>
                    <a:pt x="22119" y="37856"/>
                    <a:pt x="22063" y="38140"/>
                  </a:cubicBezTo>
                  <a:cubicBezTo>
                    <a:pt x="21603" y="37604"/>
                    <a:pt x="21175" y="37076"/>
                    <a:pt x="20775" y="36552"/>
                  </a:cubicBezTo>
                  <a:close/>
                  <a:moveTo>
                    <a:pt x="29277" y="41930"/>
                  </a:moveTo>
                  <a:lnTo>
                    <a:pt x="29277" y="41930"/>
                  </a:lnTo>
                  <a:cubicBezTo>
                    <a:pt x="30378" y="42705"/>
                    <a:pt x="31414" y="43542"/>
                    <a:pt x="32386" y="44430"/>
                  </a:cubicBezTo>
                  <a:cubicBezTo>
                    <a:pt x="31710" y="44526"/>
                    <a:pt x="31070" y="44766"/>
                    <a:pt x="30526" y="45106"/>
                  </a:cubicBezTo>
                  <a:cubicBezTo>
                    <a:pt x="29946" y="44066"/>
                    <a:pt x="29505" y="43001"/>
                    <a:pt x="29277" y="41930"/>
                  </a:cubicBezTo>
                  <a:close/>
                  <a:moveTo>
                    <a:pt x="11292" y="34587"/>
                  </a:moveTo>
                  <a:cubicBezTo>
                    <a:pt x="12905" y="38401"/>
                    <a:pt x="16042" y="42149"/>
                    <a:pt x="18174" y="44350"/>
                  </a:cubicBezTo>
                  <a:cubicBezTo>
                    <a:pt x="18270" y="44450"/>
                    <a:pt x="18374" y="44554"/>
                    <a:pt x="18474" y="44658"/>
                  </a:cubicBezTo>
                  <a:cubicBezTo>
                    <a:pt x="17710" y="44942"/>
                    <a:pt x="17078" y="45466"/>
                    <a:pt x="16733" y="46166"/>
                  </a:cubicBezTo>
                  <a:cubicBezTo>
                    <a:pt x="16077" y="45618"/>
                    <a:pt x="15337" y="45387"/>
                    <a:pt x="14621" y="45387"/>
                  </a:cubicBezTo>
                  <a:cubicBezTo>
                    <a:pt x="12788" y="45387"/>
                    <a:pt x="11112" y="46911"/>
                    <a:pt x="11361" y="48635"/>
                  </a:cubicBezTo>
                  <a:cubicBezTo>
                    <a:pt x="9872" y="45282"/>
                    <a:pt x="9040" y="41753"/>
                    <a:pt x="9195" y="38072"/>
                  </a:cubicBezTo>
                  <a:cubicBezTo>
                    <a:pt x="9280" y="36111"/>
                    <a:pt x="10088" y="35051"/>
                    <a:pt x="11292" y="34587"/>
                  </a:cubicBezTo>
                  <a:close/>
                  <a:moveTo>
                    <a:pt x="71694" y="42469"/>
                  </a:moveTo>
                  <a:lnTo>
                    <a:pt x="71694" y="42469"/>
                  </a:lnTo>
                  <a:cubicBezTo>
                    <a:pt x="72497" y="42633"/>
                    <a:pt x="73310" y="42781"/>
                    <a:pt x="74122" y="42918"/>
                  </a:cubicBezTo>
                  <a:cubicBezTo>
                    <a:pt x="77167" y="44783"/>
                    <a:pt x="80104" y="46766"/>
                    <a:pt x="82957" y="48859"/>
                  </a:cubicBezTo>
                  <a:cubicBezTo>
                    <a:pt x="82728" y="48831"/>
                    <a:pt x="82497" y="48807"/>
                    <a:pt x="82272" y="48775"/>
                  </a:cubicBezTo>
                  <a:cubicBezTo>
                    <a:pt x="81516" y="48679"/>
                    <a:pt x="80760" y="48555"/>
                    <a:pt x="80008" y="48427"/>
                  </a:cubicBezTo>
                  <a:cubicBezTo>
                    <a:pt x="78911" y="47831"/>
                    <a:pt x="77823" y="47223"/>
                    <a:pt x="76739" y="46611"/>
                  </a:cubicBezTo>
                  <a:cubicBezTo>
                    <a:pt x="75075" y="45219"/>
                    <a:pt x="73394" y="43834"/>
                    <a:pt x="71694" y="42469"/>
                  </a:cubicBezTo>
                  <a:close/>
                  <a:moveTo>
                    <a:pt x="98873" y="50120"/>
                  </a:moveTo>
                  <a:cubicBezTo>
                    <a:pt x="99269" y="51124"/>
                    <a:pt x="99529" y="52140"/>
                    <a:pt x="99617" y="53156"/>
                  </a:cubicBezTo>
                  <a:cubicBezTo>
                    <a:pt x="99053" y="52153"/>
                    <a:pt x="98397" y="51164"/>
                    <a:pt x="97673" y="50192"/>
                  </a:cubicBezTo>
                  <a:lnTo>
                    <a:pt x="97673" y="50192"/>
                  </a:lnTo>
                  <a:cubicBezTo>
                    <a:pt x="97780" y="50199"/>
                    <a:pt x="97889" y="50203"/>
                    <a:pt x="97996" y="50203"/>
                  </a:cubicBezTo>
                  <a:cubicBezTo>
                    <a:pt x="98297" y="50203"/>
                    <a:pt x="98589" y="50175"/>
                    <a:pt x="98873" y="50120"/>
                  </a:cubicBezTo>
                  <a:close/>
                  <a:moveTo>
                    <a:pt x="40269" y="55789"/>
                  </a:moveTo>
                  <a:cubicBezTo>
                    <a:pt x="41144" y="56349"/>
                    <a:pt x="42025" y="56906"/>
                    <a:pt x="42906" y="57466"/>
                  </a:cubicBezTo>
                  <a:cubicBezTo>
                    <a:pt x="43946" y="58962"/>
                    <a:pt x="44994" y="60439"/>
                    <a:pt x="46074" y="61859"/>
                  </a:cubicBezTo>
                  <a:cubicBezTo>
                    <a:pt x="44001" y="59867"/>
                    <a:pt x="41981" y="57830"/>
                    <a:pt x="39957" y="55797"/>
                  </a:cubicBezTo>
                  <a:cubicBezTo>
                    <a:pt x="40060" y="55797"/>
                    <a:pt x="40164" y="55793"/>
                    <a:pt x="40269" y="55789"/>
                  </a:cubicBezTo>
                  <a:close/>
                  <a:moveTo>
                    <a:pt x="57753" y="48007"/>
                  </a:moveTo>
                  <a:lnTo>
                    <a:pt x="57753" y="48007"/>
                  </a:lnTo>
                  <a:cubicBezTo>
                    <a:pt x="59162" y="48567"/>
                    <a:pt x="60602" y="49111"/>
                    <a:pt x="62054" y="49640"/>
                  </a:cubicBezTo>
                  <a:cubicBezTo>
                    <a:pt x="66556" y="52604"/>
                    <a:pt x="71165" y="55429"/>
                    <a:pt x="75699" y="58046"/>
                  </a:cubicBezTo>
                  <a:cubicBezTo>
                    <a:pt x="76783" y="58670"/>
                    <a:pt x="78611" y="59623"/>
                    <a:pt x="80784" y="60587"/>
                  </a:cubicBezTo>
                  <a:cubicBezTo>
                    <a:pt x="82449" y="62083"/>
                    <a:pt x="84265" y="63804"/>
                    <a:pt x="85125" y="65744"/>
                  </a:cubicBezTo>
                  <a:cubicBezTo>
                    <a:pt x="83757" y="65556"/>
                    <a:pt x="82416" y="65168"/>
                    <a:pt x="81100" y="64672"/>
                  </a:cubicBezTo>
                  <a:cubicBezTo>
                    <a:pt x="74370" y="60947"/>
                    <a:pt x="68156" y="56474"/>
                    <a:pt x="61879" y="52076"/>
                  </a:cubicBezTo>
                  <a:cubicBezTo>
                    <a:pt x="60594" y="50676"/>
                    <a:pt x="59206" y="49324"/>
                    <a:pt x="57753" y="48007"/>
                  </a:cubicBezTo>
                  <a:close/>
                  <a:moveTo>
                    <a:pt x="58690" y="67497"/>
                  </a:moveTo>
                  <a:cubicBezTo>
                    <a:pt x="62311" y="69802"/>
                    <a:pt x="65919" y="72114"/>
                    <a:pt x="69505" y="74455"/>
                  </a:cubicBezTo>
                  <a:cubicBezTo>
                    <a:pt x="69521" y="74479"/>
                    <a:pt x="69533" y="74503"/>
                    <a:pt x="69548" y="74527"/>
                  </a:cubicBezTo>
                  <a:cubicBezTo>
                    <a:pt x="68076" y="73630"/>
                    <a:pt x="66648" y="72775"/>
                    <a:pt x="65284" y="72010"/>
                  </a:cubicBezTo>
                  <a:cubicBezTo>
                    <a:pt x="63587" y="71062"/>
                    <a:pt x="61827" y="70193"/>
                    <a:pt x="60038" y="69353"/>
                  </a:cubicBezTo>
                  <a:cubicBezTo>
                    <a:pt x="59594" y="68721"/>
                    <a:pt x="59142" y="68101"/>
                    <a:pt x="58690" y="67497"/>
                  </a:cubicBezTo>
                  <a:close/>
                  <a:moveTo>
                    <a:pt x="30729" y="77800"/>
                  </a:moveTo>
                  <a:cubicBezTo>
                    <a:pt x="34134" y="80208"/>
                    <a:pt x="37656" y="82513"/>
                    <a:pt x="41240" y="84742"/>
                  </a:cubicBezTo>
                  <a:cubicBezTo>
                    <a:pt x="37235" y="83349"/>
                    <a:pt x="33743" y="80681"/>
                    <a:pt x="30729" y="77800"/>
                  </a:cubicBezTo>
                  <a:close/>
                  <a:moveTo>
                    <a:pt x="50300" y="1"/>
                  </a:moveTo>
                  <a:cubicBezTo>
                    <a:pt x="47687" y="1"/>
                    <a:pt x="45246" y="557"/>
                    <a:pt x="43441" y="2138"/>
                  </a:cubicBezTo>
                  <a:cubicBezTo>
                    <a:pt x="40832" y="4418"/>
                    <a:pt x="41004" y="6967"/>
                    <a:pt x="42425" y="9319"/>
                  </a:cubicBezTo>
                  <a:cubicBezTo>
                    <a:pt x="39384" y="7820"/>
                    <a:pt x="36391" y="6263"/>
                    <a:pt x="33506" y="4590"/>
                  </a:cubicBezTo>
                  <a:cubicBezTo>
                    <a:pt x="32866" y="4218"/>
                    <a:pt x="32222" y="4058"/>
                    <a:pt x="31614" y="4058"/>
                  </a:cubicBezTo>
                  <a:cubicBezTo>
                    <a:pt x="28862" y="4058"/>
                    <a:pt x="26849" y="7367"/>
                    <a:pt x="29065" y="9364"/>
                  </a:cubicBezTo>
                  <a:cubicBezTo>
                    <a:pt x="30686" y="10824"/>
                    <a:pt x="32394" y="12172"/>
                    <a:pt x="34162" y="13445"/>
                  </a:cubicBezTo>
                  <a:cubicBezTo>
                    <a:pt x="32682" y="14130"/>
                    <a:pt x="32122" y="15482"/>
                    <a:pt x="32394" y="16918"/>
                  </a:cubicBezTo>
                  <a:cubicBezTo>
                    <a:pt x="32410" y="17002"/>
                    <a:pt x="32439" y="17082"/>
                    <a:pt x="32454" y="17166"/>
                  </a:cubicBezTo>
                  <a:cubicBezTo>
                    <a:pt x="31482" y="16970"/>
                    <a:pt x="30498" y="16854"/>
                    <a:pt x="29510" y="16854"/>
                  </a:cubicBezTo>
                  <a:cubicBezTo>
                    <a:pt x="29438" y="16854"/>
                    <a:pt x="29366" y="16854"/>
                    <a:pt x="29294" y="16858"/>
                  </a:cubicBezTo>
                  <a:cubicBezTo>
                    <a:pt x="25996" y="16914"/>
                    <a:pt x="23900" y="18715"/>
                    <a:pt x="23032" y="20975"/>
                  </a:cubicBezTo>
                  <a:cubicBezTo>
                    <a:pt x="22347" y="21391"/>
                    <a:pt x="21855" y="21995"/>
                    <a:pt x="21747" y="22736"/>
                  </a:cubicBezTo>
                  <a:cubicBezTo>
                    <a:pt x="21095" y="22643"/>
                    <a:pt x="20443" y="22595"/>
                    <a:pt x="19795" y="22591"/>
                  </a:cubicBezTo>
                  <a:cubicBezTo>
                    <a:pt x="17458" y="22591"/>
                    <a:pt x="15154" y="23244"/>
                    <a:pt x="12988" y="24833"/>
                  </a:cubicBezTo>
                  <a:cubicBezTo>
                    <a:pt x="11472" y="25945"/>
                    <a:pt x="10668" y="27297"/>
                    <a:pt x="10380" y="28781"/>
                  </a:cubicBezTo>
                  <a:cubicBezTo>
                    <a:pt x="7627" y="29210"/>
                    <a:pt x="5226" y="30518"/>
                    <a:pt x="3690" y="33182"/>
                  </a:cubicBezTo>
                  <a:cubicBezTo>
                    <a:pt x="0" y="39588"/>
                    <a:pt x="2541" y="47491"/>
                    <a:pt x="6759" y="54305"/>
                  </a:cubicBezTo>
                  <a:cubicBezTo>
                    <a:pt x="5222" y="54873"/>
                    <a:pt x="4118" y="56369"/>
                    <a:pt x="4711" y="57758"/>
                  </a:cubicBezTo>
                  <a:cubicBezTo>
                    <a:pt x="7111" y="63375"/>
                    <a:pt x="13573" y="67237"/>
                    <a:pt x="19562" y="70585"/>
                  </a:cubicBezTo>
                  <a:cubicBezTo>
                    <a:pt x="20967" y="72446"/>
                    <a:pt x="22456" y="74247"/>
                    <a:pt x="23952" y="75963"/>
                  </a:cubicBezTo>
                  <a:cubicBezTo>
                    <a:pt x="28561" y="81249"/>
                    <a:pt x="34843" y="87395"/>
                    <a:pt x="42877" y="88943"/>
                  </a:cubicBezTo>
                  <a:cubicBezTo>
                    <a:pt x="43045" y="88975"/>
                    <a:pt x="43221" y="88991"/>
                    <a:pt x="43397" y="88991"/>
                  </a:cubicBezTo>
                  <a:cubicBezTo>
                    <a:pt x="44354" y="88991"/>
                    <a:pt x="45322" y="88518"/>
                    <a:pt x="45538" y="87687"/>
                  </a:cubicBezTo>
                  <a:cubicBezTo>
                    <a:pt x="45562" y="87595"/>
                    <a:pt x="45570" y="87499"/>
                    <a:pt x="45589" y="87406"/>
                  </a:cubicBezTo>
                  <a:cubicBezTo>
                    <a:pt x="47862" y="88775"/>
                    <a:pt x="50143" y="90127"/>
                    <a:pt x="52428" y="91464"/>
                  </a:cubicBezTo>
                  <a:cubicBezTo>
                    <a:pt x="52980" y="91792"/>
                    <a:pt x="53556" y="91932"/>
                    <a:pt x="54117" y="91932"/>
                  </a:cubicBezTo>
                  <a:cubicBezTo>
                    <a:pt x="55657" y="91932"/>
                    <a:pt x="57065" y="90856"/>
                    <a:pt x="57513" y="89611"/>
                  </a:cubicBezTo>
                  <a:cubicBezTo>
                    <a:pt x="58854" y="89940"/>
                    <a:pt x="60242" y="90147"/>
                    <a:pt x="61679" y="90204"/>
                  </a:cubicBezTo>
                  <a:cubicBezTo>
                    <a:pt x="61718" y="90204"/>
                    <a:pt x="61759" y="90208"/>
                    <a:pt x="61799" y="90208"/>
                  </a:cubicBezTo>
                  <a:cubicBezTo>
                    <a:pt x="62939" y="90208"/>
                    <a:pt x="64307" y="89587"/>
                    <a:pt x="64795" y="88723"/>
                  </a:cubicBezTo>
                  <a:cubicBezTo>
                    <a:pt x="64959" y="88435"/>
                    <a:pt x="65099" y="88143"/>
                    <a:pt x="65232" y="87846"/>
                  </a:cubicBezTo>
                  <a:cubicBezTo>
                    <a:pt x="69225" y="89599"/>
                    <a:pt x="73402" y="91015"/>
                    <a:pt x="77895" y="91800"/>
                  </a:cubicBezTo>
                  <a:cubicBezTo>
                    <a:pt x="78135" y="91844"/>
                    <a:pt x="78375" y="91864"/>
                    <a:pt x="78615" y="91864"/>
                  </a:cubicBezTo>
                  <a:cubicBezTo>
                    <a:pt x="80928" y="91864"/>
                    <a:pt x="83093" y="90007"/>
                    <a:pt x="82233" y="88115"/>
                  </a:cubicBezTo>
                  <a:lnTo>
                    <a:pt x="82233" y="88115"/>
                  </a:lnTo>
                  <a:cubicBezTo>
                    <a:pt x="86297" y="89748"/>
                    <a:pt x="90527" y="90887"/>
                    <a:pt x="94912" y="91048"/>
                  </a:cubicBezTo>
                  <a:cubicBezTo>
                    <a:pt x="94960" y="91048"/>
                    <a:pt x="95008" y="91052"/>
                    <a:pt x="95056" y="91052"/>
                  </a:cubicBezTo>
                  <a:cubicBezTo>
                    <a:pt x="97985" y="91052"/>
                    <a:pt x="99697" y="87678"/>
                    <a:pt x="97425" y="86014"/>
                  </a:cubicBezTo>
                  <a:cubicBezTo>
                    <a:pt x="95289" y="84450"/>
                    <a:pt x="93123" y="82909"/>
                    <a:pt x="90947" y="81381"/>
                  </a:cubicBezTo>
                  <a:cubicBezTo>
                    <a:pt x="93392" y="81273"/>
                    <a:pt x="95080" y="78456"/>
                    <a:pt x="93684" y="76716"/>
                  </a:cubicBezTo>
                  <a:lnTo>
                    <a:pt x="93684" y="76716"/>
                  </a:lnTo>
                  <a:cubicBezTo>
                    <a:pt x="94824" y="77059"/>
                    <a:pt x="95980" y="77379"/>
                    <a:pt x="97165" y="77667"/>
                  </a:cubicBezTo>
                  <a:cubicBezTo>
                    <a:pt x="97444" y="77732"/>
                    <a:pt x="97732" y="77763"/>
                    <a:pt x="98020" y="77763"/>
                  </a:cubicBezTo>
                  <a:cubicBezTo>
                    <a:pt x="100249" y="77763"/>
                    <a:pt x="102582" y="75896"/>
                    <a:pt x="101626" y="73966"/>
                  </a:cubicBezTo>
                  <a:cubicBezTo>
                    <a:pt x="99845" y="70374"/>
                    <a:pt x="97464" y="67148"/>
                    <a:pt x="94720" y="64151"/>
                  </a:cubicBezTo>
                  <a:lnTo>
                    <a:pt x="94720" y="64151"/>
                  </a:lnTo>
                  <a:cubicBezTo>
                    <a:pt x="95841" y="64312"/>
                    <a:pt x="96973" y="64432"/>
                    <a:pt x="98129" y="64476"/>
                  </a:cubicBezTo>
                  <a:lnTo>
                    <a:pt x="98277" y="64476"/>
                  </a:lnTo>
                  <a:cubicBezTo>
                    <a:pt x="100277" y="64476"/>
                    <a:pt x="101694" y="62995"/>
                    <a:pt x="101794" y="61435"/>
                  </a:cubicBezTo>
                  <a:cubicBezTo>
                    <a:pt x="101798" y="61407"/>
                    <a:pt x="101794" y="61383"/>
                    <a:pt x="101798" y="61359"/>
                  </a:cubicBezTo>
                  <a:cubicBezTo>
                    <a:pt x="103911" y="60707"/>
                    <a:pt x="105659" y="59434"/>
                    <a:pt x="106548" y="57285"/>
                  </a:cubicBezTo>
                  <a:cubicBezTo>
                    <a:pt x="109000" y="51364"/>
                    <a:pt x="104955" y="45071"/>
                    <a:pt x="100469" y="40009"/>
                  </a:cubicBezTo>
                  <a:cubicBezTo>
                    <a:pt x="99994" y="39173"/>
                    <a:pt x="99422" y="38373"/>
                    <a:pt x="98761" y="37612"/>
                  </a:cubicBezTo>
                  <a:lnTo>
                    <a:pt x="98761" y="37612"/>
                  </a:lnTo>
                  <a:cubicBezTo>
                    <a:pt x="99954" y="37744"/>
                    <a:pt x="101174" y="37828"/>
                    <a:pt x="102419" y="37856"/>
                  </a:cubicBezTo>
                  <a:cubicBezTo>
                    <a:pt x="102450" y="37856"/>
                    <a:pt x="102478" y="37860"/>
                    <a:pt x="102510" y="37860"/>
                  </a:cubicBezTo>
                  <a:cubicBezTo>
                    <a:pt x="104327" y="37860"/>
                    <a:pt x="105863" y="36608"/>
                    <a:pt x="106119" y="35175"/>
                  </a:cubicBezTo>
                  <a:cubicBezTo>
                    <a:pt x="108752" y="33999"/>
                    <a:pt x="110792" y="31699"/>
                    <a:pt x="110400" y="29210"/>
                  </a:cubicBezTo>
                  <a:cubicBezTo>
                    <a:pt x="109824" y="25540"/>
                    <a:pt x="106020" y="22864"/>
                    <a:pt x="102755" y="20667"/>
                  </a:cubicBezTo>
                  <a:cubicBezTo>
                    <a:pt x="97269" y="16970"/>
                    <a:pt x="91327" y="13781"/>
                    <a:pt x="85081" y="11068"/>
                  </a:cubicBezTo>
                  <a:cubicBezTo>
                    <a:pt x="77523" y="7783"/>
                    <a:pt x="69817" y="4678"/>
                    <a:pt x="61794" y="2246"/>
                  </a:cubicBezTo>
                  <a:cubicBezTo>
                    <a:pt x="58666" y="1293"/>
                    <a:pt x="54280" y="1"/>
                    <a:pt x="50300" y="1"/>
                  </a:cubicBezTo>
                  <a:close/>
                </a:path>
              </a:pathLst>
            </a:custGeom>
            <a:solidFill>
              <a:srgbClr val="FFFFFF">
                <a:alpha val="803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3" name="Google Shape;153;p11"/>
          <p:cNvSpPr txBox="1"/>
          <p:nvPr>
            <p:ph hasCustomPrompt="1" type="title"/>
          </p:nvPr>
        </p:nvSpPr>
        <p:spPr>
          <a:xfrm>
            <a:off x="311700" y="15633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54" name="Google Shape;154;p11"/>
          <p:cNvSpPr txBox="1"/>
          <p:nvPr>
            <p:ph idx="1" type="body"/>
          </p:nvPr>
        </p:nvSpPr>
        <p:spPr>
          <a:xfrm>
            <a:off x="311700" y="3380825"/>
            <a:ext cx="8520600" cy="601500"/>
          </a:xfrm>
          <a:prstGeom prst="rect">
            <a:avLst/>
          </a:prstGeom>
        </p:spPr>
        <p:txBody>
          <a:bodyPr anchorCtr="0" anchor="t" bIns="91425" lIns="91425" spcFirstLastPara="1" rIns="91425" wrap="square" tIns="91425">
            <a:normAutofit/>
          </a:bodyPr>
          <a:lstStyle>
            <a:lvl1pPr indent="-330200" lvl="0" marL="457200" algn="ctr">
              <a:spcBef>
                <a:spcPts val="0"/>
              </a:spcBef>
              <a:spcAft>
                <a:spcPts val="0"/>
              </a:spcAft>
              <a:buSzPts val="1600"/>
              <a:buChar char="●"/>
              <a:defRPr/>
            </a:lvl1pPr>
            <a:lvl2pPr indent="-330200" lvl="1" marL="914400" algn="ctr">
              <a:spcBef>
                <a:spcPts val="0"/>
              </a:spcBef>
              <a:spcAft>
                <a:spcPts val="0"/>
              </a:spcAft>
              <a:buSzPts val="1600"/>
              <a:buChar char="○"/>
              <a:defRPr/>
            </a:lvl2pPr>
            <a:lvl3pPr indent="-330200" lvl="2" marL="1371600" algn="ctr">
              <a:spcBef>
                <a:spcPts val="0"/>
              </a:spcBef>
              <a:spcAft>
                <a:spcPts val="0"/>
              </a:spcAft>
              <a:buSzPts val="1600"/>
              <a:buChar char="■"/>
              <a:defRPr/>
            </a:lvl3pPr>
            <a:lvl4pPr indent="-330200" lvl="3" marL="1828800" algn="ctr">
              <a:spcBef>
                <a:spcPts val="0"/>
              </a:spcBef>
              <a:spcAft>
                <a:spcPts val="0"/>
              </a:spcAft>
              <a:buSzPts val="1600"/>
              <a:buChar char="●"/>
              <a:defRPr/>
            </a:lvl4pPr>
            <a:lvl5pPr indent="-330200" lvl="4" marL="2286000" algn="ctr">
              <a:spcBef>
                <a:spcPts val="0"/>
              </a:spcBef>
              <a:spcAft>
                <a:spcPts val="0"/>
              </a:spcAft>
              <a:buSzPts val="1600"/>
              <a:buChar char="○"/>
              <a:defRPr/>
            </a:lvl5pPr>
            <a:lvl6pPr indent="-330200" lvl="5" marL="2743200" algn="ctr">
              <a:spcBef>
                <a:spcPts val="0"/>
              </a:spcBef>
              <a:spcAft>
                <a:spcPts val="0"/>
              </a:spcAft>
              <a:buSzPts val="1600"/>
              <a:buChar char="■"/>
              <a:defRPr/>
            </a:lvl6pPr>
            <a:lvl7pPr indent="-330200" lvl="6" marL="3200400" algn="ctr">
              <a:spcBef>
                <a:spcPts val="0"/>
              </a:spcBef>
              <a:spcAft>
                <a:spcPts val="0"/>
              </a:spcAft>
              <a:buSzPts val="1600"/>
              <a:buChar char="●"/>
              <a:defRPr/>
            </a:lvl7pPr>
            <a:lvl8pPr indent="-330200" lvl="7" marL="3657600" algn="ctr">
              <a:spcBef>
                <a:spcPts val="0"/>
              </a:spcBef>
              <a:spcAft>
                <a:spcPts val="0"/>
              </a:spcAft>
              <a:buSzPts val="1600"/>
              <a:buChar char="○"/>
              <a:defRPr/>
            </a:lvl8pPr>
            <a:lvl9pPr indent="-330200" lvl="8" marL="4114800" algn="ctr">
              <a:spcBef>
                <a:spcPts val="0"/>
              </a:spcBef>
              <a:spcAft>
                <a:spcPts val="0"/>
              </a:spcAft>
              <a:buSzPts val="1600"/>
              <a:buChar char="■"/>
              <a:defRPr/>
            </a:lvl9pPr>
          </a:lstStyle>
          <a:p/>
        </p:txBody>
      </p:sp>
      <p:grpSp>
        <p:nvGrpSpPr>
          <p:cNvPr id="155" name="Google Shape;155;p11"/>
          <p:cNvGrpSpPr/>
          <p:nvPr/>
        </p:nvGrpSpPr>
        <p:grpSpPr>
          <a:xfrm>
            <a:off x="790112" y="845477"/>
            <a:ext cx="742672" cy="754501"/>
            <a:chOff x="2859325" y="466125"/>
            <a:chExt cx="825650" cy="838800"/>
          </a:xfrm>
        </p:grpSpPr>
        <p:sp>
          <p:nvSpPr>
            <p:cNvPr id="156" name="Google Shape;156;p11"/>
            <p:cNvSpPr/>
            <p:nvPr/>
          </p:nvSpPr>
          <p:spPr>
            <a:xfrm>
              <a:off x="2859325" y="466125"/>
              <a:ext cx="825650" cy="838800"/>
            </a:xfrm>
            <a:custGeom>
              <a:rect b="b" l="l" r="r" t="t"/>
              <a:pathLst>
                <a:path extrusionOk="0" h="33552" w="33026">
                  <a:moveTo>
                    <a:pt x="18936" y="5833"/>
                  </a:moveTo>
                  <a:cubicBezTo>
                    <a:pt x="23450" y="5833"/>
                    <a:pt x="26962" y="11860"/>
                    <a:pt x="27659" y="15674"/>
                  </a:cubicBezTo>
                  <a:cubicBezTo>
                    <a:pt x="28538" y="20236"/>
                    <a:pt x="26425" y="25404"/>
                    <a:pt x="22073" y="27454"/>
                  </a:cubicBezTo>
                  <a:cubicBezTo>
                    <a:pt x="20501" y="28198"/>
                    <a:pt x="18688" y="28551"/>
                    <a:pt x="16841" y="28551"/>
                  </a:cubicBezTo>
                  <a:cubicBezTo>
                    <a:pt x="15515" y="28551"/>
                    <a:pt x="14172" y="28369"/>
                    <a:pt x="12887" y="28019"/>
                  </a:cubicBezTo>
                  <a:cubicBezTo>
                    <a:pt x="12845" y="27978"/>
                    <a:pt x="12783" y="27978"/>
                    <a:pt x="12741" y="27978"/>
                  </a:cubicBezTo>
                  <a:cubicBezTo>
                    <a:pt x="10816" y="27413"/>
                    <a:pt x="9079" y="26450"/>
                    <a:pt x="7740" y="25153"/>
                  </a:cubicBezTo>
                  <a:cubicBezTo>
                    <a:pt x="5062" y="22558"/>
                    <a:pt x="4225" y="18499"/>
                    <a:pt x="5146" y="14942"/>
                  </a:cubicBezTo>
                  <a:cubicBezTo>
                    <a:pt x="5250" y="14942"/>
                    <a:pt x="5334" y="14963"/>
                    <a:pt x="5438" y="14963"/>
                  </a:cubicBezTo>
                  <a:cubicBezTo>
                    <a:pt x="5648" y="14963"/>
                    <a:pt x="5627" y="14691"/>
                    <a:pt x="5438" y="14649"/>
                  </a:cubicBezTo>
                  <a:cubicBezTo>
                    <a:pt x="5355" y="14649"/>
                    <a:pt x="5313" y="14628"/>
                    <a:pt x="5229" y="14628"/>
                  </a:cubicBezTo>
                  <a:cubicBezTo>
                    <a:pt x="5418" y="13959"/>
                    <a:pt x="5669" y="13289"/>
                    <a:pt x="5982" y="12703"/>
                  </a:cubicBezTo>
                  <a:cubicBezTo>
                    <a:pt x="8282" y="8206"/>
                    <a:pt x="13253" y="6044"/>
                    <a:pt x="18105" y="6044"/>
                  </a:cubicBezTo>
                  <a:cubicBezTo>
                    <a:pt x="18242" y="6044"/>
                    <a:pt x="18379" y="6046"/>
                    <a:pt x="18516" y="6050"/>
                  </a:cubicBezTo>
                  <a:cubicBezTo>
                    <a:pt x="18641" y="6050"/>
                    <a:pt x="18704" y="5945"/>
                    <a:pt x="18662" y="5840"/>
                  </a:cubicBezTo>
                  <a:cubicBezTo>
                    <a:pt x="18754" y="5835"/>
                    <a:pt x="18845" y="5833"/>
                    <a:pt x="18936" y="5833"/>
                  </a:cubicBezTo>
                  <a:close/>
                  <a:moveTo>
                    <a:pt x="21367" y="0"/>
                  </a:moveTo>
                  <a:cubicBezTo>
                    <a:pt x="21331" y="0"/>
                    <a:pt x="21294" y="8"/>
                    <a:pt x="21257" y="24"/>
                  </a:cubicBezTo>
                  <a:cubicBezTo>
                    <a:pt x="19248" y="902"/>
                    <a:pt x="17867" y="3099"/>
                    <a:pt x="17951" y="5296"/>
                  </a:cubicBezTo>
                  <a:cubicBezTo>
                    <a:pt x="17867" y="5317"/>
                    <a:pt x="17783" y="5317"/>
                    <a:pt x="17742" y="5317"/>
                  </a:cubicBezTo>
                  <a:cubicBezTo>
                    <a:pt x="17553" y="5338"/>
                    <a:pt x="17490" y="5485"/>
                    <a:pt x="17490" y="5610"/>
                  </a:cubicBezTo>
                  <a:cubicBezTo>
                    <a:pt x="17343" y="5605"/>
                    <a:pt x="17195" y="5602"/>
                    <a:pt x="17047" y="5602"/>
                  </a:cubicBezTo>
                  <a:cubicBezTo>
                    <a:pt x="14848" y="5602"/>
                    <a:pt x="12630" y="6181"/>
                    <a:pt x="10669" y="7200"/>
                  </a:cubicBezTo>
                  <a:lnTo>
                    <a:pt x="10669" y="7179"/>
                  </a:lnTo>
                  <a:cubicBezTo>
                    <a:pt x="10104" y="5799"/>
                    <a:pt x="9916" y="4376"/>
                    <a:pt x="9979" y="2890"/>
                  </a:cubicBezTo>
                  <a:cubicBezTo>
                    <a:pt x="9999" y="2736"/>
                    <a:pt x="9894" y="2663"/>
                    <a:pt x="9778" y="2663"/>
                  </a:cubicBezTo>
                  <a:cubicBezTo>
                    <a:pt x="9659" y="2663"/>
                    <a:pt x="9529" y="2741"/>
                    <a:pt x="9519" y="2890"/>
                  </a:cubicBezTo>
                  <a:cubicBezTo>
                    <a:pt x="9330" y="4439"/>
                    <a:pt x="9623" y="5945"/>
                    <a:pt x="10272" y="7326"/>
                  </a:cubicBezTo>
                  <a:cubicBezTo>
                    <a:pt x="10272" y="7368"/>
                    <a:pt x="10293" y="7368"/>
                    <a:pt x="10293" y="7389"/>
                  </a:cubicBezTo>
                  <a:cubicBezTo>
                    <a:pt x="8493" y="8414"/>
                    <a:pt x="6924" y="9837"/>
                    <a:pt x="5794" y="11657"/>
                  </a:cubicBezTo>
                  <a:cubicBezTo>
                    <a:pt x="5250" y="12536"/>
                    <a:pt x="4853" y="13478"/>
                    <a:pt x="4581" y="14503"/>
                  </a:cubicBezTo>
                  <a:cubicBezTo>
                    <a:pt x="3262" y="14126"/>
                    <a:pt x="2216" y="13226"/>
                    <a:pt x="1568" y="11971"/>
                  </a:cubicBezTo>
                  <a:cubicBezTo>
                    <a:pt x="1532" y="11906"/>
                    <a:pt x="1471" y="11879"/>
                    <a:pt x="1410" y="11879"/>
                  </a:cubicBezTo>
                  <a:cubicBezTo>
                    <a:pt x="1294" y="11879"/>
                    <a:pt x="1178" y="11980"/>
                    <a:pt x="1233" y="12117"/>
                  </a:cubicBezTo>
                  <a:cubicBezTo>
                    <a:pt x="1798" y="13540"/>
                    <a:pt x="3053" y="14545"/>
                    <a:pt x="4497" y="14900"/>
                  </a:cubicBezTo>
                  <a:cubicBezTo>
                    <a:pt x="3744" y="17871"/>
                    <a:pt x="4162" y="21198"/>
                    <a:pt x="5773" y="23814"/>
                  </a:cubicBezTo>
                  <a:cubicBezTo>
                    <a:pt x="4824" y="24163"/>
                    <a:pt x="3904" y="24330"/>
                    <a:pt x="2971" y="24330"/>
                  </a:cubicBezTo>
                  <a:cubicBezTo>
                    <a:pt x="2113" y="24330"/>
                    <a:pt x="1245" y="24189"/>
                    <a:pt x="333" y="23918"/>
                  </a:cubicBezTo>
                  <a:cubicBezTo>
                    <a:pt x="310" y="23909"/>
                    <a:pt x="288" y="23905"/>
                    <a:pt x="267" y="23905"/>
                  </a:cubicBezTo>
                  <a:cubicBezTo>
                    <a:pt x="96" y="23905"/>
                    <a:pt x="0" y="24181"/>
                    <a:pt x="187" y="24274"/>
                  </a:cubicBezTo>
                  <a:cubicBezTo>
                    <a:pt x="1028" y="24665"/>
                    <a:pt x="1957" y="24860"/>
                    <a:pt x="2889" y="24860"/>
                  </a:cubicBezTo>
                  <a:cubicBezTo>
                    <a:pt x="3949" y="24860"/>
                    <a:pt x="5015" y="24608"/>
                    <a:pt x="5962" y="24107"/>
                  </a:cubicBezTo>
                  <a:cubicBezTo>
                    <a:pt x="6150" y="24379"/>
                    <a:pt x="6359" y="24651"/>
                    <a:pt x="6568" y="24944"/>
                  </a:cubicBezTo>
                  <a:cubicBezTo>
                    <a:pt x="7991" y="26680"/>
                    <a:pt x="10063" y="27915"/>
                    <a:pt x="12322" y="28605"/>
                  </a:cubicBezTo>
                  <a:cubicBezTo>
                    <a:pt x="10983" y="30551"/>
                    <a:pt x="9205" y="31869"/>
                    <a:pt x="6924" y="32644"/>
                  </a:cubicBezTo>
                  <a:cubicBezTo>
                    <a:pt x="6728" y="32722"/>
                    <a:pt x="6789" y="33003"/>
                    <a:pt x="6988" y="33003"/>
                  </a:cubicBezTo>
                  <a:cubicBezTo>
                    <a:pt x="7001" y="33003"/>
                    <a:pt x="7014" y="33002"/>
                    <a:pt x="7029" y="32999"/>
                  </a:cubicBezTo>
                  <a:cubicBezTo>
                    <a:pt x="9414" y="32434"/>
                    <a:pt x="11506" y="30823"/>
                    <a:pt x="12678" y="28710"/>
                  </a:cubicBezTo>
                  <a:cubicBezTo>
                    <a:pt x="14012" y="29080"/>
                    <a:pt x="15398" y="29262"/>
                    <a:pt x="16763" y="29262"/>
                  </a:cubicBezTo>
                  <a:cubicBezTo>
                    <a:pt x="17325" y="29262"/>
                    <a:pt x="17883" y="29231"/>
                    <a:pt x="18432" y="29170"/>
                  </a:cubicBezTo>
                  <a:lnTo>
                    <a:pt x="18432" y="29170"/>
                  </a:lnTo>
                  <a:cubicBezTo>
                    <a:pt x="18704" y="30593"/>
                    <a:pt x="18558" y="31953"/>
                    <a:pt x="17993" y="33313"/>
                  </a:cubicBezTo>
                  <a:cubicBezTo>
                    <a:pt x="17938" y="33451"/>
                    <a:pt x="18063" y="33552"/>
                    <a:pt x="18186" y="33552"/>
                  </a:cubicBezTo>
                  <a:cubicBezTo>
                    <a:pt x="18249" y="33552"/>
                    <a:pt x="18312" y="33524"/>
                    <a:pt x="18348" y="33460"/>
                  </a:cubicBezTo>
                  <a:cubicBezTo>
                    <a:pt x="18955" y="32079"/>
                    <a:pt x="19123" y="30614"/>
                    <a:pt x="18767" y="29149"/>
                  </a:cubicBezTo>
                  <a:cubicBezTo>
                    <a:pt x="19792" y="29024"/>
                    <a:pt x="20796" y="28752"/>
                    <a:pt x="21696" y="28396"/>
                  </a:cubicBezTo>
                  <a:cubicBezTo>
                    <a:pt x="23203" y="27810"/>
                    <a:pt x="24479" y="26869"/>
                    <a:pt x="25504" y="25739"/>
                  </a:cubicBezTo>
                  <a:cubicBezTo>
                    <a:pt x="26906" y="26848"/>
                    <a:pt x="27722" y="28501"/>
                    <a:pt x="27764" y="30300"/>
                  </a:cubicBezTo>
                  <a:cubicBezTo>
                    <a:pt x="27764" y="30426"/>
                    <a:pt x="27869" y="30488"/>
                    <a:pt x="27973" y="30488"/>
                  </a:cubicBezTo>
                  <a:cubicBezTo>
                    <a:pt x="28078" y="30488"/>
                    <a:pt x="28182" y="30426"/>
                    <a:pt x="28182" y="30300"/>
                  </a:cubicBezTo>
                  <a:cubicBezTo>
                    <a:pt x="28182" y="28333"/>
                    <a:pt x="27283" y="26576"/>
                    <a:pt x="25734" y="25425"/>
                  </a:cubicBezTo>
                  <a:cubicBezTo>
                    <a:pt x="27283" y="23605"/>
                    <a:pt x="28245" y="21240"/>
                    <a:pt x="28454" y="18813"/>
                  </a:cubicBezTo>
                  <a:cubicBezTo>
                    <a:pt x="28688" y="18779"/>
                    <a:pt x="28919" y="18762"/>
                    <a:pt x="29145" y="18762"/>
                  </a:cubicBezTo>
                  <a:cubicBezTo>
                    <a:pt x="30436" y="18762"/>
                    <a:pt x="31597" y="19304"/>
                    <a:pt x="32576" y="20194"/>
                  </a:cubicBezTo>
                  <a:cubicBezTo>
                    <a:pt x="32626" y="20230"/>
                    <a:pt x="32678" y="20246"/>
                    <a:pt x="32725" y="20246"/>
                  </a:cubicBezTo>
                  <a:cubicBezTo>
                    <a:pt x="32897" y="20246"/>
                    <a:pt x="33026" y="20044"/>
                    <a:pt x="32911" y="19880"/>
                  </a:cubicBezTo>
                  <a:cubicBezTo>
                    <a:pt x="32013" y="18826"/>
                    <a:pt x="30701" y="18329"/>
                    <a:pt x="29375" y="18329"/>
                  </a:cubicBezTo>
                  <a:cubicBezTo>
                    <a:pt x="29095" y="18329"/>
                    <a:pt x="28815" y="18351"/>
                    <a:pt x="28538" y="18395"/>
                  </a:cubicBezTo>
                  <a:cubicBezTo>
                    <a:pt x="28559" y="17746"/>
                    <a:pt x="28559" y="17097"/>
                    <a:pt x="28475" y="16428"/>
                  </a:cubicBezTo>
                  <a:cubicBezTo>
                    <a:pt x="28224" y="14168"/>
                    <a:pt x="27073" y="11239"/>
                    <a:pt x="25316" y="8937"/>
                  </a:cubicBezTo>
                  <a:cubicBezTo>
                    <a:pt x="26467" y="7493"/>
                    <a:pt x="28120" y="6677"/>
                    <a:pt x="29940" y="6489"/>
                  </a:cubicBezTo>
                  <a:cubicBezTo>
                    <a:pt x="30233" y="6468"/>
                    <a:pt x="30233" y="6050"/>
                    <a:pt x="29940" y="6050"/>
                  </a:cubicBezTo>
                  <a:cubicBezTo>
                    <a:pt x="27994" y="6112"/>
                    <a:pt x="26237" y="7117"/>
                    <a:pt x="25086" y="8665"/>
                  </a:cubicBezTo>
                  <a:cubicBezTo>
                    <a:pt x="23472" y="6648"/>
                    <a:pt x="21381" y="5177"/>
                    <a:pt x="18993" y="5177"/>
                  </a:cubicBezTo>
                  <a:cubicBezTo>
                    <a:pt x="18780" y="5177"/>
                    <a:pt x="18565" y="5189"/>
                    <a:pt x="18348" y="5213"/>
                  </a:cubicBezTo>
                  <a:cubicBezTo>
                    <a:pt x="18537" y="3141"/>
                    <a:pt x="19625" y="1488"/>
                    <a:pt x="21529" y="484"/>
                  </a:cubicBezTo>
                  <a:cubicBezTo>
                    <a:pt x="21803" y="338"/>
                    <a:pt x="21614" y="0"/>
                    <a:pt x="21367" y="0"/>
                  </a:cubicBez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1"/>
            <p:cNvSpPr/>
            <p:nvPr/>
          </p:nvSpPr>
          <p:spPr>
            <a:xfrm>
              <a:off x="3161625" y="772000"/>
              <a:ext cx="38725" cy="49375"/>
            </a:xfrm>
            <a:custGeom>
              <a:rect b="b" l="l" r="r" t="t"/>
              <a:pathLst>
                <a:path extrusionOk="0" h="1975" w="1549">
                  <a:moveTo>
                    <a:pt x="780" y="881"/>
                  </a:moveTo>
                  <a:cubicBezTo>
                    <a:pt x="807" y="881"/>
                    <a:pt x="835" y="889"/>
                    <a:pt x="858" y="908"/>
                  </a:cubicBezTo>
                  <a:cubicBezTo>
                    <a:pt x="963" y="991"/>
                    <a:pt x="984" y="1368"/>
                    <a:pt x="879" y="1452"/>
                  </a:cubicBezTo>
                  <a:cubicBezTo>
                    <a:pt x="848" y="1473"/>
                    <a:pt x="818" y="1482"/>
                    <a:pt x="789" y="1482"/>
                  </a:cubicBezTo>
                  <a:cubicBezTo>
                    <a:pt x="702" y="1482"/>
                    <a:pt x="628" y="1399"/>
                    <a:pt x="565" y="1305"/>
                  </a:cubicBezTo>
                  <a:cubicBezTo>
                    <a:pt x="628" y="1243"/>
                    <a:pt x="649" y="1159"/>
                    <a:pt x="628" y="1096"/>
                  </a:cubicBezTo>
                  <a:cubicBezTo>
                    <a:pt x="579" y="982"/>
                    <a:pt x="682" y="881"/>
                    <a:pt x="780" y="881"/>
                  </a:cubicBezTo>
                  <a:close/>
                  <a:moveTo>
                    <a:pt x="737" y="0"/>
                  </a:moveTo>
                  <a:cubicBezTo>
                    <a:pt x="701" y="0"/>
                    <a:pt x="663" y="15"/>
                    <a:pt x="628" y="50"/>
                  </a:cubicBezTo>
                  <a:cubicBezTo>
                    <a:pt x="461" y="175"/>
                    <a:pt x="314" y="364"/>
                    <a:pt x="209" y="531"/>
                  </a:cubicBezTo>
                  <a:cubicBezTo>
                    <a:pt x="63" y="678"/>
                    <a:pt x="0" y="824"/>
                    <a:pt x="21" y="1012"/>
                  </a:cubicBezTo>
                  <a:cubicBezTo>
                    <a:pt x="0" y="1222"/>
                    <a:pt x="21" y="1410"/>
                    <a:pt x="147" y="1619"/>
                  </a:cubicBezTo>
                  <a:cubicBezTo>
                    <a:pt x="307" y="1843"/>
                    <a:pt x="565" y="1975"/>
                    <a:pt x="807" y="1975"/>
                  </a:cubicBezTo>
                  <a:cubicBezTo>
                    <a:pt x="1040" y="1975"/>
                    <a:pt x="1258" y="1854"/>
                    <a:pt x="1360" y="1577"/>
                  </a:cubicBezTo>
                  <a:cubicBezTo>
                    <a:pt x="1549" y="1117"/>
                    <a:pt x="1402" y="385"/>
                    <a:pt x="837" y="322"/>
                  </a:cubicBezTo>
                  <a:cubicBezTo>
                    <a:pt x="837" y="301"/>
                    <a:pt x="858" y="301"/>
                    <a:pt x="858" y="280"/>
                  </a:cubicBezTo>
                  <a:cubicBezTo>
                    <a:pt x="954" y="152"/>
                    <a:pt x="855" y="0"/>
                    <a:pt x="737" y="0"/>
                  </a:cubicBez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1"/>
            <p:cNvSpPr/>
            <p:nvPr/>
          </p:nvSpPr>
          <p:spPr>
            <a:xfrm>
              <a:off x="3354125" y="767475"/>
              <a:ext cx="47875" cy="38850"/>
            </a:xfrm>
            <a:custGeom>
              <a:rect b="b" l="l" r="r" t="t"/>
              <a:pathLst>
                <a:path extrusionOk="0" h="1554" w="1915">
                  <a:moveTo>
                    <a:pt x="1088" y="1"/>
                  </a:moveTo>
                  <a:cubicBezTo>
                    <a:pt x="419" y="1"/>
                    <a:pt x="0" y="900"/>
                    <a:pt x="523" y="1361"/>
                  </a:cubicBezTo>
                  <a:cubicBezTo>
                    <a:pt x="675" y="1494"/>
                    <a:pt x="866" y="1554"/>
                    <a:pt x="1054" y="1554"/>
                  </a:cubicBezTo>
                  <a:cubicBezTo>
                    <a:pt x="1489" y="1554"/>
                    <a:pt x="1914" y="1235"/>
                    <a:pt x="1841" y="754"/>
                  </a:cubicBezTo>
                  <a:cubicBezTo>
                    <a:pt x="1779" y="440"/>
                    <a:pt x="1548" y="189"/>
                    <a:pt x="1255" y="105"/>
                  </a:cubicBezTo>
                  <a:cubicBezTo>
                    <a:pt x="1235" y="63"/>
                    <a:pt x="1193" y="1"/>
                    <a:pt x="1088" y="1"/>
                  </a:cubicBez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11"/>
            <p:cNvSpPr/>
            <p:nvPr/>
          </p:nvSpPr>
          <p:spPr>
            <a:xfrm>
              <a:off x="3071925" y="898225"/>
              <a:ext cx="402825" cy="157250"/>
            </a:xfrm>
            <a:custGeom>
              <a:rect b="b" l="l" r="r" t="t"/>
              <a:pathLst>
                <a:path extrusionOk="0" h="6290" w="16113">
                  <a:moveTo>
                    <a:pt x="15797" y="0"/>
                  </a:moveTo>
                  <a:cubicBezTo>
                    <a:pt x="15708" y="0"/>
                    <a:pt x="15616" y="43"/>
                    <a:pt x="15556" y="148"/>
                  </a:cubicBezTo>
                  <a:cubicBezTo>
                    <a:pt x="14071" y="3015"/>
                    <a:pt x="11874" y="5358"/>
                    <a:pt x="8442" y="5672"/>
                  </a:cubicBezTo>
                  <a:cubicBezTo>
                    <a:pt x="8216" y="5691"/>
                    <a:pt x="7990" y="5700"/>
                    <a:pt x="7765" y="5700"/>
                  </a:cubicBezTo>
                  <a:cubicBezTo>
                    <a:pt x="4791" y="5700"/>
                    <a:pt x="2001" y="4059"/>
                    <a:pt x="387" y="1550"/>
                  </a:cubicBezTo>
                  <a:cubicBezTo>
                    <a:pt x="348" y="1485"/>
                    <a:pt x="294" y="1459"/>
                    <a:pt x="240" y="1459"/>
                  </a:cubicBezTo>
                  <a:cubicBezTo>
                    <a:pt x="119" y="1459"/>
                    <a:pt x="1" y="1593"/>
                    <a:pt x="73" y="1738"/>
                  </a:cubicBezTo>
                  <a:cubicBezTo>
                    <a:pt x="1617" y="4483"/>
                    <a:pt x="4584" y="6290"/>
                    <a:pt x="7725" y="6290"/>
                  </a:cubicBezTo>
                  <a:cubicBezTo>
                    <a:pt x="8033" y="6290"/>
                    <a:pt x="8342" y="6272"/>
                    <a:pt x="8652" y="6237"/>
                  </a:cubicBezTo>
                  <a:cubicBezTo>
                    <a:pt x="11811" y="5902"/>
                    <a:pt x="15222" y="3538"/>
                    <a:pt x="16059" y="315"/>
                  </a:cubicBezTo>
                  <a:cubicBezTo>
                    <a:pt x="16112" y="141"/>
                    <a:pt x="15959" y="0"/>
                    <a:pt x="15797" y="0"/>
                  </a:cubicBez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0" name="Google Shape;160;p11"/>
          <p:cNvSpPr/>
          <p:nvPr/>
        </p:nvSpPr>
        <p:spPr>
          <a:xfrm rot="5400000">
            <a:off x="7976704" y="1051900"/>
            <a:ext cx="1637425" cy="697169"/>
          </a:xfrm>
          <a:custGeom>
            <a:rect b="b" l="l" r="r" t="t"/>
            <a:pathLst>
              <a:path extrusionOk="0" h="7242" w="17010">
                <a:moveTo>
                  <a:pt x="1" y="1"/>
                </a:moveTo>
                <a:cubicBezTo>
                  <a:pt x="677" y="4099"/>
                  <a:pt x="4238" y="7242"/>
                  <a:pt x="8515" y="7242"/>
                </a:cubicBezTo>
                <a:cubicBezTo>
                  <a:pt x="12792" y="7242"/>
                  <a:pt x="16333" y="4099"/>
                  <a:pt x="17009"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1" name="Google Shape;161;p11"/>
          <p:cNvGrpSpPr/>
          <p:nvPr/>
        </p:nvGrpSpPr>
        <p:grpSpPr>
          <a:xfrm>
            <a:off x="6365400" y="499825"/>
            <a:ext cx="927550" cy="2213550"/>
            <a:chOff x="6465175" y="710275"/>
            <a:chExt cx="927550" cy="2213550"/>
          </a:xfrm>
        </p:grpSpPr>
        <p:grpSp>
          <p:nvGrpSpPr>
            <p:cNvPr id="162" name="Google Shape;162;p11"/>
            <p:cNvGrpSpPr/>
            <p:nvPr/>
          </p:nvGrpSpPr>
          <p:grpSpPr>
            <a:xfrm>
              <a:off x="6465175" y="710275"/>
              <a:ext cx="927550" cy="2213550"/>
              <a:chOff x="3190375" y="3050700"/>
              <a:chExt cx="927550" cy="2213550"/>
            </a:xfrm>
          </p:grpSpPr>
          <p:sp>
            <p:nvSpPr>
              <p:cNvPr id="163" name="Google Shape;163;p11"/>
              <p:cNvSpPr/>
              <p:nvPr/>
            </p:nvSpPr>
            <p:spPr>
              <a:xfrm>
                <a:off x="3551650" y="3943325"/>
                <a:ext cx="464625" cy="1320925"/>
              </a:xfrm>
              <a:custGeom>
                <a:rect b="b" l="l" r="r" t="t"/>
                <a:pathLst>
                  <a:path extrusionOk="0" h="52837" w="18585">
                    <a:moveTo>
                      <a:pt x="12436" y="5656"/>
                    </a:moveTo>
                    <a:lnTo>
                      <a:pt x="12436" y="5656"/>
                    </a:lnTo>
                    <a:cubicBezTo>
                      <a:pt x="12437" y="5658"/>
                      <a:pt x="12439" y="5660"/>
                      <a:pt x="12440" y="5661"/>
                    </a:cubicBezTo>
                    <a:lnTo>
                      <a:pt x="12440" y="5661"/>
                    </a:lnTo>
                    <a:cubicBezTo>
                      <a:pt x="12438" y="5660"/>
                      <a:pt x="12437" y="5659"/>
                      <a:pt x="12436" y="5656"/>
                    </a:cubicBezTo>
                    <a:close/>
                    <a:moveTo>
                      <a:pt x="13678" y="16082"/>
                    </a:moveTo>
                    <a:cubicBezTo>
                      <a:pt x="13812" y="16183"/>
                      <a:pt x="13846" y="16183"/>
                      <a:pt x="13947" y="16183"/>
                    </a:cubicBezTo>
                    <a:cubicBezTo>
                      <a:pt x="14081" y="16217"/>
                      <a:pt x="14182" y="16217"/>
                      <a:pt x="14283" y="16250"/>
                    </a:cubicBezTo>
                    <a:cubicBezTo>
                      <a:pt x="14484" y="16351"/>
                      <a:pt x="14686" y="16452"/>
                      <a:pt x="14854" y="16620"/>
                    </a:cubicBezTo>
                    <a:cubicBezTo>
                      <a:pt x="15224" y="16922"/>
                      <a:pt x="15593" y="17258"/>
                      <a:pt x="15862" y="17628"/>
                    </a:cubicBezTo>
                    <a:cubicBezTo>
                      <a:pt x="15492" y="17762"/>
                      <a:pt x="15156" y="17897"/>
                      <a:pt x="14787" y="17930"/>
                    </a:cubicBezTo>
                    <a:cubicBezTo>
                      <a:pt x="14636" y="17947"/>
                      <a:pt x="14484" y="17956"/>
                      <a:pt x="14333" y="17956"/>
                    </a:cubicBezTo>
                    <a:cubicBezTo>
                      <a:pt x="14182" y="17956"/>
                      <a:pt x="14031" y="17947"/>
                      <a:pt x="13879" y="17930"/>
                    </a:cubicBezTo>
                    <a:cubicBezTo>
                      <a:pt x="13711" y="17897"/>
                      <a:pt x="13543" y="17863"/>
                      <a:pt x="13443" y="17796"/>
                    </a:cubicBezTo>
                    <a:cubicBezTo>
                      <a:pt x="13342" y="17762"/>
                      <a:pt x="13308" y="17729"/>
                      <a:pt x="13207" y="17662"/>
                    </a:cubicBezTo>
                    <a:lnTo>
                      <a:pt x="13106" y="17561"/>
                    </a:lnTo>
                    <a:cubicBezTo>
                      <a:pt x="13039" y="17494"/>
                      <a:pt x="13039" y="17460"/>
                      <a:pt x="13006" y="17426"/>
                    </a:cubicBezTo>
                    <a:cubicBezTo>
                      <a:pt x="13006" y="17393"/>
                      <a:pt x="12972" y="17326"/>
                      <a:pt x="12972" y="17258"/>
                    </a:cubicBezTo>
                    <a:lnTo>
                      <a:pt x="12972" y="17057"/>
                    </a:lnTo>
                    <a:lnTo>
                      <a:pt x="13106" y="16653"/>
                    </a:lnTo>
                    <a:cubicBezTo>
                      <a:pt x="13140" y="16586"/>
                      <a:pt x="13174" y="16452"/>
                      <a:pt x="13275" y="16385"/>
                    </a:cubicBezTo>
                    <a:cubicBezTo>
                      <a:pt x="13308" y="16317"/>
                      <a:pt x="13342" y="16250"/>
                      <a:pt x="13443" y="16217"/>
                    </a:cubicBezTo>
                    <a:cubicBezTo>
                      <a:pt x="13476" y="16183"/>
                      <a:pt x="13510" y="16183"/>
                      <a:pt x="13543" y="16116"/>
                    </a:cubicBezTo>
                    <a:cubicBezTo>
                      <a:pt x="13611" y="16116"/>
                      <a:pt x="13644" y="16082"/>
                      <a:pt x="13678" y="16082"/>
                    </a:cubicBezTo>
                    <a:close/>
                    <a:moveTo>
                      <a:pt x="1512" y="29760"/>
                    </a:moveTo>
                    <a:lnTo>
                      <a:pt x="1512" y="29760"/>
                    </a:lnTo>
                    <a:cubicBezTo>
                      <a:pt x="1505" y="29777"/>
                      <a:pt x="1498" y="29795"/>
                      <a:pt x="1491" y="29812"/>
                    </a:cubicBezTo>
                    <a:lnTo>
                      <a:pt x="1491" y="29812"/>
                    </a:lnTo>
                    <a:cubicBezTo>
                      <a:pt x="1503" y="29801"/>
                      <a:pt x="1512" y="29785"/>
                      <a:pt x="1512" y="29760"/>
                    </a:cubicBezTo>
                    <a:close/>
                    <a:moveTo>
                      <a:pt x="10717" y="1"/>
                    </a:moveTo>
                    <a:cubicBezTo>
                      <a:pt x="10574" y="1"/>
                      <a:pt x="10479" y="111"/>
                      <a:pt x="10452" y="220"/>
                    </a:cubicBezTo>
                    <a:cubicBezTo>
                      <a:pt x="10317" y="624"/>
                      <a:pt x="10250" y="1094"/>
                      <a:pt x="10183" y="1497"/>
                    </a:cubicBezTo>
                    <a:cubicBezTo>
                      <a:pt x="10149" y="1934"/>
                      <a:pt x="10183" y="2337"/>
                      <a:pt x="10284" y="2741"/>
                    </a:cubicBezTo>
                    <a:cubicBezTo>
                      <a:pt x="10418" y="3514"/>
                      <a:pt x="10754" y="4253"/>
                      <a:pt x="11124" y="4925"/>
                    </a:cubicBezTo>
                    <a:cubicBezTo>
                      <a:pt x="11527" y="5631"/>
                      <a:pt x="12098" y="6303"/>
                      <a:pt x="12636" y="6941"/>
                    </a:cubicBezTo>
                    <a:lnTo>
                      <a:pt x="14384" y="8823"/>
                    </a:lnTo>
                    <a:cubicBezTo>
                      <a:pt x="15089" y="9495"/>
                      <a:pt x="15728" y="10201"/>
                      <a:pt x="16333" y="10974"/>
                    </a:cubicBezTo>
                    <a:cubicBezTo>
                      <a:pt x="16770" y="11512"/>
                      <a:pt x="17106" y="12049"/>
                      <a:pt x="17374" y="12688"/>
                    </a:cubicBezTo>
                    <a:cubicBezTo>
                      <a:pt x="17376" y="12693"/>
                      <a:pt x="17378" y="12697"/>
                      <a:pt x="17380" y="12702"/>
                    </a:cubicBezTo>
                    <a:lnTo>
                      <a:pt x="17380" y="12702"/>
                    </a:lnTo>
                    <a:cubicBezTo>
                      <a:pt x="17375" y="12695"/>
                      <a:pt x="17374" y="12688"/>
                      <a:pt x="17374" y="12688"/>
                    </a:cubicBezTo>
                    <a:lnTo>
                      <a:pt x="17374" y="12688"/>
                    </a:lnTo>
                    <a:cubicBezTo>
                      <a:pt x="17374" y="12707"/>
                      <a:pt x="17374" y="12716"/>
                      <a:pt x="17387" y="12719"/>
                    </a:cubicBezTo>
                    <a:lnTo>
                      <a:pt x="17387" y="12719"/>
                    </a:lnTo>
                    <a:cubicBezTo>
                      <a:pt x="17385" y="12713"/>
                      <a:pt x="17383" y="12708"/>
                      <a:pt x="17380" y="12702"/>
                    </a:cubicBezTo>
                    <a:lnTo>
                      <a:pt x="17380" y="12702"/>
                    </a:lnTo>
                    <a:cubicBezTo>
                      <a:pt x="17387" y="12711"/>
                      <a:pt x="17404" y="12722"/>
                      <a:pt x="17442" y="12722"/>
                    </a:cubicBezTo>
                    <a:cubicBezTo>
                      <a:pt x="17413" y="12722"/>
                      <a:pt x="17397" y="12722"/>
                      <a:pt x="17387" y="12719"/>
                    </a:cubicBezTo>
                    <a:lnTo>
                      <a:pt x="17387" y="12719"/>
                    </a:lnTo>
                    <a:cubicBezTo>
                      <a:pt x="17549" y="13115"/>
                      <a:pt x="17679" y="13574"/>
                      <a:pt x="17744" y="14032"/>
                    </a:cubicBezTo>
                    <a:lnTo>
                      <a:pt x="17744" y="13931"/>
                    </a:lnTo>
                    <a:cubicBezTo>
                      <a:pt x="17811" y="14368"/>
                      <a:pt x="17811" y="14772"/>
                      <a:pt x="17744" y="15208"/>
                    </a:cubicBezTo>
                    <a:cubicBezTo>
                      <a:pt x="17710" y="15578"/>
                      <a:pt x="17610" y="15948"/>
                      <a:pt x="17475" y="16351"/>
                    </a:cubicBezTo>
                    <a:cubicBezTo>
                      <a:pt x="17374" y="16519"/>
                      <a:pt x="17307" y="16620"/>
                      <a:pt x="17206" y="16754"/>
                    </a:cubicBezTo>
                    <a:cubicBezTo>
                      <a:pt x="17072" y="16922"/>
                      <a:pt x="16904" y="17057"/>
                      <a:pt x="16736" y="17225"/>
                    </a:cubicBezTo>
                    <a:cubicBezTo>
                      <a:pt x="16669" y="17258"/>
                      <a:pt x="16635" y="17292"/>
                      <a:pt x="16534" y="17393"/>
                    </a:cubicBezTo>
                    <a:cubicBezTo>
                      <a:pt x="16400" y="17225"/>
                      <a:pt x="16299" y="17057"/>
                      <a:pt x="16131" y="16889"/>
                    </a:cubicBezTo>
                    <a:cubicBezTo>
                      <a:pt x="15829" y="16553"/>
                      <a:pt x="15492" y="16250"/>
                      <a:pt x="15123" y="16015"/>
                    </a:cubicBezTo>
                    <a:cubicBezTo>
                      <a:pt x="14820" y="15780"/>
                      <a:pt x="14484" y="15612"/>
                      <a:pt x="14115" y="15544"/>
                    </a:cubicBezTo>
                    <a:cubicBezTo>
                      <a:pt x="14042" y="15537"/>
                      <a:pt x="13968" y="15533"/>
                      <a:pt x="13894" y="15533"/>
                    </a:cubicBezTo>
                    <a:cubicBezTo>
                      <a:pt x="13623" y="15533"/>
                      <a:pt x="13344" y="15588"/>
                      <a:pt x="13106" y="15746"/>
                    </a:cubicBezTo>
                    <a:cubicBezTo>
                      <a:pt x="12770" y="16015"/>
                      <a:pt x="12569" y="16385"/>
                      <a:pt x="12434" y="16754"/>
                    </a:cubicBezTo>
                    <a:cubicBezTo>
                      <a:pt x="12300" y="17090"/>
                      <a:pt x="12300" y="17460"/>
                      <a:pt x="12434" y="17762"/>
                    </a:cubicBezTo>
                    <a:cubicBezTo>
                      <a:pt x="12569" y="18065"/>
                      <a:pt x="12770" y="18300"/>
                      <a:pt x="13073" y="18468"/>
                    </a:cubicBezTo>
                    <a:cubicBezTo>
                      <a:pt x="13342" y="18636"/>
                      <a:pt x="13745" y="18737"/>
                      <a:pt x="14047" y="18737"/>
                    </a:cubicBezTo>
                    <a:cubicBezTo>
                      <a:pt x="14148" y="18745"/>
                      <a:pt x="14249" y="18750"/>
                      <a:pt x="14349" y="18750"/>
                    </a:cubicBezTo>
                    <a:cubicBezTo>
                      <a:pt x="14650" y="18750"/>
                      <a:pt x="14946" y="18712"/>
                      <a:pt x="15224" y="18636"/>
                    </a:cubicBezTo>
                    <a:cubicBezTo>
                      <a:pt x="15627" y="18569"/>
                      <a:pt x="15997" y="18435"/>
                      <a:pt x="16366" y="18267"/>
                    </a:cubicBezTo>
                    <a:cubicBezTo>
                      <a:pt x="16501" y="18535"/>
                      <a:pt x="16669" y="18737"/>
                      <a:pt x="16736" y="18972"/>
                    </a:cubicBezTo>
                    <a:cubicBezTo>
                      <a:pt x="16837" y="19207"/>
                      <a:pt x="16904" y="19376"/>
                      <a:pt x="16904" y="19577"/>
                    </a:cubicBezTo>
                    <a:cubicBezTo>
                      <a:pt x="16904" y="19779"/>
                      <a:pt x="16904" y="19980"/>
                      <a:pt x="16870" y="20216"/>
                    </a:cubicBezTo>
                    <a:cubicBezTo>
                      <a:pt x="16837" y="20451"/>
                      <a:pt x="16803" y="20720"/>
                      <a:pt x="16669" y="20955"/>
                    </a:cubicBezTo>
                    <a:cubicBezTo>
                      <a:pt x="16568" y="21123"/>
                      <a:pt x="16501" y="21291"/>
                      <a:pt x="16366" y="21459"/>
                    </a:cubicBezTo>
                    <a:cubicBezTo>
                      <a:pt x="16232" y="21627"/>
                      <a:pt x="16131" y="21762"/>
                      <a:pt x="15963" y="21896"/>
                    </a:cubicBezTo>
                    <a:cubicBezTo>
                      <a:pt x="15728" y="22064"/>
                      <a:pt x="15492" y="22165"/>
                      <a:pt x="15190" y="22299"/>
                    </a:cubicBezTo>
                    <a:cubicBezTo>
                      <a:pt x="14686" y="22501"/>
                      <a:pt x="14148" y="22635"/>
                      <a:pt x="13611" y="22669"/>
                    </a:cubicBezTo>
                    <a:cubicBezTo>
                      <a:pt x="12703" y="22803"/>
                      <a:pt x="11796" y="22803"/>
                      <a:pt x="10922" y="22837"/>
                    </a:cubicBezTo>
                    <a:cubicBezTo>
                      <a:pt x="10452" y="22904"/>
                      <a:pt x="9948" y="22938"/>
                      <a:pt x="9477" y="22971"/>
                    </a:cubicBezTo>
                    <a:cubicBezTo>
                      <a:pt x="8839" y="23039"/>
                      <a:pt x="8267" y="23173"/>
                      <a:pt x="7662" y="23341"/>
                    </a:cubicBezTo>
                    <a:cubicBezTo>
                      <a:pt x="6486" y="23677"/>
                      <a:pt x="5411" y="24215"/>
                      <a:pt x="4403" y="24954"/>
                    </a:cubicBezTo>
                    <a:cubicBezTo>
                      <a:pt x="3394" y="25660"/>
                      <a:pt x="2554" y="26534"/>
                      <a:pt x="1849" y="27542"/>
                    </a:cubicBezTo>
                    <a:cubicBezTo>
                      <a:pt x="1445" y="28046"/>
                      <a:pt x="1176" y="28583"/>
                      <a:pt x="908" y="29188"/>
                    </a:cubicBezTo>
                    <a:cubicBezTo>
                      <a:pt x="672" y="29760"/>
                      <a:pt x="437" y="30365"/>
                      <a:pt x="269" y="31003"/>
                    </a:cubicBezTo>
                    <a:cubicBezTo>
                      <a:pt x="34" y="31910"/>
                      <a:pt x="0" y="32885"/>
                      <a:pt x="235" y="33792"/>
                    </a:cubicBezTo>
                    <a:cubicBezTo>
                      <a:pt x="706" y="35405"/>
                      <a:pt x="2117" y="36447"/>
                      <a:pt x="3394" y="37422"/>
                    </a:cubicBezTo>
                    <a:cubicBezTo>
                      <a:pt x="3462" y="37489"/>
                      <a:pt x="3562" y="37556"/>
                      <a:pt x="3630" y="37623"/>
                    </a:cubicBezTo>
                    <a:lnTo>
                      <a:pt x="3596" y="37590"/>
                    </a:lnTo>
                    <a:lnTo>
                      <a:pt x="3596" y="37590"/>
                    </a:lnTo>
                    <a:cubicBezTo>
                      <a:pt x="4470" y="38262"/>
                      <a:pt x="5310" y="38968"/>
                      <a:pt x="5982" y="39841"/>
                    </a:cubicBezTo>
                    <a:cubicBezTo>
                      <a:pt x="6385" y="40345"/>
                      <a:pt x="6721" y="40917"/>
                      <a:pt x="6923" y="41454"/>
                    </a:cubicBezTo>
                    <a:cubicBezTo>
                      <a:pt x="7125" y="41992"/>
                      <a:pt x="7293" y="42496"/>
                      <a:pt x="7326" y="43101"/>
                    </a:cubicBezTo>
                    <a:cubicBezTo>
                      <a:pt x="7427" y="43706"/>
                      <a:pt x="7427" y="44311"/>
                      <a:pt x="7326" y="44949"/>
                    </a:cubicBezTo>
                    <a:lnTo>
                      <a:pt x="7326" y="44849"/>
                    </a:lnTo>
                    <a:cubicBezTo>
                      <a:pt x="7259" y="45554"/>
                      <a:pt x="7057" y="46226"/>
                      <a:pt x="6789" y="46899"/>
                    </a:cubicBezTo>
                    <a:cubicBezTo>
                      <a:pt x="6419" y="47739"/>
                      <a:pt x="5948" y="48545"/>
                      <a:pt x="5411" y="49318"/>
                    </a:cubicBezTo>
                    <a:cubicBezTo>
                      <a:pt x="4739" y="50192"/>
                      <a:pt x="3932" y="50931"/>
                      <a:pt x="3092" y="51603"/>
                    </a:cubicBezTo>
                    <a:cubicBezTo>
                      <a:pt x="2857" y="51839"/>
                      <a:pt x="2554" y="52040"/>
                      <a:pt x="2252" y="52208"/>
                    </a:cubicBezTo>
                    <a:cubicBezTo>
                      <a:pt x="2084" y="52275"/>
                      <a:pt x="2050" y="52511"/>
                      <a:pt x="2117" y="52679"/>
                    </a:cubicBezTo>
                    <a:cubicBezTo>
                      <a:pt x="2180" y="52784"/>
                      <a:pt x="2296" y="52836"/>
                      <a:pt x="2407" y="52836"/>
                    </a:cubicBezTo>
                    <a:cubicBezTo>
                      <a:pt x="2473" y="52836"/>
                      <a:pt x="2537" y="52817"/>
                      <a:pt x="2588" y="52780"/>
                    </a:cubicBezTo>
                    <a:cubicBezTo>
                      <a:pt x="3697" y="52074"/>
                      <a:pt x="4638" y="51234"/>
                      <a:pt x="5478" y="50259"/>
                    </a:cubicBezTo>
                    <a:cubicBezTo>
                      <a:pt x="5915" y="49755"/>
                      <a:pt x="6285" y="49251"/>
                      <a:pt x="6654" y="48680"/>
                    </a:cubicBezTo>
                    <a:cubicBezTo>
                      <a:pt x="6990" y="48142"/>
                      <a:pt x="7293" y="47537"/>
                      <a:pt x="7562" y="46966"/>
                    </a:cubicBezTo>
                    <a:cubicBezTo>
                      <a:pt x="7998" y="45790"/>
                      <a:pt x="8234" y="44513"/>
                      <a:pt x="8099" y="43269"/>
                    </a:cubicBezTo>
                    <a:cubicBezTo>
                      <a:pt x="7965" y="41992"/>
                      <a:pt x="7494" y="40816"/>
                      <a:pt x="6789" y="39774"/>
                    </a:cubicBezTo>
                    <a:cubicBezTo>
                      <a:pt x="6318" y="39136"/>
                      <a:pt x="5780" y="38564"/>
                      <a:pt x="5209" y="37993"/>
                    </a:cubicBezTo>
                    <a:cubicBezTo>
                      <a:pt x="4638" y="37489"/>
                      <a:pt x="4033" y="37052"/>
                      <a:pt x="3428" y="36615"/>
                    </a:cubicBezTo>
                    <a:cubicBezTo>
                      <a:pt x="3462" y="36615"/>
                      <a:pt x="3462" y="36649"/>
                      <a:pt x="3529" y="36649"/>
                    </a:cubicBezTo>
                    <a:cubicBezTo>
                      <a:pt x="2790" y="36111"/>
                      <a:pt x="2117" y="35573"/>
                      <a:pt x="1580" y="34901"/>
                    </a:cubicBezTo>
                    <a:cubicBezTo>
                      <a:pt x="1378" y="34599"/>
                      <a:pt x="1210" y="34296"/>
                      <a:pt x="1076" y="34028"/>
                    </a:cubicBezTo>
                    <a:cubicBezTo>
                      <a:pt x="941" y="33725"/>
                      <a:pt x="908" y="33456"/>
                      <a:pt x="874" y="33187"/>
                    </a:cubicBezTo>
                    <a:cubicBezTo>
                      <a:pt x="840" y="32751"/>
                      <a:pt x="840" y="32347"/>
                      <a:pt x="874" y="31944"/>
                    </a:cubicBezTo>
                    <a:cubicBezTo>
                      <a:pt x="1005" y="31222"/>
                      <a:pt x="1200" y="30533"/>
                      <a:pt x="1491" y="29812"/>
                    </a:cubicBezTo>
                    <a:lnTo>
                      <a:pt x="1491" y="29812"/>
                    </a:lnTo>
                    <a:cubicBezTo>
                      <a:pt x="1478" y="29825"/>
                      <a:pt x="1462" y="29833"/>
                      <a:pt x="1452" y="29843"/>
                    </a:cubicBezTo>
                    <a:lnTo>
                      <a:pt x="1452" y="29843"/>
                    </a:lnTo>
                    <a:cubicBezTo>
                      <a:pt x="1788" y="29044"/>
                      <a:pt x="2222" y="28343"/>
                      <a:pt x="2756" y="27643"/>
                    </a:cubicBezTo>
                    <a:cubicBezTo>
                      <a:pt x="3260" y="26970"/>
                      <a:pt x="3898" y="26366"/>
                      <a:pt x="4571" y="25828"/>
                    </a:cubicBezTo>
                    <a:cubicBezTo>
                      <a:pt x="5276" y="25290"/>
                      <a:pt x="6083" y="24820"/>
                      <a:pt x="6923" y="24484"/>
                    </a:cubicBezTo>
                    <a:cubicBezTo>
                      <a:pt x="7830" y="24114"/>
                      <a:pt x="8805" y="23845"/>
                      <a:pt x="9780" y="23711"/>
                    </a:cubicBezTo>
                    <a:lnTo>
                      <a:pt x="9813" y="23711"/>
                    </a:lnTo>
                    <a:cubicBezTo>
                      <a:pt x="10687" y="23610"/>
                      <a:pt x="11594" y="23610"/>
                      <a:pt x="12468" y="23543"/>
                    </a:cubicBezTo>
                    <a:cubicBezTo>
                      <a:pt x="13375" y="23509"/>
                      <a:pt x="14316" y="23442"/>
                      <a:pt x="15190" y="23139"/>
                    </a:cubicBezTo>
                    <a:cubicBezTo>
                      <a:pt x="15627" y="23005"/>
                      <a:pt x="15997" y="22837"/>
                      <a:pt x="16333" y="22602"/>
                    </a:cubicBezTo>
                    <a:cubicBezTo>
                      <a:pt x="16669" y="22333"/>
                      <a:pt x="16971" y="22030"/>
                      <a:pt x="17206" y="21661"/>
                    </a:cubicBezTo>
                    <a:cubicBezTo>
                      <a:pt x="17475" y="21257"/>
                      <a:pt x="17576" y="20787"/>
                      <a:pt x="17643" y="20283"/>
                    </a:cubicBezTo>
                    <a:cubicBezTo>
                      <a:pt x="17677" y="20081"/>
                      <a:pt x="17677" y="19846"/>
                      <a:pt x="17677" y="19644"/>
                    </a:cubicBezTo>
                    <a:cubicBezTo>
                      <a:pt x="17677" y="19476"/>
                      <a:pt x="17643" y="19275"/>
                      <a:pt x="17542" y="19107"/>
                    </a:cubicBezTo>
                    <a:cubicBezTo>
                      <a:pt x="17408" y="18737"/>
                      <a:pt x="17206" y="18334"/>
                      <a:pt x="17005" y="17998"/>
                    </a:cubicBezTo>
                    <a:lnTo>
                      <a:pt x="17005" y="17964"/>
                    </a:lnTo>
                    <a:cubicBezTo>
                      <a:pt x="17173" y="17830"/>
                      <a:pt x="17341" y="17729"/>
                      <a:pt x="17475" y="17594"/>
                    </a:cubicBezTo>
                    <a:cubicBezTo>
                      <a:pt x="17576" y="17460"/>
                      <a:pt x="17710" y="17292"/>
                      <a:pt x="17845" y="17124"/>
                    </a:cubicBezTo>
                    <a:cubicBezTo>
                      <a:pt x="17979" y="16956"/>
                      <a:pt x="18047" y="16788"/>
                      <a:pt x="18147" y="16586"/>
                    </a:cubicBezTo>
                    <a:cubicBezTo>
                      <a:pt x="18215" y="16385"/>
                      <a:pt x="18248" y="16217"/>
                      <a:pt x="18349" y="15981"/>
                    </a:cubicBezTo>
                    <a:cubicBezTo>
                      <a:pt x="18383" y="15780"/>
                      <a:pt x="18416" y="15544"/>
                      <a:pt x="18483" y="15309"/>
                    </a:cubicBezTo>
                    <a:cubicBezTo>
                      <a:pt x="18584" y="14536"/>
                      <a:pt x="18483" y="13730"/>
                      <a:pt x="18248" y="13024"/>
                    </a:cubicBezTo>
                    <a:cubicBezTo>
                      <a:pt x="18047" y="12352"/>
                      <a:pt x="17677" y="11680"/>
                      <a:pt x="17240" y="11075"/>
                    </a:cubicBezTo>
                    <a:cubicBezTo>
                      <a:pt x="16803" y="10436"/>
                      <a:pt x="16299" y="9832"/>
                      <a:pt x="15728" y="9227"/>
                    </a:cubicBezTo>
                    <a:cubicBezTo>
                      <a:pt x="14652" y="8050"/>
                      <a:pt x="13476" y="6975"/>
                      <a:pt x="12468" y="5698"/>
                    </a:cubicBezTo>
                    <a:cubicBezTo>
                      <a:pt x="12459" y="5686"/>
                      <a:pt x="12449" y="5674"/>
                      <a:pt x="12440" y="5661"/>
                    </a:cubicBezTo>
                    <a:lnTo>
                      <a:pt x="12440" y="5661"/>
                    </a:lnTo>
                    <a:cubicBezTo>
                      <a:pt x="12445" y="5664"/>
                      <a:pt x="12453" y="5664"/>
                      <a:pt x="12468" y="5664"/>
                    </a:cubicBezTo>
                    <a:lnTo>
                      <a:pt x="12434" y="5631"/>
                    </a:lnTo>
                    <a:lnTo>
                      <a:pt x="12434" y="5631"/>
                    </a:lnTo>
                    <a:cubicBezTo>
                      <a:pt x="12434" y="5643"/>
                      <a:pt x="12434" y="5651"/>
                      <a:pt x="12436" y="5656"/>
                    </a:cubicBezTo>
                    <a:lnTo>
                      <a:pt x="12436" y="5656"/>
                    </a:lnTo>
                    <a:cubicBezTo>
                      <a:pt x="12012" y="5097"/>
                      <a:pt x="11621" y="4505"/>
                      <a:pt x="11359" y="3850"/>
                    </a:cubicBezTo>
                    <a:cubicBezTo>
                      <a:pt x="11191" y="3446"/>
                      <a:pt x="11090" y="3010"/>
                      <a:pt x="10989" y="2539"/>
                    </a:cubicBezTo>
                    <a:cubicBezTo>
                      <a:pt x="10956" y="2136"/>
                      <a:pt x="10956" y="1699"/>
                      <a:pt x="10989" y="1296"/>
                    </a:cubicBezTo>
                    <a:cubicBezTo>
                      <a:pt x="11023" y="993"/>
                      <a:pt x="11090" y="758"/>
                      <a:pt x="11157" y="456"/>
                    </a:cubicBezTo>
                    <a:cubicBezTo>
                      <a:pt x="11191" y="287"/>
                      <a:pt x="11090" y="86"/>
                      <a:pt x="10922" y="19"/>
                    </a:cubicBezTo>
                    <a:lnTo>
                      <a:pt x="10821" y="19"/>
                    </a:lnTo>
                    <a:cubicBezTo>
                      <a:pt x="10784" y="6"/>
                      <a:pt x="10750" y="1"/>
                      <a:pt x="1071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11"/>
              <p:cNvSpPr/>
              <p:nvPr/>
            </p:nvSpPr>
            <p:spPr>
              <a:xfrm>
                <a:off x="3190375" y="3050700"/>
                <a:ext cx="927550" cy="983000"/>
              </a:xfrm>
              <a:custGeom>
                <a:rect b="b" l="l" r="r" t="t"/>
                <a:pathLst>
                  <a:path extrusionOk="0" h="39320" w="37102">
                    <a:moveTo>
                      <a:pt x="26381" y="1"/>
                    </a:moveTo>
                    <a:cubicBezTo>
                      <a:pt x="25776" y="1"/>
                      <a:pt x="25205" y="68"/>
                      <a:pt x="24567" y="202"/>
                    </a:cubicBezTo>
                    <a:cubicBezTo>
                      <a:pt x="22819" y="572"/>
                      <a:pt x="21072" y="1681"/>
                      <a:pt x="19727" y="3227"/>
                    </a:cubicBezTo>
                    <a:cubicBezTo>
                      <a:pt x="18585" y="4571"/>
                      <a:pt x="17677" y="6251"/>
                      <a:pt x="17173" y="8133"/>
                    </a:cubicBezTo>
                    <a:cubicBezTo>
                      <a:pt x="16904" y="7730"/>
                      <a:pt x="16669" y="7394"/>
                      <a:pt x="16367" y="7058"/>
                    </a:cubicBezTo>
                    <a:cubicBezTo>
                      <a:pt x="15963" y="6554"/>
                      <a:pt x="15493" y="6083"/>
                      <a:pt x="14989" y="5714"/>
                    </a:cubicBezTo>
                    <a:cubicBezTo>
                      <a:pt x="14048" y="5042"/>
                      <a:pt x="13006" y="4504"/>
                      <a:pt x="11830" y="4202"/>
                    </a:cubicBezTo>
                    <a:cubicBezTo>
                      <a:pt x="11292" y="4067"/>
                      <a:pt x="10687" y="3933"/>
                      <a:pt x="10082" y="3899"/>
                    </a:cubicBezTo>
                    <a:lnTo>
                      <a:pt x="9511" y="3899"/>
                    </a:lnTo>
                    <a:cubicBezTo>
                      <a:pt x="9142" y="3899"/>
                      <a:pt x="8738" y="3933"/>
                      <a:pt x="8301" y="4000"/>
                    </a:cubicBezTo>
                    <a:cubicBezTo>
                      <a:pt x="7260" y="4101"/>
                      <a:pt x="6251" y="4437"/>
                      <a:pt x="5243" y="5008"/>
                    </a:cubicBezTo>
                    <a:cubicBezTo>
                      <a:pt x="4437" y="5411"/>
                      <a:pt x="3697" y="5983"/>
                      <a:pt x="3059" y="6722"/>
                    </a:cubicBezTo>
                    <a:cubicBezTo>
                      <a:pt x="2420" y="7394"/>
                      <a:pt x="1916" y="8133"/>
                      <a:pt x="1446" y="8974"/>
                    </a:cubicBezTo>
                    <a:cubicBezTo>
                      <a:pt x="606" y="10587"/>
                      <a:pt x="102" y="12469"/>
                      <a:pt x="34" y="14485"/>
                    </a:cubicBezTo>
                    <a:cubicBezTo>
                      <a:pt x="1" y="15426"/>
                      <a:pt x="34" y="16367"/>
                      <a:pt x="169" y="17341"/>
                    </a:cubicBezTo>
                    <a:cubicBezTo>
                      <a:pt x="303" y="18282"/>
                      <a:pt x="505" y="19190"/>
                      <a:pt x="841" y="20030"/>
                    </a:cubicBezTo>
                    <a:cubicBezTo>
                      <a:pt x="1211" y="21038"/>
                      <a:pt x="1681" y="22046"/>
                      <a:pt x="2219" y="23021"/>
                    </a:cubicBezTo>
                    <a:cubicBezTo>
                      <a:pt x="2723" y="23894"/>
                      <a:pt x="3361" y="24768"/>
                      <a:pt x="4067" y="25608"/>
                    </a:cubicBezTo>
                    <a:cubicBezTo>
                      <a:pt x="5344" y="27087"/>
                      <a:pt x="6890" y="28465"/>
                      <a:pt x="8772" y="29742"/>
                    </a:cubicBezTo>
                    <a:cubicBezTo>
                      <a:pt x="10385" y="30784"/>
                      <a:pt x="12233" y="31792"/>
                      <a:pt x="14384" y="32766"/>
                    </a:cubicBezTo>
                    <a:cubicBezTo>
                      <a:pt x="16770" y="33808"/>
                      <a:pt x="19156" y="34648"/>
                      <a:pt x="22013" y="35623"/>
                    </a:cubicBezTo>
                    <a:cubicBezTo>
                      <a:pt x="21542" y="36093"/>
                      <a:pt x="21139" y="36597"/>
                      <a:pt x="20803" y="37169"/>
                    </a:cubicBezTo>
                    <a:cubicBezTo>
                      <a:pt x="20702" y="37337"/>
                      <a:pt x="20635" y="37538"/>
                      <a:pt x="20567" y="37706"/>
                    </a:cubicBezTo>
                    <a:cubicBezTo>
                      <a:pt x="20534" y="37807"/>
                      <a:pt x="20534" y="37874"/>
                      <a:pt x="20534" y="37975"/>
                    </a:cubicBezTo>
                    <a:lnTo>
                      <a:pt x="20534" y="38311"/>
                    </a:lnTo>
                    <a:cubicBezTo>
                      <a:pt x="20534" y="38379"/>
                      <a:pt x="20567" y="38479"/>
                      <a:pt x="20567" y="38547"/>
                    </a:cubicBezTo>
                    <a:cubicBezTo>
                      <a:pt x="20635" y="38647"/>
                      <a:pt x="20668" y="38782"/>
                      <a:pt x="20702" y="38849"/>
                    </a:cubicBezTo>
                    <a:cubicBezTo>
                      <a:pt x="20803" y="38983"/>
                      <a:pt x="20870" y="39118"/>
                      <a:pt x="21004" y="39185"/>
                    </a:cubicBezTo>
                    <a:cubicBezTo>
                      <a:pt x="21072" y="39286"/>
                      <a:pt x="21206" y="39319"/>
                      <a:pt x="21340" y="39319"/>
                    </a:cubicBezTo>
                    <a:lnTo>
                      <a:pt x="21374" y="39319"/>
                    </a:lnTo>
                    <a:cubicBezTo>
                      <a:pt x="21508" y="39319"/>
                      <a:pt x="21643" y="39286"/>
                      <a:pt x="21710" y="39219"/>
                    </a:cubicBezTo>
                    <a:cubicBezTo>
                      <a:pt x="21845" y="39185"/>
                      <a:pt x="21979" y="39118"/>
                      <a:pt x="22080" y="38983"/>
                    </a:cubicBezTo>
                    <a:cubicBezTo>
                      <a:pt x="22214" y="38849"/>
                      <a:pt x="22349" y="38715"/>
                      <a:pt x="22483" y="38647"/>
                    </a:cubicBezTo>
                    <a:cubicBezTo>
                      <a:pt x="22685" y="38379"/>
                      <a:pt x="22886" y="38143"/>
                      <a:pt x="23054" y="37841"/>
                    </a:cubicBezTo>
                    <a:cubicBezTo>
                      <a:pt x="23088" y="37774"/>
                      <a:pt x="23155" y="37706"/>
                      <a:pt x="23189" y="37639"/>
                    </a:cubicBezTo>
                    <a:lnTo>
                      <a:pt x="23323" y="37874"/>
                    </a:lnTo>
                    <a:cubicBezTo>
                      <a:pt x="23424" y="38110"/>
                      <a:pt x="23659" y="38311"/>
                      <a:pt x="23861" y="38446"/>
                    </a:cubicBezTo>
                    <a:cubicBezTo>
                      <a:pt x="24096" y="38614"/>
                      <a:pt x="24432" y="38681"/>
                      <a:pt x="24768" y="38681"/>
                    </a:cubicBezTo>
                    <a:cubicBezTo>
                      <a:pt x="24936" y="38681"/>
                      <a:pt x="25071" y="38681"/>
                      <a:pt x="25239" y="38647"/>
                    </a:cubicBezTo>
                    <a:cubicBezTo>
                      <a:pt x="25440" y="38614"/>
                      <a:pt x="25676" y="38479"/>
                      <a:pt x="25877" y="38311"/>
                    </a:cubicBezTo>
                    <a:cubicBezTo>
                      <a:pt x="26045" y="38177"/>
                      <a:pt x="26180" y="37975"/>
                      <a:pt x="26280" y="37774"/>
                    </a:cubicBezTo>
                    <a:cubicBezTo>
                      <a:pt x="26381" y="37538"/>
                      <a:pt x="26415" y="37303"/>
                      <a:pt x="26381" y="37001"/>
                    </a:cubicBezTo>
                    <a:cubicBezTo>
                      <a:pt x="26381" y="36866"/>
                      <a:pt x="26348" y="36765"/>
                      <a:pt x="26280" y="36631"/>
                    </a:cubicBezTo>
                    <a:lnTo>
                      <a:pt x="26280" y="36631"/>
                    </a:lnTo>
                    <a:cubicBezTo>
                      <a:pt x="26348" y="36665"/>
                      <a:pt x="26348" y="36665"/>
                      <a:pt x="26381" y="36665"/>
                    </a:cubicBezTo>
                    <a:cubicBezTo>
                      <a:pt x="26684" y="36799"/>
                      <a:pt x="27020" y="36866"/>
                      <a:pt x="27289" y="36933"/>
                    </a:cubicBezTo>
                    <a:cubicBezTo>
                      <a:pt x="27524" y="36967"/>
                      <a:pt x="27692" y="36967"/>
                      <a:pt x="27860" y="36967"/>
                    </a:cubicBezTo>
                    <a:cubicBezTo>
                      <a:pt x="27961" y="36967"/>
                      <a:pt x="28062" y="36967"/>
                      <a:pt x="28196" y="36933"/>
                    </a:cubicBezTo>
                    <a:cubicBezTo>
                      <a:pt x="28297" y="36933"/>
                      <a:pt x="28398" y="36833"/>
                      <a:pt x="28465" y="36799"/>
                    </a:cubicBezTo>
                    <a:lnTo>
                      <a:pt x="28633" y="36631"/>
                    </a:lnTo>
                    <a:cubicBezTo>
                      <a:pt x="28700" y="36597"/>
                      <a:pt x="28700" y="36497"/>
                      <a:pt x="28734" y="36463"/>
                    </a:cubicBezTo>
                    <a:cubicBezTo>
                      <a:pt x="28767" y="36362"/>
                      <a:pt x="28767" y="36261"/>
                      <a:pt x="28734" y="36093"/>
                    </a:cubicBezTo>
                    <a:cubicBezTo>
                      <a:pt x="28734" y="36026"/>
                      <a:pt x="28700" y="35992"/>
                      <a:pt x="28700" y="35959"/>
                    </a:cubicBezTo>
                    <a:cubicBezTo>
                      <a:pt x="28633" y="35824"/>
                      <a:pt x="28566" y="35757"/>
                      <a:pt x="28532" y="35656"/>
                    </a:cubicBezTo>
                    <a:cubicBezTo>
                      <a:pt x="28263" y="35287"/>
                      <a:pt x="27860" y="35119"/>
                      <a:pt x="27557" y="35018"/>
                    </a:cubicBezTo>
                    <a:cubicBezTo>
                      <a:pt x="27121" y="34917"/>
                      <a:pt x="26684" y="34850"/>
                      <a:pt x="26280" y="34816"/>
                    </a:cubicBezTo>
                    <a:cubicBezTo>
                      <a:pt x="27894" y="33606"/>
                      <a:pt x="29372" y="32061"/>
                      <a:pt x="30750" y="30212"/>
                    </a:cubicBezTo>
                    <a:cubicBezTo>
                      <a:pt x="32128" y="28297"/>
                      <a:pt x="33405" y="26180"/>
                      <a:pt x="34413" y="23827"/>
                    </a:cubicBezTo>
                    <a:cubicBezTo>
                      <a:pt x="35320" y="21744"/>
                      <a:pt x="35993" y="19627"/>
                      <a:pt x="36463" y="17509"/>
                    </a:cubicBezTo>
                    <a:cubicBezTo>
                      <a:pt x="36665" y="16468"/>
                      <a:pt x="36833" y="15359"/>
                      <a:pt x="36967" y="14317"/>
                    </a:cubicBezTo>
                    <a:cubicBezTo>
                      <a:pt x="37102" y="13141"/>
                      <a:pt x="37102" y="12065"/>
                      <a:pt x="37001" y="10990"/>
                    </a:cubicBezTo>
                    <a:cubicBezTo>
                      <a:pt x="36933" y="10049"/>
                      <a:pt x="36765" y="9142"/>
                      <a:pt x="36530" y="8369"/>
                    </a:cubicBezTo>
                    <a:cubicBezTo>
                      <a:pt x="36463" y="8066"/>
                      <a:pt x="36329" y="7764"/>
                      <a:pt x="36194" y="7461"/>
                    </a:cubicBezTo>
                    <a:cubicBezTo>
                      <a:pt x="35993" y="6722"/>
                      <a:pt x="35656" y="6016"/>
                      <a:pt x="35287" y="5344"/>
                    </a:cubicBezTo>
                    <a:cubicBezTo>
                      <a:pt x="34816" y="4504"/>
                      <a:pt x="34178" y="3731"/>
                      <a:pt x="33472" y="3025"/>
                    </a:cubicBezTo>
                    <a:cubicBezTo>
                      <a:pt x="32666" y="2252"/>
                      <a:pt x="31758" y="1580"/>
                      <a:pt x="30649" y="1043"/>
                    </a:cubicBezTo>
                    <a:cubicBezTo>
                      <a:pt x="30145" y="807"/>
                      <a:pt x="29607" y="572"/>
                      <a:pt x="29103" y="370"/>
                    </a:cubicBezTo>
                    <a:cubicBezTo>
                      <a:pt x="28599" y="202"/>
                      <a:pt x="28095" y="68"/>
                      <a:pt x="27557" y="34"/>
                    </a:cubicBezTo>
                    <a:cubicBezTo>
                      <a:pt x="27121" y="34"/>
                      <a:pt x="26751" y="1"/>
                      <a:pt x="2638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1"/>
              <p:cNvSpPr/>
              <p:nvPr/>
            </p:nvSpPr>
            <p:spPr>
              <a:xfrm>
                <a:off x="3867550" y="3096925"/>
                <a:ext cx="215100" cy="352025"/>
              </a:xfrm>
              <a:custGeom>
                <a:rect b="b" l="l" r="r" t="t"/>
                <a:pathLst>
                  <a:path extrusionOk="0" h="14081" w="8604">
                    <a:moveTo>
                      <a:pt x="1277" y="0"/>
                    </a:moveTo>
                    <a:cubicBezTo>
                      <a:pt x="1143" y="0"/>
                      <a:pt x="1042" y="0"/>
                      <a:pt x="941" y="34"/>
                    </a:cubicBezTo>
                    <a:cubicBezTo>
                      <a:pt x="639" y="135"/>
                      <a:pt x="336" y="336"/>
                      <a:pt x="202" y="639"/>
                    </a:cubicBezTo>
                    <a:cubicBezTo>
                      <a:pt x="34" y="907"/>
                      <a:pt x="0" y="1244"/>
                      <a:pt x="101" y="1546"/>
                    </a:cubicBezTo>
                    <a:cubicBezTo>
                      <a:pt x="168" y="1815"/>
                      <a:pt x="370" y="2151"/>
                      <a:pt x="672" y="2252"/>
                    </a:cubicBezTo>
                    <a:cubicBezTo>
                      <a:pt x="1143" y="2453"/>
                      <a:pt x="1613" y="2722"/>
                      <a:pt x="2016" y="2957"/>
                    </a:cubicBezTo>
                    <a:lnTo>
                      <a:pt x="2050" y="3025"/>
                    </a:lnTo>
                    <a:cubicBezTo>
                      <a:pt x="2453" y="3226"/>
                      <a:pt x="2856" y="3495"/>
                      <a:pt x="3327" y="3798"/>
                    </a:cubicBezTo>
                    <a:cubicBezTo>
                      <a:pt x="3965" y="4268"/>
                      <a:pt x="4537" y="4873"/>
                      <a:pt x="5074" y="5545"/>
                    </a:cubicBezTo>
                    <a:cubicBezTo>
                      <a:pt x="5679" y="6284"/>
                      <a:pt x="6183" y="7091"/>
                      <a:pt x="6520" y="7897"/>
                    </a:cubicBezTo>
                    <a:cubicBezTo>
                      <a:pt x="7024" y="9040"/>
                      <a:pt x="7360" y="10216"/>
                      <a:pt x="7528" y="11292"/>
                    </a:cubicBezTo>
                    <a:cubicBezTo>
                      <a:pt x="7629" y="12165"/>
                      <a:pt x="7629" y="12938"/>
                      <a:pt x="7561" y="13644"/>
                    </a:cubicBezTo>
                    <a:cubicBezTo>
                      <a:pt x="7528" y="13812"/>
                      <a:pt x="7729" y="14014"/>
                      <a:pt x="7897" y="14081"/>
                    </a:cubicBezTo>
                    <a:lnTo>
                      <a:pt x="7998" y="14081"/>
                    </a:lnTo>
                    <a:cubicBezTo>
                      <a:pt x="8133" y="14081"/>
                      <a:pt x="8368" y="13946"/>
                      <a:pt x="8401" y="13745"/>
                    </a:cubicBezTo>
                    <a:cubicBezTo>
                      <a:pt x="8469" y="13174"/>
                      <a:pt x="8536" y="12569"/>
                      <a:pt x="8569" y="11897"/>
                    </a:cubicBezTo>
                    <a:cubicBezTo>
                      <a:pt x="8603" y="11258"/>
                      <a:pt x="8569" y="10620"/>
                      <a:pt x="8536" y="9914"/>
                    </a:cubicBezTo>
                    <a:cubicBezTo>
                      <a:pt x="8469" y="9275"/>
                      <a:pt x="8368" y="8603"/>
                      <a:pt x="8200" y="7864"/>
                    </a:cubicBezTo>
                    <a:cubicBezTo>
                      <a:pt x="8032" y="7192"/>
                      <a:pt x="7864" y="6553"/>
                      <a:pt x="7595" y="5915"/>
                    </a:cubicBezTo>
                    <a:cubicBezTo>
                      <a:pt x="7360" y="5243"/>
                      <a:pt x="7024" y="4604"/>
                      <a:pt x="6620" y="3999"/>
                    </a:cubicBezTo>
                    <a:lnTo>
                      <a:pt x="6116" y="3226"/>
                    </a:lnTo>
                    <a:cubicBezTo>
                      <a:pt x="5881" y="2890"/>
                      <a:pt x="5579" y="2554"/>
                      <a:pt x="5276" y="2218"/>
                    </a:cubicBezTo>
                    <a:cubicBezTo>
                      <a:pt x="4839" y="1714"/>
                      <a:pt x="4268" y="1244"/>
                      <a:pt x="3562" y="840"/>
                    </a:cubicBezTo>
                    <a:cubicBezTo>
                      <a:pt x="2991" y="471"/>
                      <a:pt x="2252" y="202"/>
                      <a:pt x="1512" y="34"/>
                    </a:cubicBezTo>
                    <a:cubicBezTo>
                      <a:pt x="1479" y="0"/>
                      <a:pt x="1344" y="0"/>
                      <a:pt x="127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1"/>
              <p:cNvSpPr/>
              <p:nvPr/>
            </p:nvSpPr>
            <p:spPr>
              <a:xfrm>
                <a:off x="4040600" y="3458175"/>
                <a:ext cx="42050" cy="39525"/>
              </a:xfrm>
              <a:custGeom>
                <a:rect b="b" l="l" r="r" t="t"/>
                <a:pathLst>
                  <a:path extrusionOk="0" h="1581" w="1682">
                    <a:moveTo>
                      <a:pt x="774" y="1"/>
                    </a:moveTo>
                    <a:cubicBezTo>
                      <a:pt x="572" y="1"/>
                      <a:pt x="337" y="169"/>
                      <a:pt x="236" y="269"/>
                    </a:cubicBezTo>
                    <a:cubicBezTo>
                      <a:pt x="102" y="437"/>
                      <a:pt x="1" y="673"/>
                      <a:pt x="68" y="874"/>
                    </a:cubicBezTo>
                    <a:cubicBezTo>
                      <a:pt x="102" y="1076"/>
                      <a:pt x="169" y="1278"/>
                      <a:pt x="337" y="1412"/>
                    </a:cubicBezTo>
                    <a:cubicBezTo>
                      <a:pt x="505" y="1546"/>
                      <a:pt x="707" y="1580"/>
                      <a:pt x="942" y="1580"/>
                    </a:cubicBezTo>
                    <a:cubicBezTo>
                      <a:pt x="1143" y="1580"/>
                      <a:pt x="1345" y="1412"/>
                      <a:pt x="1479" y="1278"/>
                    </a:cubicBezTo>
                    <a:cubicBezTo>
                      <a:pt x="1614" y="1110"/>
                      <a:pt x="1681" y="908"/>
                      <a:pt x="1647" y="706"/>
                    </a:cubicBezTo>
                    <a:cubicBezTo>
                      <a:pt x="1614" y="505"/>
                      <a:pt x="1513" y="269"/>
                      <a:pt x="1345" y="169"/>
                    </a:cubicBezTo>
                    <a:cubicBezTo>
                      <a:pt x="1177" y="34"/>
                      <a:pt x="1009" y="1"/>
                      <a:pt x="77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1"/>
              <p:cNvSpPr/>
              <p:nvPr/>
            </p:nvSpPr>
            <p:spPr>
              <a:xfrm>
                <a:off x="3424775" y="3469125"/>
                <a:ext cx="109250" cy="97425"/>
              </a:xfrm>
              <a:custGeom>
                <a:rect b="b" l="l" r="r" t="t"/>
                <a:pathLst>
                  <a:path extrusionOk="0" h="3897" w="4370">
                    <a:moveTo>
                      <a:pt x="2178" y="0"/>
                    </a:moveTo>
                    <a:cubicBezTo>
                      <a:pt x="1970" y="0"/>
                      <a:pt x="1757" y="32"/>
                      <a:pt x="1547" y="100"/>
                    </a:cubicBezTo>
                    <a:cubicBezTo>
                      <a:pt x="538" y="436"/>
                      <a:pt x="1" y="1545"/>
                      <a:pt x="337" y="2587"/>
                    </a:cubicBezTo>
                    <a:cubicBezTo>
                      <a:pt x="632" y="3392"/>
                      <a:pt x="1377" y="3897"/>
                      <a:pt x="2178" y="3897"/>
                    </a:cubicBezTo>
                    <a:cubicBezTo>
                      <a:pt x="2381" y="3897"/>
                      <a:pt x="2587" y="3865"/>
                      <a:pt x="2790" y="3797"/>
                    </a:cubicBezTo>
                    <a:cubicBezTo>
                      <a:pt x="3798" y="3461"/>
                      <a:pt x="4370" y="2385"/>
                      <a:pt x="4033" y="1310"/>
                    </a:cubicBezTo>
                    <a:cubicBezTo>
                      <a:pt x="3765" y="505"/>
                      <a:pt x="3004" y="0"/>
                      <a:pt x="217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1"/>
              <p:cNvSpPr/>
              <p:nvPr/>
            </p:nvSpPr>
            <p:spPr>
              <a:xfrm>
                <a:off x="3849900" y="3370825"/>
                <a:ext cx="109250" cy="97025"/>
              </a:xfrm>
              <a:custGeom>
                <a:rect b="b" l="l" r="r" t="t"/>
                <a:pathLst>
                  <a:path extrusionOk="0" h="3881" w="4370">
                    <a:moveTo>
                      <a:pt x="2178" y="0"/>
                    </a:moveTo>
                    <a:cubicBezTo>
                      <a:pt x="1969" y="0"/>
                      <a:pt x="1756" y="33"/>
                      <a:pt x="1546" y="100"/>
                    </a:cubicBezTo>
                    <a:cubicBezTo>
                      <a:pt x="538" y="436"/>
                      <a:pt x="0" y="1512"/>
                      <a:pt x="336" y="2554"/>
                    </a:cubicBezTo>
                    <a:cubicBezTo>
                      <a:pt x="609" y="3372"/>
                      <a:pt x="1370" y="3881"/>
                      <a:pt x="2222" y="3881"/>
                    </a:cubicBezTo>
                    <a:cubicBezTo>
                      <a:pt x="2419" y="3881"/>
                      <a:pt x="2621" y="3854"/>
                      <a:pt x="2823" y="3797"/>
                    </a:cubicBezTo>
                    <a:cubicBezTo>
                      <a:pt x="3831" y="3461"/>
                      <a:pt x="4369" y="2352"/>
                      <a:pt x="4033" y="1310"/>
                    </a:cubicBezTo>
                    <a:cubicBezTo>
                      <a:pt x="3765" y="505"/>
                      <a:pt x="3004" y="0"/>
                      <a:pt x="217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11"/>
              <p:cNvSpPr/>
              <p:nvPr/>
            </p:nvSpPr>
            <p:spPr>
              <a:xfrm>
                <a:off x="3597850" y="3431300"/>
                <a:ext cx="206700" cy="155450"/>
              </a:xfrm>
              <a:custGeom>
                <a:rect b="b" l="l" r="r" t="t"/>
                <a:pathLst>
                  <a:path extrusionOk="0" h="6218" w="8268">
                    <a:moveTo>
                      <a:pt x="5377" y="3999"/>
                    </a:moveTo>
                    <a:cubicBezTo>
                      <a:pt x="5512" y="3999"/>
                      <a:pt x="5680" y="3999"/>
                      <a:pt x="5781" y="4066"/>
                    </a:cubicBezTo>
                    <a:cubicBezTo>
                      <a:pt x="6016" y="4100"/>
                      <a:pt x="6184" y="4134"/>
                      <a:pt x="6352" y="4201"/>
                    </a:cubicBezTo>
                    <a:cubicBezTo>
                      <a:pt x="6520" y="4302"/>
                      <a:pt x="6621" y="4369"/>
                      <a:pt x="6789" y="4470"/>
                    </a:cubicBezTo>
                    <a:lnTo>
                      <a:pt x="6923" y="4604"/>
                    </a:lnTo>
                    <a:cubicBezTo>
                      <a:pt x="6856" y="4671"/>
                      <a:pt x="6722" y="4772"/>
                      <a:pt x="6621" y="4907"/>
                    </a:cubicBezTo>
                    <a:cubicBezTo>
                      <a:pt x="6352" y="5108"/>
                      <a:pt x="6050" y="5310"/>
                      <a:pt x="5680" y="5478"/>
                    </a:cubicBezTo>
                    <a:cubicBezTo>
                      <a:pt x="5277" y="5646"/>
                      <a:pt x="4873" y="5780"/>
                      <a:pt x="4437" y="5848"/>
                    </a:cubicBezTo>
                    <a:cubicBezTo>
                      <a:pt x="4201" y="5881"/>
                      <a:pt x="3899" y="5881"/>
                      <a:pt x="3664" y="5881"/>
                    </a:cubicBezTo>
                    <a:cubicBezTo>
                      <a:pt x="3496" y="5881"/>
                      <a:pt x="3328" y="5881"/>
                      <a:pt x="3193" y="5848"/>
                    </a:cubicBezTo>
                    <a:cubicBezTo>
                      <a:pt x="3059" y="5848"/>
                      <a:pt x="2857" y="5814"/>
                      <a:pt x="2689" y="5780"/>
                    </a:cubicBezTo>
                    <a:cubicBezTo>
                      <a:pt x="2723" y="5680"/>
                      <a:pt x="2723" y="5612"/>
                      <a:pt x="2756" y="5512"/>
                    </a:cubicBezTo>
                    <a:cubicBezTo>
                      <a:pt x="2857" y="5343"/>
                      <a:pt x="2924" y="5175"/>
                      <a:pt x="3059" y="5041"/>
                    </a:cubicBezTo>
                    <a:cubicBezTo>
                      <a:pt x="3193" y="4907"/>
                      <a:pt x="3361" y="4772"/>
                      <a:pt x="3529" y="4604"/>
                    </a:cubicBezTo>
                    <a:cubicBezTo>
                      <a:pt x="3731" y="4436"/>
                      <a:pt x="3932" y="4302"/>
                      <a:pt x="4201" y="4201"/>
                    </a:cubicBezTo>
                    <a:cubicBezTo>
                      <a:pt x="4437" y="4100"/>
                      <a:pt x="4739" y="4066"/>
                      <a:pt x="5041" y="3999"/>
                    </a:cubicBezTo>
                    <a:close/>
                    <a:moveTo>
                      <a:pt x="6755" y="0"/>
                    </a:moveTo>
                    <a:cubicBezTo>
                      <a:pt x="6634" y="61"/>
                      <a:pt x="6538" y="73"/>
                      <a:pt x="6450" y="73"/>
                    </a:cubicBezTo>
                    <a:cubicBezTo>
                      <a:pt x="6392" y="73"/>
                      <a:pt x="6339" y="67"/>
                      <a:pt x="6285" y="67"/>
                    </a:cubicBezTo>
                    <a:cubicBezTo>
                      <a:pt x="6184" y="67"/>
                      <a:pt x="6016" y="67"/>
                      <a:pt x="5814" y="101"/>
                    </a:cubicBezTo>
                    <a:cubicBezTo>
                      <a:pt x="5714" y="135"/>
                      <a:pt x="5546" y="202"/>
                      <a:pt x="5377" y="303"/>
                    </a:cubicBezTo>
                    <a:cubicBezTo>
                      <a:pt x="5209" y="403"/>
                      <a:pt x="5075" y="538"/>
                      <a:pt x="4941" y="639"/>
                    </a:cubicBezTo>
                    <a:cubicBezTo>
                      <a:pt x="4806" y="740"/>
                      <a:pt x="4739" y="874"/>
                      <a:pt x="4605" y="975"/>
                    </a:cubicBezTo>
                    <a:cubicBezTo>
                      <a:pt x="4470" y="1109"/>
                      <a:pt x="4369" y="1277"/>
                      <a:pt x="4201" y="1378"/>
                    </a:cubicBezTo>
                    <a:cubicBezTo>
                      <a:pt x="4033" y="1479"/>
                      <a:pt x="3899" y="1580"/>
                      <a:pt x="3764" y="1647"/>
                    </a:cubicBezTo>
                    <a:cubicBezTo>
                      <a:pt x="3697" y="1714"/>
                      <a:pt x="3630" y="1714"/>
                      <a:pt x="3563" y="1748"/>
                    </a:cubicBezTo>
                    <a:lnTo>
                      <a:pt x="3529" y="1748"/>
                    </a:lnTo>
                    <a:cubicBezTo>
                      <a:pt x="3193" y="1748"/>
                      <a:pt x="2891" y="1680"/>
                      <a:pt x="2689" y="1613"/>
                    </a:cubicBezTo>
                    <a:cubicBezTo>
                      <a:pt x="2521" y="1580"/>
                      <a:pt x="2353" y="1546"/>
                      <a:pt x="2118" y="1479"/>
                    </a:cubicBezTo>
                    <a:cubicBezTo>
                      <a:pt x="2050" y="1445"/>
                      <a:pt x="1950" y="1445"/>
                      <a:pt x="1882" y="1412"/>
                    </a:cubicBezTo>
                    <a:cubicBezTo>
                      <a:pt x="1748" y="1344"/>
                      <a:pt x="1614" y="1344"/>
                      <a:pt x="1513" y="1344"/>
                    </a:cubicBezTo>
                    <a:cubicBezTo>
                      <a:pt x="1244" y="1344"/>
                      <a:pt x="1042" y="1412"/>
                      <a:pt x="874" y="1479"/>
                    </a:cubicBezTo>
                    <a:cubicBezTo>
                      <a:pt x="673" y="1580"/>
                      <a:pt x="538" y="1680"/>
                      <a:pt x="370" y="1849"/>
                    </a:cubicBezTo>
                    <a:cubicBezTo>
                      <a:pt x="101" y="2117"/>
                      <a:pt x="1" y="2487"/>
                      <a:pt x="1" y="2991"/>
                    </a:cubicBezTo>
                    <a:cubicBezTo>
                      <a:pt x="1" y="3159"/>
                      <a:pt x="1" y="3361"/>
                      <a:pt x="34" y="3630"/>
                    </a:cubicBezTo>
                    <a:cubicBezTo>
                      <a:pt x="68" y="3831"/>
                      <a:pt x="101" y="4100"/>
                      <a:pt x="236" y="4268"/>
                    </a:cubicBezTo>
                    <a:cubicBezTo>
                      <a:pt x="404" y="4604"/>
                      <a:pt x="605" y="4940"/>
                      <a:pt x="908" y="5209"/>
                    </a:cubicBezTo>
                    <a:cubicBezTo>
                      <a:pt x="1177" y="5478"/>
                      <a:pt x="1446" y="5680"/>
                      <a:pt x="1849" y="5848"/>
                    </a:cubicBezTo>
                    <a:cubicBezTo>
                      <a:pt x="2387" y="6116"/>
                      <a:pt x="3025" y="6217"/>
                      <a:pt x="3731" y="6217"/>
                    </a:cubicBezTo>
                    <a:lnTo>
                      <a:pt x="4201" y="6217"/>
                    </a:lnTo>
                    <a:cubicBezTo>
                      <a:pt x="4974" y="6150"/>
                      <a:pt x="5781" y="5881"/>
                      <a:pt x="6520" y="5512"/>
                    </a:cubicBezTo>
                    <a:cubicBezTo>
                      <a:pt x="7226" y="5108"/>
                      <a:pt x="7763" y="4503"/>
                      <a:pt x="8032" y="3831"/>
                    </a:cubicBezTo>
                    <a:cubicBezTo>
                      <a:pt x="8200" y="3495"/>
                      <a:pt x="8268" y="3092"/>
                      <a:pt x="8268" y="2655"/>
                    </a:cubicBezTo>
                    <a:cubicBezTo>
                      <a:pt x="8268" y="2185"/>
                      <a:pt x="8200" y="1748"/>
                      <a:pt x="8066" y="1311"/>
                    </a:cubicBezTo>
                    <a:cubicBezTo>
                      <a:pt x="7932" y="975"/>
                      <a:pt x="7730" y="571"/>
                      <a:pt x="7293" y="269"/>
                    </a:cubicBezTo>
                    <a:cubicBezTo>
                      <a:pt x="7125" y="135"/>
                      <a:pt x="6923" y="67"/>
                      <a:pt x="675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0" name="Google Shape;170;p11"/>
            <p:cNvSpPr/>
            <p:nvPr/>
          </p:nvSpPr>
          <p:spPr>
            <a:xfrm>
              <a:off x="6933975" y="1187700"/>
              <a:ext cx="115125" cy="56325"/>
            </a:xfrm>
            <a:custGeom>
              <a:rect b="b" l="l" r="r" t="t"/>
              <a:pathLst>
                <a:path extrusionOk="0" h="2253" w="4605">
                  <a:moveTo>
                    <a:pt x="3126" y="1"/>
                  </a:moveTo>
                  <a:cubicBezTo>
                    <a:pt x="2723" y="1"/>
                    <a:pt x="2320" y="68"/>
                    <a:pt x="1883" y="202"/>
                  </a:cubicBezTo>
                  <a:cubicBezTo>
                    <a:pt x="1412" y="337"/>
                    <a:pt x="1043" y="538"/>
                    <a:pt x="673" y="807"/>
                  </a:cubicBezTo>
                  <a:cubicBezTo>
                    <a:pt x="538" y="908"/>
                    <a:pt x="404" y="1042"/>
                    <a:pt x="270" y="1210"/>
                  </a:cubicBezTo>
                  <a:cubicBezTo>
                    <a:pt x="135" y="1378"/>
                    <a:pt x="68" y="1580"/>
                    <a:pt x="1" y="1815"/>
                  </a:cubicBezTo>
                  <a:cubicBezTo>
                    <a:pt x="1" y="1849"/>
                    <a:pt x="1" y="1916"/>
                    <a:pt x="68" y="1983"/>
                  </a:cubicBezTo>
                  <a:cubicBezTo>
                    <a:pt x="102" y="2017"/>
                    <a:pt x="135" y="2051"/>
                    <a:pt x="236" y="2084"/>
                  </a:cubicBezTo>
                  <a:cubicBezTo>
                    <a:pt x="270" y="2151"/>
                    <a:pt x="303" y="2151"/>
                    <a:pt x="337" y="2151"/>
                  </a:cubicBezTo>
                  <a:cubicBezTo>
                    <a:pt x="606" y="2219"/>
                    <a:pt x="908" y="2252"/>
                    <a:pt x="1211" y="2252"/>
                  </a:cubicBezTo>
                  <a:cubicBezTo>
                    <a:pt x="1345" y="2252"/>
                    <a:pt x="1547" y="2252"/>
                    <a:pt x="1681" y="2219"/>
                  </a:cubicBezTo>
                  <a:cubicBezTo>
                    <a:pt x="2185" y="2185"/>
                    <a:pt x="2689" y="2051"/>
                    <a:pt x="3227" y="1849"/>
                  </a:cubicBezTo>
                  <a:cubicBezTo>
                    <a:pt x="3429" y="1748"/>
                    <a:pt x="3630" y="1681"/>
                    <a:pt x="3832" y="1546"/>
                  </a:cubicBezTo>
                  <a:cubicBezTo>
                    <a:pt x="4101" y="1412"/>
                    <a:pt x="4269" y="1311"/>
                    <a:pt x="4437" y="1143"/>
                  </a:cubicBezTo>
                  <a:cubicBezTo>
                    <a:pt x="4571" y="1009"/>
                    <a:pt x="4605" y="841"/>
                    <a:pt x="4605" y="673"/>
                  </a:cubicBezTo>
                  <a:cubicBezTo>
                    <a:pt x="4605" y="572"/>
                    <a:pt x="4538" y="505"/>
                    <a:pt x="4470" y="471"/>
                  </a:cubicBezTo>
                  <a:cubicBezTo>
                    <a:pt x="4437" y="370"/>
                    <a:pt x="4336" y="337"/>
                    <a:pt x="4269" y="303"/>
                  </a:cubicBezTo>
                  <a:cubicBezTo>
                    <a:pt x="4168" y="236"/>
                    <a:pt x="4101" y="202"/>
                    <a:pt x="4033" y="202"/>
                  </a:cubicBezTo>
                  <a:cubicBezTo>
                    <a:pt x="3966" y="169"/>
                    <a:pt x="3832" y="169"/>
                    <a:pt x="3765" y="135"/>
                  </a:cubicBezTo>
                  <a:cubicBezTo>
                    <a:pt x="3563" y="34"/>
                    <a:pt x="3328" y="34"/>
                    <a:pt x="312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1" name="Google Shape;171;p11"/>
          <p:cNvSpPr/>
          <p:nvPr/>
        </p:nvSpPr>
        <p:spPr>
          <a:xfrm>
            <a:off x="-519600" y="3814668"/>
            <a:ext cx="1994602" cy="1704648"/>
          </a:xfrm>
          <a:custGeom>
            <a:rect b="b" l="l" r="r" t="t"/>
            <a:pathLst>
              <a:path extrusionOk="0" h="64834" w="75862">
                <a:moveTo>
                  <a:pt x="27486" y="0"/>
                </a:moveTo>
                <a:cubicBezTo>
                  <a:pt x="14236" y="0"/>
                  <a:pt x="1" y="11922"/>
                  <a:pt x="4464" y="32119"/>
                </a:cubicBezTo>
                <a:cubicBezTo>
                  <a:pt x="7408" y="45427"/>
                  <a:pt x="22347" y="63271"/>
                  <a:pt x="37187" y="64723"/>
                </a:cubicBezTo>
                <a:cubicBezTo>
                  <a:pt x="37950" y="64797"/>
                  <a:pt x="38755" y="64834"/>
                  <a:pt x="39593" y="64834"/>
                </a:cubicBezTo>
                <a:cubicBezTo>
                  <a:pt x="53258" y="64834"/>
                  <a:pt x="75862" y="55139"/>
                  <a:pt x="69752" y="38346"/>
                </a:cubicBezTo>
                <a:cubicBezTo>
                  <a:pt x="65972" y="27962"/>
                  <a:pt x="54255" y="28240"/>
                  <a:pt x="46358" y="22849"/>
                </a:cubicBezTo>
                <a:cubicBezTo>
                  <a:pt x="38023" y="17180"/>
                  <a:pt x="46975" y="9660"/>
                  <a:pt x="39376" y="3872"/>
                </a:cubicBezTo>
                <a:cubicBezTo>
                  <a:pt x="35961" y="1249"/>
                  <a:pt x="31775" y="0"/>
                  <a:pt x="2748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1"/>
          <p:cNvSpPr/>
          <p:nvPr/>
        </p:nvSpPr>
        <p:spPr>
          <a:xfrm rot="-5400000">
            <a:off x="1063772" y="4507185"/>
            <a:ext cx="362472" cy="319633"/>
          </a:xfrm>
          <a:custGeom>
            <a:rect b="b" l="l" r="r" t="t"/>
            <a:pathLst>
              <a:path extrusionOk="0" h="10699" w="12136">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1"/>
          <p:cNvSpPr/>
          <p:nvPr/>
        </p:nvSpPr>
        <p:spPr>
          <a:xfrm rot="-2700000">
            <a:off x="8069271" y="-492718"/>
            <a:ext cx="1402437" cy="1721733"/>
          </a:xfrm>
          <a:custGeom>
            <a:rect b="b" l="l" r="r" t="t"/>
            <a:pathLst>
              <a:path extrusionOk="0" h="68870" w="56098">
                <a:moveTo>
                  <a:pt x="27540" y="1"/>
                </a:moveTo>
                <a:cubicBezTo>
                  <a:pt x="25846" y="1"/>
                  <a:pt x="24016" y="377"/>
                  <a:pt x="22022" y="1226"/>
                </a:cubicBezTo>
                <a:cubicBezTo>
                  <a:pt x="3980" y="8924"/>
                  <a:pt x="18521" y="22730"/>
                  <a:pt x="17626" y="35302"/>
                </a:cubicBezTo>
                <a:cubicBezTo>
                  <a:pt x="16950" y="44552"/>
                  <a:pt x="1" y="49286"/>
                  <a:pt x="7799" y="60247"/>
                </a:cubicBezTo>
                <a:cubicBezTo>
                  <a:pt x="12119" y="66326"/>
                  <a:pt x="17081" y="68870"/>
                  <a:pt x="22065" y="68870"/>
                </a:cubicBezTo>
                <a:cubicBezTo>
                  <a:pt x="38955" y="68870"/>
                  <a:pt x="56098" y="39657"/>
                  <a:pt x="49355" y="19766"/>
                </a:cubicBezTo>
                <a:cubicBezTo>
                  <a:pt x="42898" y="13377"/>
                  <a:pt x="37638" y="1"/>
                  <a:pt x="2754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11"/>
          <p:cNvSpPr/>
          <p:nvPr/>
        </p:nvSpPr>
        <p:spPr>
          <a:xfrm rot="-5400000">
            <a:off x="7401502" y="4010007"/>
            <a:ext cx="232192" cy="204752"/>
          </a:xfrm>
          <a:custGeom>
            <a:rect b="b" l="l" r="r" t="t"/>
            <a:pathLst>
              <a:path extrusionOk="0" h="10699" w="12136">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11"/>
          <p:cNvSpPr/>
          <p:nvPr/>
        </p:nvSpPr>
        <p:spPr>
          <a:xfrm rot="-5400000">
            <a:off x="7657455" y="4236950"/>
            <a:ext cx="143296" cy="126355"/>
          </a:xfrm>
          <a:custGeom>
            <a:rect b="b" l="l" r="r" t="t"/>
            <a:pathLst>
              <a:path extrusionOk="0" h="10699" w="12136">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1"/>
          <p:cNvSpPr/>
          <p:nvPr/>
        </p:nvSpPr>
        <p:spPr>
          <a:xfrm rot="2527600">
            <a:off x="7584927" y="496776"/>
            <a:ext cx="227865" cy="593777"/>
          </a:xfrm>
          <a:custGeom>
            <a:rect b="b" l="l" r="r" t="t"/>
            <a:pathLst>
              <a:path extrusionOk="0" h="26186" w="10049">
                <a:moveTo>
                  <a:pt x="6026" y="9334"/>
                </a:moveTo>
                <a:cubicBezTo>
                  <a:pt x="6036" y="9343"/>
                  <a:pt x="6050" y="9343"/>
                  <a:pt x="6050" y="9343"/>
                </a:cubicBezTo>
                <a:cubicBezTo>
                  <a:pt x="6042" y="9340"/>
                  <a:pt x="6034" y="9337"/>
                  <a:pt x="6026" y="9334"/>
                </a:cubicBezTo>
                <a:close/>
                <a:moveTo>
                  <a:pt x="3093" y="8839"/>
                </a:moveTo>
                <a:cubicBezTo>
                  <a:pt x="3529" y="8839"/>
                  <a:pt x="3899" y="8839"/>
                  <a:pt x="4336" y="8872"/>
                </a:cubicBezTo>
                <a:cubicBezTo>
                  <a:pt x="4899" y="8972"/>
                  <a:pt x="5494" y="9136"/>
                  <a:pt x="6026" y="9334"/>
                </a:cubicBezTo>
                <a:lnTo>
                  <a:pt x="6026" y="9334"/>
                </a:lnTo>
                <a:cubicBezTo>
                  <a:pt x="6021" y="9329"/>
                  <a:pt x="6016" y="9321"/>
                  <a:pt x="6016" y="9309"/>
                </a:cubicBezTo>
                <a:lnTo>
                  <a:pt x="6016" y="9309"/>
                </a:lnTo>
                <a:cubicBezTo>
                  <a:pt x="6016" y="9309"/>
                  <a:pt x="6050" y="9309"/>
                  <a:pt x="6050" y="9343"/>
                </a:cubicBezTo>
                <a:cubicBezTo>
                  <a:pt x="6420" y="9511"/>
                  <a:pt x="6756" y="9679"/>
                  <a:pt x="7092" y="9914"/>
                </a:cubicBezTo>
                <a:cubicBezTo>
                  <a:pt x="6554" y="10351"/>
                  <a:pt x="5983" y="10654"/>
                  <a:pt x="5344" y="10922"/>
                </a:cubicBezTo>
                <a:cubicBezTo>
                  <a:pt x="4605" y="11225"/>
                  <a:pt x="3865" y="11426"/>
                  <a:pt x="3126" y="11561"/>
                </a:cubicBezTo>
                <a:cubicBezTo>
                  <a:pt x="2925" y="11578"/>
                  <a:pt x="2731" y="11586"/>
                  <a:pt x="2542" y="11586"/>
                </a:cubicBezTo>
                <a:cubicBezTo>
                  <a:pt x="2353" y="11586"/>
                  <a:pt x="2168" y="11578"/>
                  <a:pt x="1984" y="11561"/>
                </a:cubicBezTo>
                <a:lnTo>
                  <a:pt x="1479" y="11426"/>
                </a:lnTo>
                <a:cubicBezTo>
                  <a:pt x="1379" y="11393"/>
                  <a:pt x="1345" y="11359"/>
                  <a:pt x="1244" y="11292"/>
                </a:cubicBezTo>
                <a:lnTo>
                  <a:pt x="1177" y="11225"/>
                </a:lnTo>
                <a:cubicBezTo>
                  <a:pt x="1143" y="11191"/>
                  <a:pt x="1143" y="11158"/>
                  <a:pt x="1076" y="11090"/>
                </a:cubicBezTo>
                <a:cubicBezTo>
                  <a:pt x="1076" y="11057"/>
                  <a:pt x="1043" y="11023"/>
                  <a:pt x="1043" y="10956"/>
                </a:cubicBezTo>
                <a:lnTo>
                  <a:pt x="1043" y="10721"/>
                </a:lnTo>
                <a:lnTo>
                  <a:pt x="1177" y="10217"/>
                </a:lnTo>
                <a:cubicBezTo>
                  <a:pt x="1244" y="10049"/>
                  <a:pt x="1345" y="9881"/>
                  <a:pt x="1479" y="9713"/>
                </a:cubicBezTo>
                <a:lnTo>
                  <a:pt x="1849" y="9343"/>
                </a:lnTo>
                <a:cubicBezTo>
                  <a:pt x="2017" y="9208"/>
                  <a:pt x="2185" y="9141"/>
                  <a:pt x="2353" y="9040"/>
                </a:cubicBezTo>
                <a:cubicBezTo>
                  <a:pt x="2588" y="8973"/>
                  <a:pt x="2857" y="8872"/>
                  <a:pt x="3093" y="8839"/>
                </a:cubicBezTo>
                <a:close/>
                <a:moveTo>
                  <a:pt x="6722" y="15627"/>
                </a:moveTo>
                <a:cubicBezTo>
                  <a:pt x="6722" y="15627"/>
                  <a:pt x="6756" y="15627"/>
                  <a:pt x="6756" y="15694"/>
                </a:cubicBezTo>
                <a:cubicBezTo>
                  <a:pt x="6756" y="15627"/>
                  <a:pt x="6756" y="15627"/>
                  <a:pt x="6722" y="15627"/>
                </a:cubicBezTo>
                <a:close/>
                <a:moveTo>
                  <a:pt x="2992" y="15795"/>
                </a:moveTo>
                <a:cubicBezTo>
                  <a:pt x="2958" y="15795"/>
                  <a:pt x="2958" y="15795"/>
                  <a:pt x="2891" y="15862"/>
                </a:cubicBezTo>
                <a:cubicBezTo>
                  <a:pt x="2925" y="15862"/>
                  <a:pt x="2925" y="15795"/>
                  <a:pt x="2992" y="15795"/>
                </a:cubicBezTo>
                <a:close/>
                <a:moveTo>
                  <a:pt x="4370" y="15358"/>
                </a:moveTo>
                <a:cubicBezTo>
                  <a:pt x="4874" y="15358"/>
                  <a:pt x="5344" y="15358"/>
                  <a:pt x="5815" y="15392"/>
                </a:cubicBezTo>
                <a:cubicBezTo>
                  <a:pt x="6117" y="15426"/>
                  <a:pt x="6487" y="15526"/>
                  <a:pt x="6823" y="15627"/>
                </a:cubicBezTo>
                <a:cubicBezTo>
                  <a:pt x="7024" y="15728"/>
                  <a:pt x="7260" y="15862"/>
                  <a:pt x="7428" y="16030"/>
                </a:cubicBezTo>
                <a:lnTo>
                  <a:pt x="7495" y="16064"/>
                </a:lnTo>
                <a:cubicBezTo>
                  <a:pt x="7192" y="16367"/>
                  <a:pt x="6890" y="16635"/>
                  <a:pt x="6588" y="16904"/>
                </a:cubicBezTo>
                <a:cubicBezTo>
                  <a:pt x="6184" y="17240"/>
                  <a:pt x="5714" y="17475"/>
                  <a:pt x="5210" y="17711"/>
                </a:cubicBezTo>
                <a:cubicBezTo>
                  <a:pt x="4840" y="17879"/>
                  <a:pt x="4470" y="17946"/>
                  <a:pt x="4067" y="18047"/>
                </a:cubicBezTo>
                <a:cubicBezTo>
                  <a:pt x="3916" y="18064"/>
                  <a:pt x="3773" y="18072"/>
                  <a:pt x="3626" y="18072"/>
                </a:cubicBezTo>
                <a:cubicBezTo>
                  <a:pt x="3479" y="18072"/>
                  <a:pt x="3328" y="18064"/>
                  <a:pt x="3160" y="18047"/>
                </a:cubicBezTo>
                <a:cubicBezTo>
                  <a:pt x="2891" y="17980"/>
                  <a:pt x="2656" y="17912"/>
                  <a:pt x="2387" y="17812"/>
                </a:cubicBezTo>
                <a:cubicBezTo>
                  <a:pt x="2185" y="17744"/>
                  <a:pt x="2017" y="17610"/>
                  <a:pt x="1849" y="17475"/>
                </a:cubicBezTo>
                <a:cubicBezTo>
                  <a:pt x="1782" y="17408"/>
                  <a:pt x="1681" y="17375"/>
                  <a:pt x="1647" y="17274"/>
                </a:cubicBezTo>
                <a:cubicBezTo>
                  <a:pt x="1614" y="17240"/>
                  <a:pt x="1614" y="17207"/>
                  <a:pt x="1547" y="17139"/>
                </a:cubicBezTo>
                <a:cubicBezTo>
                  <a:pt x="1547" y="17106"/>
                  <a:pt x="1513" y="17072"/>
                  <a:pt x="1513" y="17039"/>
                </a:cubicBezTo>
                <a:lnTo>
                  <a:pt x="1513" y="16938"/>
                </a:lnTo>
                <a:cubicBezTo>
                  <a:pt x="1513" y="16904"/>
                  <a:pt x="1547" y="16871"/>
                  <a:pt x="1547" y="16803"/>
                </a:cubicBezTo>
                <a:cubicBezTo>
                  <a:pt x="1614" y="16736"/>
                  <a:pt x="1647" y="16703"/>
                  <a:pt x="1681" y="16602"/>
                </a:cubicBezTo>
                <a:cubicBezTo>
                  <a:pt x="1816" y="16467"/>
                  <a:pt x="1883" y="16333"/>
                  <a:pt x="2017" y="16266"/>
                </a:cubicBezTo>
                <a:cubicBezTo>
                  <a:pt x="2252" y="16064"/>
                  <a:pt x="2555" y="15930"/>
                  <a:pt x="2857" y="15762"/>
                </a:cubicBezTo>
                <a:cubicBezTo>
                  <a:pt x="3361" y="15560"/>
                  <a:pt x="3865" y="15426"/>
                  <a:pt x="4370" y="15358"/>
                </a:cubicBezTo>
                <a:close/>
                <a:moveTo>
                  <a:pt x="4370" y="1"/>
                </a:moveTo>
                <a:cubicBezTo>
                  <a:pt x="4067" y="101"/>
                  <a:pt x="3865" y="101"/>
                  <a:pt x="3597" y="135"/>
                </a:cubicBezTo>
                <a:cubicBezTo>
                  <a:pt x="3496" y="135"/>
                  <a:pt x="3361" y="169"/>
                  <a:pt x="3294" y="269"/>
                </a:cubicBezTo>
                <a:cubicBezTo>
                  <a:pt x="3193" y="337"/>
                  <a:pt x="3160" y="471"/>
                  <a:pt x="3160" y="605"/>
                </a:cubicBezTo>
                <a:cubicBezTo>
                  <a:pt x="3160" y="740"/>
                  <a:pt x="3193" y="841"/>
                  <a:pt x="3294" y="941"/>
                </a:cubicBezTo>
                <a:cubicBezTo>
                  <a:pt x="3352" y="1000"/>
                  <a:pt x="3460" y="1083"/>
                  <a:pt x="3554" y="1083"/>
                </a:cubicBezTo>
                <a:cubicBezTo>
                  <a:pt x="3568" y="1083"/>
                  <a:pt x="3583" y="1081"/>
                  <a:pt x="3597" y="1076"/>
                </a:cubicBezTo>
                <a:cubicBezTo>
                  <a:pt x="3832" y="1042"/>
                  <a:pt x="4059" y="1026"/>
                  <a:pt x="4286" y="1026"/>
                </a:cubicBezTo>
                <a:cubicBezTo>
                  <a:pt x="4512" y="1026"/>
                  <a:pt x="4739" y="1042"/>
                  <a:pt x="4974" y="1076"/>
                </a:cubicBezTo>
                <a:cubicBezTo>
                  <a:pt x="5344" y="1110"/>
                  <a:pt x="5714" y="1244"/>
                  <a:pt x="6083" y="1345"/>
                </a:cubicBezTo>
                <a:cubicBezTo>
                  <a:pt x="6420" y="1513"/>
                  <a:pt x="6756" y="1681"/>
                  <a:pt x="7058" y="1916"/>
                </a:cubicBezTo>
                <a:cubicBezTo>
                  <a:pt x="7360" y="2151"/>
                  <a:pt x="7663" y="2454"/>
                  <a:pt x="7898" y="2756"/>
                </a:cubicBezTo>
                <a:cubicBezTo>
                  <a:pt x="8201" y="3126"/>
                  <a:pt x="8402" y="3496"/>
                  <a:pt x="8570" y="3966"/>
                </a:cubicBezTo>
                <a:cubicBezTo>
                  <a:pt x="8738" y="4436"/>
                  <a:pt x="8873" y="4873"/>
                  <a:pt x="8940" y="5377"/>
                </a:cubicBezTo>
                <a:cubicBezTo>
                  <a:pt x="9041" y="5949"/>
                  <a:pt x="9041" y="6486"/>
                  <a:pt x="8940" y="7024"/>
                </a:cubicBezTo>
                <a:cubicBezTo>
                  <a:pt x="8906" y="7394"/>
                  <a:pt x="8839" y="7730"/>
                  <a:pt x="8705" y="8066"/>
                </a:cubicBezTo>
                <a:cubicBezTo>
                  <a:pt x="8570" y="8335"/>
                  <a:pt x="8402" y="8570"/>
                  <a:pt x="8234" y="8839"/>
                </a:cubicBezTo>
                <a:cubicBezTo>
                  <a:pt x="8100" y="9007"/>
                  <a:pt x="7965" y="9141"/>
                  <a:pt x="7797" y="9309"/>
                </a:cubicBezTo>
                <a:cubicBezTo>
                  <a:pt x="7495" y="9040"/>
                  <a:pt x="7092" y="8839"/>
                  <a:pt x="6688" y="8671"/>
                </a:cubicBezTo>
                <a:cubicBezTo>
                  <a:pt x="5882" y="8301"/>
                  <a:pt x="5075" y="8032"/>
                  <a:pt x="4202" y="7965"/>
                </a:cubicBezTo>
                <a:cubicBezTo>
                  <a:pt x="4017" y="7931"/>
                  <a:pt x="3832" y="7915"/>
                  <a:pt x="3643" y="7915"/>
                </a:cubicBezTo>
                <a:cubicBezTo>
                  <a:pt x="3454" y="7915"/>
                  <a:pt x="3261" y="7931"/>
                  <a:pt x="3059" y="7965"/>
                </a:cubicBezTo>
                <a:cubicBezTo>
                  <a:pt x="2857" y="7999"/>
                  <a:pt x="2689" y="7999"/>
                  <a:pt x="2488" y="8066"/>
                </a:cubicBezTo>
                <a:cubicBezTo>
                  <a:pt x="2252" y="8133"/>
                  <a:pt x="2084" y="8200"/>
                  <a:pt x="1883" y="8301"/>
                </a:cubicBezTo>
                <a:cubicBezTo>
                  <a:pt x="1547" y="8469"/>
                  <a:pt x="1244" y="8671"/>
                  <a:pt x="975" y="8906"/>
                </a:cubicBezTo>
                <a:cubicBezTo>
                  <a:pt x="673" y="9208"/>
                  <a:pt x="471" y="9578"/>
                  <a:pt x="303" y="9981"/>
                </a:cubicBezTo>
                <a:cubicBezTo>
                  <a:pt x="68" y="10519"/>
                  <a:pt x="1" y="11090"/>
                  <a:pt x="303" y="11662"/>
                </a:cubicBezTo>
                <a:cubicBezTo>
                  <a:pt x="538" y="12099"/>
                  <a:pt x="1043" y="12367"/>
                  <a:pt x="1547" y="12435"/>
                </a:cubicBezTo>
                <a:cubicBezTo>
                  <a:pt x="1827" y="12494"/>
                  <a:pt x="2113" y="12520"/>
                  <a:pt x="2400" y="12520"/>
                </a:cubicBezTo>
                <a:cubicBezTo>
                  <a:pt x="2768" y="12520"/>
                  <a:pt x="3137" y="12477"/>
                  <a:pt x="3496" y="12401"/>
                </a:cubicBezTo>
                <a:cubicBezTo>
                  <a:pt x="4202" y="12267"/>
                  <a:pt x="4874" y="12065"/>
                  <a:pt x="5546" y="11763"/>
                </a:cubicBezTo>
                <a:cubicBezTo>
                  <a:pt x="6251" y="11494"/>
                  <a:pt x="6957" y="11090"/>
                  <a:pt x="7596" y="10654"/>
                </a:cubicBezTo>
                <a:cubicBezTo>
                  <a:pt x="7697" y="10586"/>
                  <a:pt x="7730" y="10519"/>
                  <a:pt x="7797" y="10486"/>
                </a:cubicBezTo>
                <a:cubicBezTo>
                  <a:pt x="8033" y="10654"/>
                  <a:pt x="8201" y="10855"/>
                  <a:pt x="8369" y="11057"/>
                </a:cubicBezTo>
                <a:cubicBezTo>
                  <a:pt x="8469" y="11258"/>
                  <a:pt x="8604" y="11426"/>
                  <a:pt x="8738" y="11662"/>
                </a:cubicBezTo>
                <a:cubicBezTo>
                  <a:pt x="8806" y="11863"/>
                  <a:pt x="8873" y="12099"/>
                  <a:pt x="8906" y="12334"/>
                </a:cubicBezTo>
                <a:cubicBezTo>
                  <a:pt x="8940" y="12603"/>
                  <a:pt x="8940" y="12905"/>
                  <a:pt x="8906" y="13241"/>
                </a:cubicBezTo>
                <a:cubicBezTo>
                  <a:pt x="8873" y="13611"/>
                  <a:pt x="8738" y="14014"/>
                  <a:pt x="8570" y="14384"/>
                </a:cubicBezTo>
                <a:cubicBezTo>
                  <a:pt x="8402" y="14720"/>
                  <a:pt x="8234" y="15056"/>
                  <a:pt x="8033" y="15358"/>
                </a:cubicBezTo>
                <a:lnTo>
                  <a:pt x="7932" y="15258"/>
                </a:lnTo>
                <a:cubicBezTo>
                  <a:pt x="7596" y="15022"/>
                  <a:pt x="7260" y="14854"/>
                  <a:pt x="6890" y="14686"/>
                </a:cubicBezTo>
                <a:cubicBezTo>
                  <a:pt x="6520" y="14552"/>
                  <a:pt x="6083" y="14451"/>
                  <a:pt x="5714" y="14417"/>
                </a:cubicBezTo>
                <a:cubicBezTo>
                  <a:pt x="5529" y="14401"/>
                  <a:pt x="5327" y="14392"/>
                  <a:pt x="5126" y="14392"/>
                </a:cubicBezTo>
                <a:cubicBezTo>
                  <a:pt x="4924" y="14392"/>
                  <a:pt x="4722" y="14401"/>
                  <a:pt x="4538" y="14417"/>
                </a:cubicBezTo>
                <a:cubicBezTo>
                  <a:pt x="3731" y="14518"/>
                  <a:pt x="2992" y="14720"/>
                  <a:pt x="2252" y="15056"/>
                </a:cubicBezTo>
                <a:cubicBezTo>
                  <a:pt x="1715" y="15291"/>
                  <a:pt x="1143" y="15728"/>
                  <a:pt x="807" y="16232"/>
                </a:cubicBezTo>
                <a:cubicBezTo>
                  <a:pt x="673" y="16467"/>
                  <a:pt x="538" y="16736"/>
                  <a:pt x="572" y="17039"/>
                </a:cubicBezTo>
                <a:cubicBezTo>
                  <a:pt x="572" y="17375"/>
                  <a:pt x="707" y="17644"/>
                  <a:pt x="908" y="17912"/>
                </a:cubicBezTo>
                <a:cubicBezTo>
                  <a:pt x="1143" y="18148"/>
                  <a:pt x="1412" y="18383"/>
                  <a:pt x="1715" y="18551"/>
                </a:cubicBezTo>
                <a:cubicBezTo>
                  <a:pt x="2084" y="18753"/>
                  <a:pt x="2521" y="18887"/>
                  <a:pt x="2992" y="18954"/>
                </a:cubicBezTo>
                <a:cubicBezTo>
                  <a:pt x="3193" y="18988"/>
                  <a:pt x="3429" y="18988"/>
                  <a:pt x="3664" y="18988"/>
                </a:cubicBezTo>
                <a:cubicBezTo>
                  <a:pt x="3899" y="18988"/>
                  <a:pt x="4168" y="18954"/>
                  <a:pt x="4370" y="18921"/>
                </a:cubicBezTo>
                <a:cubicBezTo>
                  <a:pt x="4840" y="18820"/>
                  <a:pt x="5243" y="18719"/>
                  <a:pt x="5680" y="18484"/>
                </a:cubicBezTo>
                <a:cubicBezTo>
                  <a:pt x="6554" y="18114"/>
                  <a:pt x="7293" y="17543"/>
                  <a:pt x="7932" y="16871"/>
                </a:cubicBezTo>
                <a:lnTo>
                  <a:pt x="8100" y="16703"/>
                </a:lnTo>
                <a:cubicBezTo>
                  <a:pt x="8369" y="17039"/>
                  <a:pt x="8570" y="17375"/>
                  <a:pt x="8738" y="17744"/>
                </a:cubicBezTo>
                <a:cubicBezTo>
                  <a:pt x="8873" y="18047"/>
                  <a:pt x="8940" y="18316"/>
                  <a:pt x="8974" y="18652"/>
                </a:cubicBezTo>
                <a:cubicBezTo>
                  <a:pt x="9041" y="18954"/>
                  <a:pt x="9041" y="19257"/>
                  <a:pt x="8974" y="19559"/>
                </a:cubicBezTo>
                <a:cubicBezTo>
                  <a:pt x="8940" y="19895"/>
                  <a:pt x="8873" y="20164"/>
                  <a:pt x="8738" y="20466"/>
                </a:cubicBezTo>
                <a:cubicBezTo>
                  <a:pt x="8570" y="20903"/>
                  <a:pt x="8301" y="21273"/>
                  <a:pt x="8066" y="21609"/>
                </a:cubicBezTo>
                <a:cubicBezTo>
                  <a:pt x="7629" y="22147"/>
                  <a:pt x="7125" y="22617"/>
                  <a:pt x="6588" y="23020"/>
                </a:cubicBezTo>
                <a:cubicBezTo>
                  <a:pt x="5755" y="23653"/>
                  <a:pt x="4857" y="24187"/>
                  <a:pt x="3892" y="24621"/>
                </a:cubicBezTo>
                <a:lnTo>
                  <a:pt x="3892" y="24621"/>
                </a:lnTo>
                <a:cubicBezTo>
                  <a:pt x="3896" y="24617"/>
                  <a:pt x="3899" y="24610"/>
                  <a:pt x="3899" y="24600"/>
                </a:cubicBezTo>
                <a:cubicBezTo>
                  <a:pt x="3865" y="24600"/>
                  <a:pt x="3865" y="24634"/>
                  <a:pt x="3832" y="24634"/>
                </a:cubicBezTo>
                <a:cubicBezTo>
                  <a:pt x="3193" y="24869"/>
                  <a:pt x="2555" y="25104"/>
                  <a:pt x="1916" y="25272"/>
                </a:cubicBezTo>
                <a:cubicBezTo>
                  <a:pt x="1681" y="25306"/>
                  <a:pt x="1547" y="25608"/>
                  <a:pt x="1580" y="25843"/>
                </a:cubicBezTo>
                <a:cubicBezTo>
                  <a:pt x="1669" y="26079"/>
                  <a:pt x="1860" y="26186"/>
                  <a:pt x="2088" y="26186"/>
                </a:cubicBezTo>
                <a:cubicBezTo>
                  <a:pt x="2119" y="26186"/>
                  <a:pt x="2152" y="26184"/>
                  <a:pt x="2185" y="26179"/>
                </a:cubicBezTo>
                <a:cubicBezTo>
                  <a:pt x="3059" y="25978"/>
                  <a:pt x="3899" y="25675"/>
                  <a:pt x="4739" y="25306"/>
                </a:cubicBezTo>
                <a:cubicBezTo>
                  <a:pt x="5613" y="24869"/>
                  <a:pt x="6453" y="24365"/>
                  <a:pt x="7260" y="23760"/>
                </a:cubicBezTo>
                <a:cubicBezTo>
                  <a:pt x="8705" y="22651"/>
                  <a:pt x="9948" y="21071"/>
                  <a:pt x="9982" y="19156"/>
                </a:cubicBezTo>
                <a:cubicBezTo>
                  <a:pt x="9982" y="18148"/>
                  <a:pt x="9612" y="17240"/>
                  <a:pt x="9074" y="16400"/>
                </a:cubicBezTo>
                <a:cubicBezTo>
                  <a:pt x="8974" y="16266"/>
                  <a:pt x="8873" y="16131"/>
                  <a:pt x="8772" y="15963"/>
                </a:cubicBezTo>
                <a:cubicBezTo>
                  <a:pt x="9108" y="15526"/>
                  <a:pt x="9377" y="15022"/>
                  <a:pt x="9578" y="14518"/>
                </a:cubicBezTo>
                <a:cubicBezTo>
                  <a:pt x="9915" y="13678"/>
                  <a:pt x="9982" y="12771"/>
                  <a:pt x="9814" y="11897"/>
                </a:cubicBezTo>
                <a:cubicBezTo>
                  <a:pt x="9646" y="11158"/>
                  <a:pt x="9242" y="10519"/>
                  <a:pt x="8738" y="9981"/>
                </a:cubicBezTo>
                <a:lnTo>
                  <a:pt x="8570" y="9813"/>
                </a:lnTo>
                <a:cubicBezTo>
                  <a:pt x="8806" y="9545"/>
                  <a:pt x="9041" y="9242"/>
                  <a:pt x="9242" y="8973"/>
                </a:cubicBezTo>
                <a:cubicBezTo>
                  <a:pt x="9444" y="8671"/>
                  <a:pt x="9578" y="8335"/>
                  <a:pt x="9713" y="7999"/>
                </a:cubicBezTo>
                <a:cubicBezTo>
                  <a:pt x="9780" y="7797"/>
                  <a:pt x="9780" y="7562"/>
                  <a:pt x="9814" y="7394"/>
                </a:cubicBezTo>
                <a:lnTo>
                  <a:pt x="9948" y="6520"/>
                </a:lnTo>
                <a:cubicBezTo>
                  <a:pt x="10049" y="5478"/>
                  <a:pt x="9814" y="4436"/>
                  <a:pt x="9410" y="3462"/>
                </a:cubicBezTo>
                <a:cubicBezTo>
                  <a:pt x="8940" y="2353"/>
                  <a:pt x="8201" y="1446"/>
                  <a:pt x="7192" y="807"/>
                </a:cubicBezTo>
                <a:cubicBezTo>
                  <a:pt x="6352" y="269"/>
                  <a:pt x="5344" y="1"/>
                  <a:pt x="437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1"/>
          <p:cNvSpPr/>
          <p:nvPr/>
        </p:nvSpPr>
        <p:spPr>
          <a:xfrm rot="2871926">
            <a:off x="1206990" y="3928112"/>
            <a:ext cx="215958" cy="603648"/>
          </a:xfrm>
          <a:custGeom>
            <a:rect b="b" l="l" r="r" t="t"/>
            <a:pathLst>
              <a:path extrusionOk="0" h="24145" w="8638">
                <a:moveTo>
                  <a:pt x="4604" y="2353"/>
                </a:moveTo>
                <a:lnTo>
                  <a:pt x="4537" y="2420"/>
                </a:lnTo>
                <a:cubicBezTo>
                  <a:pt x="4537" y="2420"/>
                  <a:pt x="4604" y="2420"/>
                  <a:pt x="4604" y="2353"/>
                </a:cubicBezTo>
                <a:close/>
                <a:moveTo>
                  <a:pt x="2823" y="4134"/>
                </a:moveTo>
                <a:lnTo>
                  <a:pt x="2823" y="4134"/>
                </a:lnTo>
                <a:cubicBezTo>
                  <a:pt x="2823" y="4134"/>
                  <a:pt x="2790" y="4167"/>
                  <a:pt x="2790" y="4201"/>
                </a:cubicBezTo>
                <a:lnTo>
                  <a:pt x="2790" y="4201"/>
                </a:lnTo>
                <a:cubicBezTo>
                  <a:pt x="2790" y="4168"/>
                  <a:pt x="2823" y="4168"/>
                  <a:pt x="2823" y="4134"/>
                </a:cubicBezTo>
                <a:close/>
                <a:moveTo>
                  <a:pt x="1580" y="6218"/>
                </a:moveTo>
                <a:lnTo>
                  <a:pt x="1580" y="6218"/>
                </a:lnTo>
                <a:cubicBezTo>
                  <a:pt x="1580" y="6218"/>
                  <a:pt x="1580" y="6246"/>
                  <a:pt x="1561" y="6266"/>
                </a:cubicBezTo>
                <a:lnTo>
                  <a:pt x="1561" y="6266"/>
                </a:lnTo>
                <a:cubicBezTo>
                  <a:pt x="1572" y="6256"/>
                  <a:pt x="1580" y="6241"/>
                  <a:pt x="1580" y="6218"/>
                </a:cubicBezTo>
                <a:close/>
                <a:moveTo>
                  <a:pt x="1561" y="6266"/>
                </a:moveTo>
                <a:cubicBezTo>
                  <a:pt x="1541" y="6285"/>
                  <a:pt x="1513" y="6285"/>
                  <a:pt x="1513" y="6285"/>
                </a:cubicBezTo>
                <a:cubicBezTo>
                  <a:pt x="1536" y="6285"/>
                  <a:pt x="1551" y="6277"/>
                  <a:pt x="1561" y="6266"/>
                </a:cubicBezTo>
                <a:close/>
                <a:moveTo>
                  <a:pt x="5445" y="8536"/>
                </a:moveTo>
                <a:cubicBezTo>
                  <a:pt x="5478" y="8570"/>
                  <a:pt x="5613" y="8570"/>
                  <a:pt x="5680" y="8570"/>
                </a:cubicBezTo>
                <a:cubicBezTo>
                  <a:pt x="5781" y="8570"/>
                  <a:pt x="5814" y="8637"/>
                  <a:pt x="5881" y="8637"/>
                </a:cubicBezTo>
                <a:cubicBezTo>
                  <a:pt x="5949" y="8671"/>
                  <a:pt x="5982" y="8671"/>
                  <a:pt x="6049" y="8704"/>
                </a:cubicBezTo>
                <a:cubicBezTo>
                  <a:pt x="6117" y="8738"/>
                  <a:pt x="6184" y="8805"/>
                  <a:pt x="6217" y="8872"/>
                </a:cubicBezTo>
                <a:lnTo>
                  <a:pt x="6352" y="9141"/>
                </a:lnTo>
                <a:cubicBezTo>
                  <a:pt x="6386" y="9242"/>
                  <a:pt x="6453" y="9377"/>
                  <a:pt x="6453" y="9511"/>
                </a:cubicBezTo>
                <a:lnTo>
                  <a:pt x="6453" y="9981"/>
                </a:lnTo>
                <a:cubicBezTo>
                  <a:pt x="6386" y="10149"/>
                  <a:pt x="6352" y="10318"/>
                  <a:pt x="6318" y="10418"/>
                </a:cubicBezTo>
                <a:cubicBezTo>
                  <a:pt x="6217" y="10553"/>
                  <a:pt x="6184" y="10687"/>
                  <a:pt x="6117" y="10822"/>
                </a:cubicBezTo>
                <a:lnTo>
                  <a:pt x="5848" y="11057"/>
                </a:lnTo>
                <a:cubicBezTo>
                  <a:pt x="5713" y="11158"/>
                  <a:pt x="5613" y="11225"/>
                  <a:pt x="5478" y="11258"/>
                </a:cubicBezTo>
                <a:cubicBezTo>
                  <a:pt x="5310" y="11326"/>
                  <a:pt x="5142" y="11359"/>
                  <a:pt x="5008" y="11393"/>
                </a:cubicBezTo>
                <a:cubicBezTo>
                  <a:pt x="4890" y="11410"/>
                  <a:pt x="4764" y="11418"/>
                  <a:pt x="4630" y="11418"/>
                </a:cubicBezTo>
                <a:cubicBezTo>
                  <a:pt x="4495" y="11418"/>
                  <a:pt x="4352" y="11410"/>
                  <a:pt x="4201" y="11393"/>
                </a:cubicBezTo>
                <a:cubicBezTo>
                  <a:pt x="3798" y="11359"/>
                  <a:pt x="3428" y="11225"/>
                  <a:pt x="3025" y="11057"/>
                </a:cubicBezTo>
                <a:cubicBezTo>
                  <a:pt x="2857" y="10990"/>
                  <a:pt x="2756" y="10922"/>
                  <a:pt x="2622" y="10855"/>
                </a:cubicBezTo>
                <a:cubicBezTo>
                  <a:pt x="2689" y="10654"/>
                  <a:pt x="2823" y="10486"/>
                  <a:pt x="2958" y="10318"/>
                </a:cubicBezTo>
                <a:cubicBezTo>
                  <a:pt x="3126" y="10082"/>
                  <a:pt x="3294" y="9914"/>
                  <a:pt x="3462" y="9746"/>
                </a:cubicBezTo>
                <a:cubicBezTo>
                  <a:pt x="3663" y="9545"/>
                  <a:pt x="3865" y="9343"/>
                  <a:pt x="4134" y="9175"/>
                </a:cubicBezTo>
                <a:cubicBezTo>
                  <a:pt x="4369" y="8973"/>
                  <a:pt x="4672" y="8805"/>
                  <a:pt x="4974" y="8671"/>
                </a:cubicBezTo>
                <a:cubicBezTo>
                  <a:pt x="5109" y="8637"/>
                  <a:pt x="5277" y="8570"/>
                  <a:pt x="5445" y="8536"/>
                </a:cubicBezTo>
                <a:close/>
                <a:moveTo>
                  <a:pt x="5243" y="15090"/>
                </a:moveTo>
                <a:cubicBezTo>
                  <a:pt x="5445" y="15123"/>
                  <a:pt x="5646" y="15123"/>
                  <a:pt x="5814" y="15123"/>
                </a:cubicBezTo>
                <a:cubicBezTo>
                  <a:pt x="5881" y="15123"/>
                  <a:pt x="6016" y="15190"/>
                  <a:pt x="6117" y="15224"/>
                </a:cubicBezTo>
                <a:cubicBezTo>
                  <a:pt x="6150" y="15224"/>
                  <a:pt x="6184" y="15258"/>
                  <a:pt x="6217" y="15258"/>
                </a:cubicBezTo>
                <a:cubicBezTo>
                  <a:pt x="6217" y="15291"/>
                  <a:pt x="6184" y="15358"/>
                  <a:pt x="6150" y="15392"/>
                </a:cubicBezTo>
                <a:lnTo>
                  <a:pt x="5881" y="15627"/>
                </a:lnTo>
                <a:cubicBezTo>
                  <a:pt x="5579" y="15862"/>
                  <a:pt x="5243" y="16064"/>
                  <a:pt x="4873" y="16199"/>
                </a:cubicBezTo>
                <a:cubicBezTo>
                  <a:pt x="4571" y="16299"/>
                  <a:pt x="4336" y="16400"/>
                  <a:pt x="4033" y="16434"/>
                </a:cubicBezTo>
                <a:lnTo>
                  <a:pt x="3529" y="16434"/>
                </a:lnTo>
                <a:cubicBezTo>
                  <a:pt x="3462" y="16434"/>
                  <a:pt x="3361" y="16400"/>
                  <a:pt x="3227" y="16367"/>
                </a:cubicBezTo>
                <a:cubicBezTo>
                  <a:pt x="3227" y="16299"/>
                  <a:pt x="3294" y="16299"/>
                  <a:pt x="3294" y="16266"/>
                </a:cubicBezTo>
                <a:cubicBezTo>
                  <a:pt x="3462" y="16064"/>
                  <a:pt x="3630" y="15896"/>
                  <a:pt x="3831" y="15728"/>
                </a:cubicBezTo>
                <a:cubicBezTo>
                  <a:pt x="4033" y="15560"/>
                  <a:pt x="4302" y="15426"/>
                  <a:pt x="4537" y="15291"/>
                </a:cubicBezTo>
                <a:cubicBezTo>
                  <a:pt x="4739" y="15224"/>
                  <a:pt x="5008" y="15123"/>
                  <a:pt x="5243" y="15090"/>
                </a:cubicBezTo>
                <a:close/>
                <a:moveTo>
                  <a:pt x="4235" y="22416"/>
                </a:moveTo>
                <a:lnTo>
                  <a:pt x="4302" y="22449"/>
                </a:lnTo>
                <a:cubicBezTo>
                  <a:pt x="4302" y="22449"/>
                  <a:pt x="4235" y="22449"/>
                  <a:pt x="4235" y="22416"/>
                </a:cubicBezTo>
                <a:close/>
                <a:moveTo>
                  <a:pt x="7663" y="1"/>
                </a:moveTo>
                <a:cubicBezTo>
                  <a:pt x="7058" y="34"/>
                  <a:pt x="6352" y="236"/>
                  <a:pt x="5781" y="471"/>
                </a:cubicBezTo>
                <a:cubicBezTo>
                  <a:pt x="4873" y="841"/>
                  <a:pt x="4100" y="1345"/>
                  <a:pt x="3361" y="1983"/>
                </a:cubicBezTo>
                <a:cubicBezTo>
                  <a:pt x="2655" y="2622"/>
                  <a:pt x="2017" y="3361"/>
                  <a:pt x="1479" y="4168"/>
                </a:cubicBezTo>
                <a:cubicBezTo>
                  <a:pt x="975" y="4941"/>
                  <a:pt x="538" y="5781"/>
                  <a:pt x="303" y="6654"/>
                </a:cubicBezTo>
                <a:cubicBezTo>
                  <a:pt x="168" y="7058"/>
                  <a:pt x="101" y="7495"/>
                  <a:pt x="34" y="7965"/>
                </a:cubicBezTo>
                <a:cubicBezTo>
                  <a:pt x="0" y="8368"/>
                  <a:pt x="34" y="8805"/>
                  <a:pt x="101" y="9209"/>
                </a:cubicBezTo>
                <a:cubicBezTo>
                  <a:pt x="202" y="10015"/>
                  <a:pt x="639" y="10721"/>
                  <a:pt x="1244" y="11258"/>
                </a:cubicBezTo>
                <a:cubicBezTo>
                  <a:pt x="975" y="12031"/>
                  <a:pt x="841" y="12872"/>
                  <a:pt x="841" y="13644"/>
                </a:cubicBezTo>
                <a:cubicBezTo>
                  <a:pt x="841" y="14485"/>
                  <a:pt x="1009" y="15291"/>
                  <a:pt x="1412" y="16064"/>
                </a:cubicBezTo>
                <a:cubicBezTo>
                  <a:pt x="1513" y="16266"/>
                  <a:pt x="1647" y="16467"/>
                  <a:pt x="1815" y="16669"/>
                </a:cubicBezTo>
                <a:cubicBezTo>
                  <a:pt x="1345" y="17744"/>
                  <a:pt x="1311" y="18954"/>
                  <a:pt x="1580" y="20097"/>
                </a:cubicBezTo>
                <a:cubicBezTo>
                  <a:pt x="1681" y="20668"/>
                  <a:pt x="1950" y="21273"/>
                  <a:pt x="2286" y="21777"/>
                </a:cubicBezTo>
                <a:cubicBezTo>
                  <a:pt x="2622" y="22281"/>
                  <a:pt x="3025" y="22785"/>
                  <a:pt x="3495" y="23155"/>
                </a:cubicBezTo>
                <a:cubicBezTo>
                  <a:pt x="4033" y="23592"/>
                  <a:pt x="4638" y="23928"/>
                  <a:pt x="5277" y="24129"/>
                </a:cubicBezTo>
                <a:cubicBezTo>
                  <a:pt x="5317" y="24139"/>
                  <a:pt x="5358" y="24144"/>
                  <a:pt x="5398" y="24144"/>
                </a:cubicBezTo>
                <a:cubicBezTo>
                  <a:pt x="5631" y="24144"/>
                  <a:pt x="5863" y="23989"/>
                  <a:pt x="5949" y="23760"/>
                </a:cubicBezTo>
                <a:cubicBezTo>
                  <a:pt x="6016" y="23457"/>
                  <a:pt x="5848" y="23188"/>
                  <a:pt x="5545" y="23088"/>
                </a:cubicBezTo>
                <a:cubicBezTo>
                  <a:pt x="5445" y="23020"/>
                  <a:pt x="5344" y="22987"/>
                  <a:pt x="5209" y="22953"/>
                </a:cubicBezTo>
                <a:cubicBezTo>
                  <a:pt x="4873" y="22785"/>
                  <a:pt x="4537" y="22617"/>
                  <a:pt x="4268" y="22416"/>
                </a:cubicBezTo>
                <a:cubicBezTo>
                  <a:pt x="4204" y="22416"/>
                  <a:pt x="4201" y="22416"/>
                  <a:pt x="4201" y="22356"/>
                </a:cubicBezTo>
                <a:lnTo>
                  <a:pt x="4201" y="22356"/>
                </a:lnTo>
                <a:cubicBezTo>
                  <a:pt x="4224" y="22376"/>
                  <a:pt x="4246" y="22396"/>
                  <a:pt x="4268" y="22416"/>
                </a:cubicBezTo>
                <a:lnTo>
                  <a:pt x="4201" y="22348"/>
                </a:lnTo>
                <a:lnTo>
                  <a:pt x="4201" y="22348"/>
                </a:lnTo>
                <a:cubicBezTo>
                  <a:pt x="4201" y="22351"/>
                  <a:pt x="4201" y="22354"/>
                  <a:pt x="4201" y="22356"/>
                </a:cubicBezTo>
                <a:lnTo>
                  <a:pt x="4201" y="22356"/>
                </a:lnTo>
                <a:cubicBezTo>
                  <a:pt x="3922" y="22111"/>
                  <a:pt x="3649" y="21889"/>
                  <a:pt x="3462" y="21609"/>
                </a:cubicBezTo>
                <a:cubicBezTo>
                  <a:pt x="3193" y="21273"/>
                  <a:pt x="3025" y="20937"/>
                  <a:pt x="2857" y="20601"/>
                </a:cubicBezTo>
                <a:cubicBezTo>
                  <a:pt x="2689" y="20231"/>
                  <a:pt x="2622" y="19794"/>
                  <a:pt x="2521" y="19425"/>
                </a:cubicBezTo>
                <a:cubicBezTo>
                  <a:pt x="2487" y="19055"/>
                  <a:pt x="2487" y="18618"/>
                  <a:pt x="2521" y="18248"/>
                </a:cubicBezTo>
                <a:cubicBezTo>
                  <a:pt x="2588" y="17946"/>
                  <a:pt x="2655" y="17644"/>
                  <a:pt x="2756" y="17375"/>
                </a:cubicBezTo>
                <a:cubicBezTo>
                  <a:pt x="2857" y="17408"/>
                  <a:pt x="2991" y="17442"/>
                  <a:pt x="3092" y="17476"/>
                </a:cubicBezTo>
                <a:cubicBezTo>
                  <a:pt x="3315" y="17542"/>
                  <a:pt x="3544" y="17571"/>
                  <a:pt x="3775" y="17571"/>
                </a:cubicBezTo>
                <a:cubicBezTo>
                  <a:pt x="4483" y="17571"/>
                  <a:pt x="5206" y="17293"/>
                  <a:pt x="5814" y="16938"/>
                </a:cubicBezTo>
                <a:cubicBezTo>
                  <a:pt x="6184" y="16736"/>
                  <a:pt x="6554" y="16467"/>
                  <a:pt x="6856" y="16165"/>
                </a:cubicBezTo>
                <a:cubicBezTo>
                  <a:pt x="7125" y="15930"/>
                  <a:pt x="7293" y="15627"/>
                  <a:pt x="7293" y="15258"/>
                </a:cubicBezTo>
                <a:cubicBezTo>
                  <a:pt x="7293" y="14585"/>
                  <a:pt x="6654" y="14216"/>
                  <a:pt x="6117" y="14081"/>
                </a:cubicBezTo>
                <a:cubicBezTo>
                  <a:pt x="5935" y="14050"/>
                  <a:pt x="5756" y="14035"/>
                  <a:pt x="5578" y="14035"/>
                </a:cubicBezTo>
                <a:cubicBezTo>
                  <a:pt x="4997" y="14035"/>
                  <a:pt x="4431" y="14194"/>
                  <a:pt x="3865" y="14451"/>
                </a:cubicBezTo>
                <a:cubicBezTo>
                  <a:pt x="3294" y="14753"/>
                  <a:pt x="2790" y="15157"/>
                  <a:pt x="2420" y="15661"/>
                </a:cubicBezTo>
                <a:cubicBezTo>
                  <a:pt x="2319" y="15560"/>
                  <a:pt x="2286" y="15459"/>
                  <a:pt x="2252" y="15325"/>
                </a:cubicBezTo>
                <a:cubicBezTo>
                  <a:pt x="2118" y="15056"/>
                  <a:pt x="2017" y="14720"/>
                  <a:pt x="1983" y="14384"/>
                </a:cubicBezTo>
                <a:cubicBezTo>
                  <a:pt x="1916" y="13812"/>
                  <a:pt x="1916" y="13308"/>
                  <a:pt x="1983" y="12771"/>
                </a:cubicBezTo>
                <a:cubicBezTo>
                  <a:pt x="2017" y="12468"/>
                  <a:pt x="2084" y="12199"/>
                  <a:pt x="2151" y="11897"/>
                </a:cubicBezTo>
                <a:lnTo>
                  <a:pt x="2420" y="12031"/>
                </a:lnTo>
                <a:cubicBezTo>
                  <a:pt x="2857" y="12233"/>
                  <a:pt x="3327" y="12401"/>
                  <a:pt x="3798" y="12435"/>
                </a:cubicBezTo>
                <a:cubicBezTo>
                  <a:pt x="4001" y="12490"/>
                  <a:pt x="4225" y="12515"/>
                  <a:pt x="4447" y="12515"/>
                </a:cubicBezTo>
                <a:cubicBezTo>
                  <a:pt x="4628" y="12515"/>
                  <a:pt x="4808" y="12498"/>
                  <a:pt x="4974" y="12468"/>
                </a:cubicBezTo>
                <a:cubicBezTo>
                  <a:pt x="5344" y="12435"/>
                  <a:pt x="5680" y="12367"/>
                  <a:pt x="6016" y="12199"/>
                </a:cubicBezTo>
                <a:cubicBezTo>
                  <a:pt x="6520" y="11931"/>
                  <a:pt x="6990" y="11460"/>
                  <a:pt x="7192" y="10922"/>
                </a:cubicBezTo>
                <a:cubicBezTo>
                  <a:pt x="7226" y="10788"/>
                  <a:pt x="7326" y="10620"/>
                  <a:pt x="7360" y="10519"/>
                </a:cubicBezTo>
                <a:cubicBezTo>
                  <a:pt x="7394" y="10351"/>
                  <a:pt x="7461" y="10183"/>
                  <a:pt x="7461" y="10015"/>
                </a:cubicBezTo>
                <a:cubicBezTo>
                  <a:pt x="7495" y="9713"/>
                  <a:pt x="7461" y="9444"/>
                  <a:pt x="7394" y="9209"/>
                </a:cubicBezTo>
                <a:cubicBezTo>
                  <a:pt x="7360" y="8940"/>
                  <a:pt x="7293" y="8704"/>
                  <a:pt x="7158" y="8503"/>
                </a:cubicBezTo>
                <a:cubicBezTo>
                  <a:pt x="7024" y="8234"/>
                  <a:pt x="6822" y="8032"/>
                  <a:pt x="6621" y="7864"/>
                </a:cubicBezTo>
                <a:cubicBezTo>
                  <a:pt x="6311" y="7621"/>
                  <a:pt x="5927" y="7508"/>
                  <a:pt x="5538" y="7508"/>
                </a:cubicBezTo>
                <a:cubicBezTo>
                  <a:pt x="5337" y="7508"/>
                  <a:pt x="5135" y="7538"/>
                  <a:pt x="4940" y="7595"/>
                </a:cubicBezTo>
                <a:cubicBezTo>
                  <a:pt x="4537" y="7696"/>
                  <a:pt x="4201" y="7864"/>
                  <a:pt x="3932" y="8032"/>
                </a:cubicBezTo>
                <a:cubicBezTo>
                  <a:pt x="3495" y="8268"/>
                  <a:pt x="3126" y="8604"/>
                  <a:pt x="2790" y="8906"/>
                </a:cubicBezTo>
                <a:cubicBezTo>
                  <a:pt x="2454" y="9242"/>
                  <a:pt x="2118" y="9612"/>
                  <a:pt x="1815" y="10015"/>
                </a:cubicBezTo>
                <a:cubicBezTo>
                  <a:pt x="1782" y="10082"/>
                  <a:pt x="1748" y="10149"/>
                  <a:pt x="1681" y="10217"/>
                </a:cubicBezTo>
                <a:lnTo>
                  <a:pt x="1614" y="10149"/>
                </a:lnTo>
                <a:cubicBezTo>
                  <a:pt x="1479" y="9981"/>
                  <a:pt x="1345" y="9746"/>
                  <a:pt x="1277" y="9578"/>
                </a:cubicBezTo>
                <a:cubicBezTo>
                  <a:pt x="1177" y="9343"/>
                  <a:pt x="1109" y="9074"/>
                  <a:pt x="1076" y="8839"/>
                </a:cubicBezTo>
                <a:cubicBezTo>
                  <a:pt x="1009" y="8503"/>
                  <a:pt x="1009" y="8133"/>
                  <a:pt x="1076" y="7763"/>
                </a:cubicBezTo>
                <a:cubicBezTo>
                  <a:pt x="1143" y="7226"/>
                  <a:pt x="1311" y="6688"/>
                  <a:pt x="1513" y="6184"/>
                </a:cubicBezTo>
                <a:cubicBezTo>
                  <a:pt x="1849" y="5478"/>
                  <a:pt x="2252" y="4806"/>
                  <a:pt x="2689" y="4168"/>
                </a:cubicBezTo>
                <a:cubicBezTo>
                  <a:pt x="3193" y="3496"/>
                  <a:pt x="3798" y="2891"/>
                  <a:pt x="4470" y="2387"/>
                </a:cubicBezTo>
                <a:cubicBezTo>
                  <a:pt x="4974" y="2017"/>
                  <a:pt x="5478" y="1714"/>
                  <a:pt x="6016" y="1479"/>
                </a:cubicBezTo>
                <a:cubicBezTo>
                  <a:pt x="6386" y="1311"/>
                  <a:pt x="6822" y="1210"/>
                  <a:pt x="7192" y="1143"/>
                </a:cubicBezTo>
                <a:cubicBezTo>
                  <a:pt x="7343" y="1126"/>
                  <a:pt x="7495" y="1118"/>
                  <a:pt x="7642" y="1118"/>
                </a:cubicBezTo>
                <a:cubicBezTo>
                  <a:pt x="7789" y="1118"/>
                  <a:pt x="7931" y="1126"/>
                  <a:pt x="8066" y="1143"/>
                </a:cubicBezTo>
                <a:cubicBezTo>
                  <a:pt x="8200" y="1143"/>
                  <a:pt x="8368" y="1042"/>
                  <a:pt x="8469" y="975"/>
                </a:cubicBezTo>
                <a:cubicBezTo>
                  <a:pt x="8536" y="874"/>
                  <a:pt x="8637" y="706"/>
                  <a:pt x="8637" y="605"/>
                </a:cubicBezTo>
                <a:cubicBezTo>
                  <a:pt x="8637" y="471"/>
                  <a:pt x="8570" y="303"/>
                  <a:pt x="8469" y="236"/>
                </a:cubicBezTo>
                <a:cubicBezTo>
                  <a:pt x="8335" y="101"/>
                  <a:pt x="8234" y="101"/>
                  <a:pt x="8066" y="68"/>
                </a:cubicBezTo>
                <a:cubicBezTo>
                  <a:pt x="7965" y="68"/>
                  <a:pt x="7797" y="1"/>
                  <a:pt x="766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8" name="Google Shape;178;p11"/>
          <p:cNvGrpSpPr/>
          <p:nvPr/>
        </p:nvGrpSpPr>
        <p:grpSpPr>
          <a:xfrm>
            <a:off x="225700" y="217225"/>
            <a:ext cx="1036750" cy="512500"/>
            <a:chOff x="4028850" y="4567175"/>
            <a:chExt cx="1036750" cy="512500"/>
          </a:xfrm>
        </p:grpSpPr>
        <p:sp>
          <p:nvSpPr>
            <p:cNvPr id="179" name="Google Shape;179;p11"/>
            <p:cNvSpPr/>
            <p:nvPr/>
          </p:nvSpPr>
          <p:spPr>
            <a:xfrm>
              <a:off x="4028850" y="4567175"/>
              <a:ext cx="1035925" cy="512500"/>
            </a:xfrm>
            <a:custGeom>
              <a:rect b="b" l="l" r="r" t="t"/>
              <a:pathLst>
                <a:path extrusionOk="0" h="20500" w="41437">
                  <a:moveTo>
                    <a:pt x="16266" y="0"/>
                  </a:moveTo>
                  <a:cubicBezTo>
                    <a:pt x="15997" y="0"/>
                    <a:pt x="15728" y="0"/>
                    <a:pt x="15425" y="34"/>
                  </a:cubicBezTo>
                  <a:cubicBezTo>
                    <a:pt x="14753" y="67"/>
                    <a:pt x="14081" y="202"/>
                    <a:pt x="13409" y="336"/>
                  </a:cubicBezTo>
                  <a:cubicBezTo>
                    <a:pt x="12804" y="504"/>
                    <a:pt x="12166" y="706"/>
                    <a:pt x="11493" y="975"/>
                  </a:cubicBezTo>
                  <a:cubicBezTo>
                    <a:pt x="10889" y="1210"/>
                    <a:pt x="10317" y="1546"/>
                    <a:pt x="9746" y="1916"/>
                  </a:cubicBezTo>
                  <a:cubicBezTo>
                    <a:pt x="9208" y="2319"/>
                    <a:pt x="8704" y="2722"/>
                    <a:pt x="8200" y="3260"/>
                  </a:cubicBezTo>
                  <a:cubicBezTo>
                    <a:pt x="7158" y="4402"/>
                    <a:pt x="6453" y="5679"/>
                    <a:pt x="6150" y="6956"/>
                  </a:cubicBezTo>
                  <a:cubicBezTo>
                    <a:pt x="5982" y="7595"/>
                    <a:pt x="5982" y="8267"/>
                    <a:pt x="6083" y="8939"/>
                  </a:cubicBezTo>
                  <a:cubicBezTo>
                    <a:pt x="6150" y="9578"/>
                    <a:pt x="6352" y="10250"/>
                    <a:pt x="6688" y="10888"/>
                  </a:cubicBezTo>
                  <a:cubicBezTo>
                    <a:pt x="6789" y="11090"/>
                    <a:pt x="6923" y="11258"/>
                    <a:pt x="7024" y="11460"/>
                  </a:cubicBezTo>
                  <a:cubicBezTo>
                    <a:pt x="6923" y="11392"/>
                    <a:pt x="6755" y="11325"/>
                    <a:pt x="6486" y="11258"/>
                  </a:cubicBezTo>
                  <a:cubicBezTo>
                    <a:pt x="6150" y="11157"/>
                    <a:pt x="5781" y="11124"/>
                    <a:pt x="5444" y="11124"/>
                  </a:cubicBezTo>
                  <a:cubicBezTo>
                    <a:pt x="5243" y="11124"/>
                    <a:pt x="4974" y="11124"/>
                    <a:pt x="4739" y="11157"/>
                  </a:cubicBezTo>
                  <a:cubicBezTo>
                    <a:pt x="3563" y="11325"/>
                    <a:pt x="2454" y="11896"/>
                    <a:pt x="1546" y="12669"/>
                  </a:cubicBezTo>
                  <a:cubicBezTo>
                    <a:pt x="1109" y="13073"/>
                    <a:pt x="740" y="13577"/>
                    <a:pt x="471" y="14081"/>
                  </a:cubicBezTo>
                  <a:cubicBezTo>
                    <a:pt x="236" y="14585"/>
                    <a:pt x="68" y="15156"/>
                    <a:pt x="0" y="15761"/>
                  </a:cubicBezTo>
                  <a:cubicBezTo>
                    <a:pt x="0" y="16030"/>
                    <a:pt x="0" y="16366"/>
                    <a:pt x="68" y="16769"/>
                  </a:cubicBezTo>
                  <a:cubicBezTo>
                    <a:pt x="101" y="17139"/>
                    <a:pt x="202" y="17475"/>
                    <a:pt x="269" y="17811"/>
                  </a:cubicBezTo>
                  <a:cubicBezTo>
                    <a:pt x="437" y="18450"/>
                    <a:pt x="773" y="19021"/>
                    <a:pt x="1177" y="19559"/>
                  </a:cubicBezTo>
                  <a:cubicBezTo>
                    <a:pt x="1445" y="19895"/>
                    <a:pt x="1748" y="20197"/>
                    <a:pt x="2084" y="20466"/>
                  </a:cubicBezTo>
                  <a:lnTo>
                    <a:pt x="7293" y="20466"/>
                  </a:lnTo>
                  <a:cubicBezTo>
                    <a:pt x="14417" y="20466"/>
                    <a:pt x="21508" y="20500"/>
                    <a:pt x="28666" y="20500"/>
                  </a:cubicBezTo>
                  <a:lnTo>
                    <a:pt x="40764" y="20500"/>
                  </a:lnTo>
                  <a:cubicBezTo>
                    <a:pt x="40899" y="20365"/>
                    <a:pt x="40966" y="20298"/>
                    <a:pt x="40999" y="20163"/>
                  </a:cubicBezTo>
                  <a:cubicBezTo>
                    <a:pt x="41167" y="19861"/>
                    <a:pt x="41302" y="19525"/>
                    <a:pt x="41335" y="19155"/>
                  </a:cubicBezTo>
                  <a:cubicBezTo>
                    <a:pt x="41436" y="18618"/>
                    <a:pt x="41403" y="18046"/>
                    <a:pt x="41235" y="17542"/>
                  </a:cubicBezTo>
                  <a:cubicBezTo>
                    <a:pt x="41100" y="17105"/>
                    <a:pt x="40899" y="16635"/>
                    <a:pt x="40562" y="16265"/>
                  </a:cubicBezTo>
                  <a:cubicBezTo>
                    <a:pt x="40294" y="15929"/>
                    <a:pt x="39924" y="15593"/>
                    <a:pt x="39487" y="15257"/>
                  </a:cubicBezTo>
                  <a:cubicBezTo>
                    <a:pt x="38748" y="14753"/>
                    <a:pt x="37773" y="14350"/>
                    <a:pt x="36631" y="14148"/>
                  </a:cubicBezTo>
                  <a:cubicBezTo>
                    <a:pt x="36093" y="14014"/>
                    <a:pt x="35522" y="13980"/>
                    <a:pt x="34917" y="13980"/>
                  </a:cubicBezTo>
                  <a:cubicBezTo>
                    <a:pt x="34681" y="13980"/>
                    <a:pt x="34379" y="13980"/>
                    <a:pt x="34110" y="14014"/>
                  </a:cubicBezTo>
                  <a:cubicBezTo>
                    <a:pt x="34278" y="13846"/>
                    <a:pt x="34413" y="13644"/>
                    <a:pt x="34547" y="13342"/>
                  </a:cubicBezTo>
                  <a:cubicBezTo>
                    <a:pt x="34614" y="13140"/>
                    <a:pt x="34715" y="12905"/>
                    <a:pt x="34782" y="12569"/>
                  </a:cubicBezTo>
                  <a:cubicBezTo>
                    <a:pt x="34850" y="12266"/>
                    <a:pt x="34850" y="11964"/>
                    <a:pt x="34782" y="11628"/>
                  </a:cubicBezTo>
                  <a:cubicBezTo>
                    <a:pt x="34749" y="11392"/>
                    <a:pt x="34715" y="11090"/>
                    <a:pt x="34581" y="10787"/>
                  </a:cubicBezTo>
                  <a:cubicBezTo>
                    <a:pt x="34446" y="10485"/>
                    <a:pt x="34278" y="10216"/>
                    <a:pt x="34177" y="9981"/>
                  </a:cubicBezTo>
                  <a:cubicBezTo>
                    <a:pt x="33875" y="9477"/>
                    <a:pt x="33404" y="9040"/>
                    <a:pt x="32867" y="8637"/>
                  </a:cubicBezTo>
                  <a:cubicBezTo>
                    <a:pt x="32396" y="8301"/>
                    <a:pt x="31825" y="8065"/>
                    <a:pt x="31220" y="7897"/>
                  </a:cubicBezTo>
                  <a:cubicBezTo>
                    <a:pt x="30850" y="7797"/>
                    <a:pt x="30481" y="7763"/>
                    <a:pt x="30145" y="7763"/>
                  </a:cubicBezTo>
                  <a:cubicBezTo>
                    <a:pt x="29909" y="7763"/>
                    <a:pt x="29674" y="7763"/>
                    <a:pt x="29405" y="7797"/>
                  </a:cubicBezTo>
                  <a:cubicBezTo>
                    <a:pt x="29137" y="7864"/>
                    <a:pt x="28868" y="7931"/>
                    <a:pt x="28532" y="8065"/>
                  </a:cubicBezTo>
                  <a:cubicBezTo>
                    <a:pt x="28229" y="8200"/>
                    <a:pt x="27960" y="8368"/>
                    <a:pt x="27691" y="8603"/>
                  </a:cubicBezTo>
                  <a:cubicBezTo>
                    <a:pt x="27389" y="8906"/>
                    <a:pt x="27154" y="9242"/>
                    <a:pt x="26952" y="9578"/>
                  </a:cubicBezTo>
                  <a:lnTo>
                    <a:pt x="26818" y="9746"/>
                  </a:lnTo>
                  <a:cubicBezTo>
                    <a:pt x="26818" y="9712"/>
                    <a:pt x="26717" y="9611"/>
                    <a:pt x="26683" y="9578"/>
                  </a:cubicBezTo>
                  <a:cubicBezTo>
                    <a:pt x="26482" y="9410"/>
                    <a:pt x="26280" y="9275"/>
                    <a:pt x="26011" y="9208"/>
                  </a:cubicBezTo>
                  <a:cubicBezTo>
                    <a:pt x="25877" y="9141"/>
                    <a:pt x="25709" y="9141"/>
                    <a:pt x="25608" y="9141"/>
                  </a:cubicBezTo>
                  <a:cubicBezTo>
                    <a:pt x="25474" y="9141"/>
                    <a:pt x="25373" y="9141"/>
                    <a:pt x="25272" y="9208"/>
                  </a:cubicBezTo>
                  <a:lnTo>
                    <a:pt x="25171" y="9242"/>
                  </a:lnTo>
                  <a:cubicBezTo>
                    <a:pt x="25272" y="8805"/>
                    <a:pt x="25272" y="8368"/>
                    <a:pt x="25272" y="7897"/>
                  </a:cubicBezTo>
                  <a:cubicBezTo>
                    <a:pt x="25272" y="7225"/>
                    <a:pt x="25137" y="6553"/>
                    <a:pt x="24936" y="5881"/>
                  </a:cubicBezTo>
                  <a:cubicBezTo>
                    <a:pt x="24533" y="4570"/>
                    <a:pt x="23827" y="3361"/>
                    <a:pt x="22852" y="2386"/>
                  </a:cubicBezTo>
                  <a:cubicBezTo>
                    <a:pt x="21978" y="1512"/>
                    <a:pt x="20802" y="840"/>
                    <a:pt x="19424" y="403"/>
                  </a:cubicBezTo>
                  <a:cubicBezTo>
                    <a:pt x="18820" y="235"/>
                    <a:pt x="18215" y="134"/>
                    <a:pt x="17442" y="34"/>
                  </a:cubicBezTo>
                  <a:cubicBezTo>
                    <a:pt x="17072" y="34"/>
                    <a:pt x="16669" y="0"/>
                    <a:pt x="1626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1"/>
            <p:cNvSpPr/>
            <p:nvPr/>
          </p:nvSpPr>
          <p:spPr>
            <a:xfrm>
              <a:off x="4028850" y="4567175"/>
              <a:ext cx="1036750" cy="512500"/>
            </a:xfrm>
            <a:custGeom>
              <a:rect b="b" l="l" r="r" t="t"/>
              <a:pathLst>
                <a:path extrusionOk="0" h="20500" w="41470">
                  <a:moveTo>
                    <a:pt x="14787" y="0"/>
                  </a:moveTo>
                  <a:cubicBezTo>
                    <a:pt x="14384" y="134"/>
                    <a:pt x="13880" y="202"/>
                    <a:pt x="13409" y="336"/>
                  </a:cubicBezTo>
                  <a:cubicBezTo>
                    <a:pt x="12804" y="504"/>
                    <a:pt x="12166" y="706"/>
                    <a:pt x="11493" y="975"/>
                  </a:cubicBezTo>
                  <a:cubicBezTo>
                    <a:pt x="10889" y="1210"/>
                    <a:pt x="10317" y="1546"/>
                    <a:pt x="9746" y="1916"/>
                  </a:cubicBezTo>
                  <a:cubicBezTo>
                    <a:pt x="9208" y="2252"/>
                    <a:pt x="8704" y="2722"/>
                    <a:pt x="8200" y="3260"/>
                  </a:cubicBezTo>
                  <a:cubicBezTo>
                    <a:pt x="7158" y="4402"/>
                    <a:pt x="6453" y="5679"/>
                    <a:pt x="6150" y="6956"/>
                  </a:cubicBezTo>
                  <a:cubicBezTo>
                    <a:pt x="5982" y="7595"/>
                    <a:pt x="5982" y="8267"/>
                    <a:pt x="6083" y="8939"/>
                  </a:cubicBezTo>
                  <a:cubicBezTo>
                    <a:pt x="6150" y="9578"/>
                    <a:pt x="6352" y="10250"/>
                    <a:pt x="6688" y="10888"/>
                  </a:cubicBezTo>
                  <a:cubicBezTo>
                    <a:pt x="6789" y="11056"/>
                    <a:pt x="6923" y="11258"/>
                    <a:pt x="7024" y="11460"/>
                  </a:cubicBezTo>
                  <a:cubicBezTo>
                    <a:pt x="6923" y="11392"/>
                    <a:pt x="6789" y="11292"/>
                    <a:pt x="6486" y="11258"/>
                  </a:cubicBezTo>
                  <a:cubicBezTo>
                    <a:pt x="6150" y="11157"/>
                    <a:pt x="5781" y="11124"/>
                    <a:pt x="5444" y="11124"/>
                  </a:cubicBezTo>
                  <a:cubicBezTo>
                    <a:pt x="5243" y="11124"/>
                    <a:pt x="5008" y="11124"/>
                    <a:pt x="4739" y="11157"/>
                  </a:cubicBezTo>
                  <a:cubicBezTo>
                    <a:pt x="3563" y="11325"/>
                    <a:pt x="2420" y="11896"/>
                    <a:pt x="1546" y="12669"/>
                  </a:cubicBezTo>
                  <a:cubicBezTo>
                    <a:pt x="1109" y="13073"/>
                    <a:pt x="740" y="13577"/>
                    <a:pt x="471" y="14081"/>
                  </a:cubicBezTo>
                  <a:cubicBezTo>
                    <a:pt x="236" y="14619"/>
                    <a:pt x="68" y="15156"/>
                    <a:pt x="0" y="15761"/>
                  </a:cubicBezTo>
                  <a:cubicBezTo>
                    <a:pt x="0" y="16030"/>
                    <a:pt x="0" y="16366"/>
                    <a:pt x="68" y="16769"/>
                  </a:cubicBezTo>
                  <a:cubicBezTo>
                    <a:pt x="101" y="17139"/>
                    <a:pt x="202" y="17475"/>
                    <a:pt x="269" y="17811"/>
                  </a:cubicBezTo>
                  <a:cubicBezTo>
                    <a:pt x="437" y="18450"/>
                    <a:pt x="773" y="19021"/>
                    <a:pt x="1177" y="19559"/>
                  </a:cubicBezTo>
                  <a:cubicBezTo>
                    <a:pt x="1445" y="19895"/>
                    <a:pt x="1748" y="20197"/>
                    <a:pt x="2084" y="20466"/>
                  </a:cubicBezTo>
                  <a:lnTo>
                    <a:pt x="7293" y="20466"/>
                  </a:lnTo>
                  <a:cubicBezTo>
                    <a:pt x="14417" y="20466"/>
                    <a:pt x="21575" y="20500"/>
                    <a:pt x="28666" y="20500"/>
                  </a:cubicBezTo>
                  <a:lnTo>
                    <a:pt x="40764" y="20500"/>
                  </a:lnTo>
                  <a:cubicBezTo>
                    <a:pt x="40899" y="20365"/>
                    <a:pt x="40966" y="20298"/>
                    <a:pt x="41067" y="20163"/>
                  </a:cubicBezTo>
                  <a:cubicBezTo>
                    <a:pt x="41235" y="19895"/>
                    <a:pt x="41335" y="19559"/>
                    <a:pt x="41403" y="19155"/>
                  </a:cubicBezTo>
                  <a:cubicBezTo>
                    <a:pt x="41470" y="18618"/>
                    <a:pt x="41436" y="18046"/>
                    <a:pt x="41268" y="17542"/>
                  </a:cubicBezTo>
                  <a:cubicBezTo>
                    <a:pt x="41134" y="17105"/>
                    <a:pt x="40932" y="16635"/>
                    <a:pt x="40596" y="16265"/>
                  </a:cubicBezTo>
                  <a:cubicBezTo>
                    <a:pt x="40327" y="15929"/>
                    <a:pt x="39958" y="15593"/>
                    <a:pt x="39487" y="15257"/>
                  </a:cubicBezTo>
                  <a:cubicBezTo>
                    <a:pt x="38949" y="14854"/>
                    <a:pt x="38244" y="14518"/>
                    <a:pt x="37471" y="14316"/>
                  </a:cubicBezTo>
                  <a:cubicBezTo>
                    <a:pt x="37236" y="14787"/>
                    <a:pt x="36899" y="15190"/>
                    <a:pt x="36563" y="15593"/>
                  </a:cubicBezTo>
                  <a:cubicBezTo>
                    <a:pt x="36227" y="15996"/>
                    <a:pt x="35858" y="16366"/>
                    <a:pt x="35421" y="16702"/>
                  </a:cubicBezTo>
                  <a:cubicBezTo>
                    <a:pt x="35118" y="16971"/>
                    <a:pt x="34782" y="17206"/>
                    <a:pt x="34446" y="17475"/>
                  </a:cubicBezTo>
                  <a:cubicBezTo>
                    <a:pt x="33001" y="18483"/>
                    <a:pt x="31254" y="19122"/>
                    <a:pt x="29540" y="19458"/>
                  </a:cubicBezTo>
                  <a:cubicBezTo>
                    <a:pt x="28229" y="19693"/>
                    <a:pt x="26885" y="19861"/>
                    <a:pt x="25541" y="19895"/>
                  </a:cubicBezTo>
                  <a:cubicBezTo>
                    <a:pt x="25165" y="19913"/>
                    <a:pt x="24787" y="19922"/>
                    <a:pt x="24408" y="19922"/>
                  </a:cubicBezTo>
                  <a:cubicBezTo>
                    <a:pt x="23430" y="19922"/>
                    <a:pt x="22443" y="19866"/>
                    <a:pt x="21474" y="19794"/>
                  </a:cubicBezTo>
                  <a:cubicBezTo>
                    <a:pt x="20231" y="19659"/>
                    <a:pt x="18954" y="19491"/>
                    <a:pt x="17711" y="19223"/>
                  </a:cubicBezTo>
                  <a:cubicBezTo>
                    <a:pt x="16602" y="19021"/>
                    <a:pt x="15560" y="18819"/>
                    <a:pt x="14518" y="18450"/>
                  </a:cubicBezTo>
                  <a:cubicBezTo>
                    <a:pt x="14014" y="18282"/>
                    <a:pt x="13443" y="18046"/>
                    <a:pt x="13006" y="17777"/>
                  </a:cubicBezTo>
                  <a:cubicBezTo>
                    <a:pt x="12535" y="17509"/>
                    <a:pt x="12065" y="17206"/>
                    <a:pt x="11662" y="16870"/>
                  </a:cubicBezTo>
                  <a:cubicBezTo>
                    <a:pt x="11426" y="16702"/>
                    <a:pt x="11225" y="16500"/>
                    <a:pt x="11057" y="16299"/>
                  </a:cubicBezTo>
                  <a:cubicBezTo>
                    <a:pt x="10889" y="16131"/>
                    <a:pt x="10754" y="15929"/>
                    <a:pt x="10653" y="15694"/>
                  </a:cubicBezTo>
                  <a:cubicBezTo>
                    <a:pt x="10385" y="15291"/>
                    <a:pt x="10250" y="14787"/>
                    <a:pt x="10216" y="14282"/>
                  </a:cubicBezTo>
                  <a:lnTo>
                    <a:pt x="10216" y="13812"/>
                  </a:lnTo>
                  <a:cubicBezTo>
                    <a:pt x="10216" y="13678"/>
                    <a:pt x="10250" y="13510"/>
                    <a:pt x="10250" y="13409"/>
                  </a:cubicBezTo>
                  <a:cubicBezTo>
                    <a:pt x="10317" y="13106"/>
                    <a:pt x="10385" y="12837"/>
                    <a:pt x="10519" y="12569"/>
                  </a:cubicBezTo>
                  <a:cubicBezTo>
                    <a:pt x="10754" y="12065"/>
                    <a:pt x="11157" y="11594"/>
                    <a:pt x="11594" y="11258"/>
                  </a:cubicBezTo>
                  <a:cubicBezTo>
                    <a:pt x="11863" y="11090"/>
                    <a:pt x="12098" y="10922"/>
                    <a:pt x="12367" y="10787"/>
                  </a:cubicBezTo>
                  <a:cubicBezTo>
                    <a:pt x="12602" y="10653"/>
                    <a:pt x="12871" y="10586"/>
                    <a:pt x="13174" y="10485"/>
                  </a:cubicBezTo>
                  <a:cubicBezTo>
                    <a:pt x="13443" y="10418"/>
                    <a:pt x="13779" y="10317"/>
                    <a:pt x="14081" y="10283"/>
                  </a:cubicBezTo>
                  <a:cubicBezTo>
                    <a:pt x="14216" y="10250"/>
                    <a:pt x="14384" y="10250"/>
                    <a:pt x="14518" y="10250"/>
                  </a:cubicBezTo>
                  <a:cubicBezTo>
                    <a:pt x="14115" y="9947"/>
                    <a:pt x="13779" y="9645"/>
                    <a:pt x="13543" y="9275"/>
                  </a:cubicBezTo>
                  <a:cubicBezTo>
                    <a:pt x="13207" y="8872"/>
                    <a:pt x="12939" y="8401"/>
                    <a:pt x="12737" y="7897"/>
                  </a:cubicBezTo>
                  <a:cubicBezTo>
                    <a:pt x="12670" y="7629"/>
                    <a:pt x="12569" y="7393"/>
                    <a:pt x="12502" y="7091"/>
                  </a:cubicBezTo>
                  <a:lnTo>
                    <a:pt x="12367" y="6352"/>
                  </a:lnTo>
                  <a:cubicBezTo>
                    <a:pt x="12334" y="5780"/>
                    <a:pt x="12334" y="5243"/>
                    <a:pt x="12367" y="4738"/>
                  </a:cubicBezTo>
                  <a:cubicBezTo>
                    <a:pt x="12502" y="3831"/>
                    <a:pt x="12737" y="2890"/>
                    <a:pt x="13174" y="2084"/>
                  </a:cubicBezTo>
                  <a:cubicBezTo>
                    <a:pt x="13375" y="1680"/>
                    <a:pt x="13611" y="1311"/>
                    <a:pt x="13913" y="907"/>
                  </a:cubicBezTo>
                  <a:cubicBezTo>
                    <a:pt x="14182" y="571"/>
                    <a:pt x="14451" y="303"/>
                    <a:pt x="1478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1"/>
            <p:cNvSpPr/>
            <p:nvPr/>
          </p:nvSpPr>
          <p:spPr>
            <a:xfrm>
              <a:off x="4391800" y="4604125"/>
              <a:ext cx="218450" cy="168900"/>
            </a:xfrm>
            <a:custGeom>
              <a:rect b="b" l="l" r="r" t="t"/>
              <a:pathLst>
                <a:path extrusionOk="0" h="6756" w="8738">
                  <a:moveTo>
                    <a:pt x="3397" y="1057"/>
                  </a:moveTo>
                  <a:cubicBezTo>
                    <a:pt x="3405" y="1076"/>
                    <a:pt x="3428" y="1076"/>
                    <a:pt x="3428" y="1076"/>
                  </a:cubicBezTo>
                  <a:cubicBezTo>
                    <a:pt x="3428" y="1074"/>
                    <a:pt x="3428" y="1072"/>
                    <a:pt x="3427" y="1070"/>
                  </a:cubicBezTo>
                  <a:lnTo>
                    <a:pt x="3427" y="1070"/>
                  </a:lnTo>
                  <a:cubicBezTo>
                    <a:pt x="3417" y="1066"/>
                    <a:pt x="3407" y="1061"/>
                    <a:pt x="3397" y="1057"/>
                  </a:cubicBezTo>
                  <a:close/>
                  <a:moveTo>
                    <a:pt x="1882" y="1"/>
                  </a:moveTo>
                  <a:cubicBezTo>
                    <a:pt x="1378" y="34"/>
                    <a:pt x="840" y="102"/>
                    <a:pt x="302" y="270"/>
                  </a:cubicBezTo>
                  <a:cubicBezTo>
                    <a:pt x="134" y="337"/>
                    <a:pt x="0" y="505"/>
                    <a:pt x="34" y="706"/>
                  </a:cubicBezTo>
                  <a:cubicBezTo>
                    <a:pt x="61" y="844"/>
                    <a:pt x="224" y="959"/>
                    <a:pt x="375" y="959"/>
                  </a:cubicBezTo>
                  <a:cubicBezTo>
                    <a:pt x="408" y="959"/>
                    <a:pt x="440" y="954"/>
                    <a:pt x="470" y="942"/>
                  </a:cubicBezTo>
                  <a:cubicBezTo>
                    <a:pt x="706" y="874"/>
                    <a:pt x="941" y="774"/>
                    <a:pt x="1243" y="740"/>
                  </a:cubicBezTo>
                  <a:cubicBezTo>
                    <a:pt x="1411" y="723"/>
                    <a:pt x="1571" y="715"/>
                    <a:pt x="1731" y="715"/>
                  </a:cubicBezTo>
                  <a:cubicBezTo>
                    <a:pt x="1890" y="715"/>
                    <a:pt x="2050" y="723"/>
                    <a:pt x="2218" y="740"/>
                  </a:cubicBezTo>
                  <a:cubicBezTo>
                    <a:pt x="2588" y="774"/>
                    <a:pt x="2991" y="908"/>
                    <a:pt x="3361" y="1042"/>
                  </a:cubicBezTo>
                  <a:cubicBezTo>
                    <a:pt x="3373" y="1047"/>
                    <a:pt x="3385" y="1052"/>
                    <a:pt x="3397" y="1057"/>
                  </a:cubicBezTo>
                  <a:lnTo>
                    <a:pt x="3397" y="1057"/>
                  </a:lnTo>
                  <a:cubicBezTo>
                    <a:pt x="3395" y="1053"/>
                    <a:pt x="3394" y="1048"/>
                    <a:pt x="3394" y="1042"/>
                  </a:cubicBezTo>
                  <a:lnTo>
                    <a:pt x="3394" y="1042"/>
                  </a:lnTo>
                  <a:cubicBezTo>
                    <a:pt x="3394" y="1042"/>
                    <a:pt x="3424" y="1043"/>
                    <a:pt x="3427" y="1070"/>
                  </a:cubicBezTo>
                  <a:lnTo>
                    <a:pt x="3427" y="1070"/>
                  </a:lnTo>
                  <a:cubicBezTo>
                    <a:pt x="3904" y="1271"/>
                    <a:pt x="4321" y="1562"/>
                    <a:pt x="4738" y="1883"/>
                  </a:cubicBezTo>
                  <a:cubicBezTo>
                    <a:pt x="5243" y="2286"/>
                    <a:pt x="5713" y="2756"/>
                    <a:pt x="6116" y="3260"/>
                  </a:cubicBezTo>
                  <a:cubicBezTo>
                    <a:pt x="6620" y="3933"/>
                    <a:pt x="7091" y="4638"/>
                    <a:pt x="7393" y="5411"/>
                  </a:cubicBezTo>
                  <a:cubicBezTo>
                    <a:pt x="7528" y="5714"/>
                    <a:pt x="7629" y="6050"/>
                    <a:pt x="7662" y="6386"/>
                  </a:cubicBezTo>
                  <a:cubicBezTo>
                    <a:pt x="7729" y="6621"/>
                    <a:pt x="7965" y="6755"/>
                    <a:pt x="8166" y="6755"/>
                  </a:cubicBezTo>
                  <a:cubicBezTo>
                    <a:pt x="8469" y="6755"/>
                    <a:pt x="8738" y="6487"/>
                    <a:pt x="8738" y="6218"/>
                  </a:cubicBezTo>
                  <a:cubicBezTo>
                    <a:pt x="8670" y="5747"/>
                    <a:pt x="8637" y="5310"/>
                    <a:pt x="8502" y="4907"/>
                  </a:cubicBezTo>
                  <a:cubicBezTo>
                    <a:pt x="8401" y="4437"/>
                    <a:pt x="8133" y="3933"/>
                    <a:pt x="7897" y="3529"/>
                  </a:cubicBezTo>
                  <a:cubicBezTo>
                    <a:pt x="7629" y="3059"/>
                    <a:pt x="7292" y="2689"/>
                    <a:pt x="6923" y="2286"/>
                  </a:cubicBezTo>
                  <a:cubicBezTo>
                    <a:pt x="6553" y="1916"/>
                    <a:pt x="6150" y="1580"/>
                    <a:pt x="5747" y="1278"/>
                  </a:cubicBezTo>
                  <a:cubicBezTo>
                    <a:pt x="4940" y="740"/>
                    <a:pt x="4033" y="337"/>
                    <a:pt x="3058" y="102"/>
                  </a:cubicBezTo>
                  <a:cubicBezTo>
                    <a:pt x="2688" y="34"/>
                    <a:pt x="2285" y="1"/>
                    <a:pt x="18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1"/>
            <p:cNvSpPr/>
            <p:nvPr/>
          </p:nvSpPr>
          <p:spPr>
            <a:xfrm>
              <a:off x="4758100" y="4797575"/>
              <a:ext cx="105025" cy="119125"/>
            </a:xfrm>
            <a:custGeom>
              <a:rect b="b" l="l" r="r" t="t"/>
              <a:pathLst>
                <a:path extrusionOk="0" h="4765" w="4201">
                  <a:moveTo>
                    <a:pt x="433" y="0"/>
                  </a:moveTo>
                  <a:cubicBezTo>
                    <a:pt x="378" y="0"/>
                    <a:pt x="336" y="9"/>
                    <a:pt x="303" y="26"/>
                  </a:cubicBezTo>
                  <a:cubicBezTo>
                    <a:pt x="202" y="26"/>
                    <a:pt x="168" y="59"/>
                    <a:pt x="101" y="93"/>
                  </a:cubicBezTo>
                  <a:cubicBezTo>
                    <a:pt x="34" y="160"/>
                    <a:pt x="0" y="227"/>
                    <a:pt x="0" y="328"/>
                  </a:cubicBezTo>
                  <a:cubicBezTo>
                    <a:pt x="0" y="429"/>
                    <a:pt x="135" y="597"/>
                    <a:pt x="303" y="597"/>
                  </a:cubicBezTo>
                  <a:lnTo>
                    <a:pt x="840" y="597"/>
                  </a:lnTo>
                  <a:cubicBezTo>
                    <a:pt x="1008" y="664"/>
                    <a:pt x="1210" y="698"/>
                    <a:pt x="1378" y="731"/>
                  </a:cubicBezTo>
                  <a:cubicBezTo>
                    <a:pt x="1546" y="832"/>
                    <a:pt x="1680" y="899"/>
                    <a:pt x="1815" y="1000"/>
                  </a:cubicBezTo>
                  <a:cubicBezTo>
                    <a:pt x="1983" y="1101"/>
                    <a:pt x="2151" y="1269"/>
                    <a:pt x="2319" y="1504"/>
                  </a:cubicBezTo>
                  <a:cubicBezTo>
                    <a:pt x="2487" y="1740"/>
                    <a:pt x="2655" y="2008"/>
                    <a:pt x="2789" y="2277"/>
                  </a:cubicBezTo>
                  <a:cubicBezTo>
                    <a:pt x="2890" y="2647"/>
                    <a:pt x="3025" y="3050"/>
                    <a:pt x="3058" y="3420"/>
                  </a:cubicBezTo>
                  <a:cubicBezTo>
                    <a:pt x="3125" y="3722"/>
                    <a:pt x="3125" y="3991"/>
                    <a:pt x="3058" y="4294"/>
                  </a:cubicBezTo>
                  <a:cubicBezTo>
                    <a:pt x="3058" y="4428"/>
                    <a:pt x="3125" y="4562"/>
                    <a:pt x="3193" y="4630"/>
                  </a:cubicBezTo>
                  <a:cubicBezTo>
                    <a:pt x="3294" y="4730"/>
                    <a:pt x="3394" y="4764"/>
                    <a:pt x="3529" y="4764"/>
                  </a:cubicBezTo>
                  <a:cubicBezTo>
                    <a:pt x="3663" y="4764"/>
                    <a:pt x="3798" y="4730"/>
                    <a:pt x="3865" y="4630"/>
                  </a:cubicBezTo>
                  <a:cubicBezTo>
                    <a:pt x="3966" y="4562"/>
                    <a:pt x="3999" y="4428"/>
                    <a:pt x="3999" y="4294"/>
                  </a:cubicBezTo>
                  <a:cubicBezTo>
                    <a:pt x="4201" y="2344"/>
                    <a:pt x="2722" y="26"/>
                    <a:pt x="639" y="26"/>
                  </a:cubicBezTo>
                  <a:cubicBezTo>
                    <a:pt x="555" y="9"/>
                    <a:pt x="487" y="0"/>
                    <a:pt x="43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3" name="Google Shape;183;p11"/>
          <p:cNvGrpSpPr/>
          <p:nvPr/>
        </p:nvGrpSpPr>
        <p:grpSpPr>
          <a:xfrm>
            <a:off x="1017725" y="1155388"/>
            <a:ext cx="1363600" cy="754475"/>
            <a:chOff x="3068550" y="1094025"/>
            <a:chExt cx="1363600" cy="754475"/>
          </a:xfrm>
        </p:grpSpPr>
        <p:sp>
          <p:nvSpPr>
            <p:cNvPr id="184" name="Google Shape;184;p11"/>
            <p:cNvSpPr/>
            <p:nvPr/>
          </p:nvSpPr>
          <p:spPr>
            <a:xfrm>
              <a:off x="3070250" y="1094025"/>
              <a:ext cx="1361900" cy="754475"/>
            </a:xfrm>
            <a:custGeom>
              <a:rect b="b" l="l" r="r" t="t"/>
              <a:pathLst>
                <a:path extrusionOk="0" h="30179" w="54476">
                  <a:moveTo>
                    <a:pt x="41234" y="18114"/>
                  </a:moveTo>
                  <a:cubicBezTo>
                    <a:pt x="42579" y="18114"/>
                    <a:pt x="43620" y="19189"/>
                    <a:pt x="43654" y="20500"/>
                  </a:cubicBezTo>
                  <a:cubicBezTo>
                    <a:pt x="43654" y="21138"/>
                    <a:pt x="43419" y="21777"/>
                    <a:pt x="42948" y="22214"/>
                  </a:cubicBezTo>
                  <a:cubicBezTo>
                    <a:pt x="42478" y="22684"/>
                    <a:pt x="41907" y="22953"/>
                    <a:pt x="41234" y="22953"/>
                  </a:cubicBezTo>
                  <a:cubicBezTo>
                    <a:pt x="41215" y="22953"/>
                    <a:pt x="41196" y="22954"/>
                    <a:pt x="41176" y="22954"/>
                  </a:cubicBezTo>
                  <a:cubicBezTo>
                    <a:pt x="39891" y="22954"/>
                    <a:pt x="38815" y="21858"/>
                    <a:pt x="38815" y="20533"/>
                  </a:cubicBezTo>
                  <a:cubicBezTo>
                    <a:pt x="38815" y="19189"/>
                    <a:pt x="39924" y="18114"/>
                    <a:pt x="41234" y="18114"/>
                  </a:cubicBezTo>
                  <a:close/>
                  <a:moveTo>
                    <a:pt x="14619" y="18349"/>
                  </a:moveTo>
                  <a:cubicBezTo>
                    <a:pt x="15963" y="18349"/>
                    <a:pt x="17038" y="19458"/>
                    <a:pt x="17072" y="20768"/>
                  </a:cubicBezTo>
                  <a:cubicBezTo>
                    <a:pt x="17072" y="21373"/>
                    <a:pt x="16803" y="22012"/>
                    <a:pt x="16366" y="22482"/>
                  </a:cubicBezTo>
                  <a:cubicBezTo>
                    <a:pt x="15896" y="22953"/>
                    <a:pt x="15291" y="23188"/>
                    <a:pt x="14619" y="23188"/>
                  </a:cubicBezTo>
                  <a:cubicBezTo>
                    <a:pt x="14598" y="23189"/>
                    <a:pt x="14578" y="23189"/>
                    <a:pt x="14557" y="23189"/>
                  </a:cubicBezTo>
                  <a:cubicBezTo>
                    <a:pt x="13242" y="23189"/>
                    <a:pt x="12199" y="22126"/>
                    <a:pt x="12199" y="20802"/>
                  </a:cubicBezTo>
                  <a:cubicBezTo>
                    <a:pt x="12199" y="20164"/>
                    <a:pt x="12434" y="19525"/>
                    <a:pt x="12905" y="19088"/>
                  </a:cubicBezTo>
                  <a:cubicBezTo>
                    <a:pt x="13375" y="18618"/>
                    <a:pt x="13947" y="18349"/>
                    <a:pt x="14619" y="18349"/>
                  </a:cubicBezTo>
                  <a:close/>
                  <a:moveTo>
                    <a:pt x="31926" y="0"/>
                  </a:moveTo>
                  <a:cubicBezTo>
                    <a:pt x="30346" y="101"/>
                    <a:pt x="28867" y="370"/>
                    <a:pt x="27523" y="874"/>
                  </a:cubicBezTo>
                  <a:cubicBezTo>
                    <a:pt x="26650" y="1210"/>
                    <a:pt x="25809" y="1680"/>
                    <a:pt x="25104" y="2285"/>
                  </a:cubicBezTo>
                  <a:cubicBezTo>
                    <a:pt x="24230" y="2890"/>
                    <a:pt x="23524" y="3663"/>
                    <a:pt x="22953" y="4503"/>
                  </a:cubicBezTo>
                  <a:cubicBezTo>
                    <a:pt x="22348" y="5343"/>
                    <a:pt x="21978" y="6251"/>
                    <a:pt x="21810" y="7225"/>
                  </a:cubicBezTo>
                  <a:cubicBezTo>
                    <a:pt x="21642" y="8066"/>
                    <a:pt x="21676" y="8906"/>
                    <a:pt x="21877" y="9712"/>
                  </a:cubicBezTo>
                  <a:cubicBezTo>
                    <a:pt x="21441" y="9712"/>
                    <a:pt x="21004" y="9880"/>
                    <a:pt x="20668" y="10183"/>
                  </a:cubicBezTo>
                  <a:cubicBezTo>
                    <a:pt x="20466" y="10351"/>
                    <a:pt x="20298" y="10552"/>
                    <a:pt x="20164" y="10788"/>
                  </a:cubicBezTo>
                  <a:lnTo>
                    <a:pt x="20164" y="10754"/>
                  </a:lnTo>
                  <a:cubicBezTo>
                    <a:pt x="19996" y="10552"/>
                    <a:pt x="19828" y="10351"/>
                    <a:pt x="19626" y="10082"/>
                  </a:cubicBezTo>
                  <a:cubicBezTo>
                    <a:pt x="19323" y="9779"/>
                    <a:pt x="19055" y="9511"/>
                    <a:pt x="18651" y="9242"/>
                  </a:cubicBezTo>
                  <a:cubicBezTo>
                    <a:pt x="18013" y="8771"/>
                    <a:pt x="17307" y="8502"/>
                    <a:pt x="16568" y="8334"/>
                  </a:cubicBezTo>
                  <a:cubicBezTo>
                    <a:pt x="16198" y="8234"/>
                    <a:pt x="15795" y="8200"/>
                    <a:pt x="15425" y="8200"/>
                  </a:cubicBezTo>
                  <a:cubicBezTo>
                    <a:pt x="15056" y="8200"/>
                    <a:pt x="14652" y="8234"/>
                    <a:pt x="14249" y="8334"/>
                  </a:cubicBezTo>
                  <a:cubicBezTo>
                    <a:pt x="13543" y="8435"/>
                    <a:pt x="12770" y="8704"/>
                    <a:pt x="12031" y="9074"/>
                  </a:cubicBezTo>
                  <a:cubicBezTo>
                    <a:pt x="11359" y="9410"/>
                    <a:pt x="10687" y="9880"/>
                    <a:pt x="10015" y="10452"/>
                  </a:cubicBezTo>
                  <a:cubicBezTo>
                    <a:pt x="9410" y="11023"/>
                    <a:pt x="8872" y="11628"/>
                    <a:pt x="8368" y="12300"/>
                  </a:cubicBezTo>
                  <a:cubicBezTo>
                    <a:pt x="7393" y="13711"/>
                    <a:pt x="6889" y="15324"/>
                    <a:pt x="6957" y="16837"/>
                  </a:cubicBezTo>
                  <a:cubicBezTo>
                    <a:pt x="6957" y="17475"/>
                    <a:pt x="7057" y="18114"/>
                    <a:pt x="7293" y="18752"/>
                  </a:cubicBezTo>
                  <a:cubicBezTo>
                    <a:pt x="7158" y="18651"/>
                    <a:pt x="7024" y="18618"/>
                    <a:pt x="6957" y="18584"/>
                  </a:cubicBezTo>
                  <a:cubicBezTo>
                    <a:pt x="6587" y="18450"/>
                    <a:pt x="6217" y="18349"/>
                    <a:pt x="5848" y="18349"/>
                  </a:cubicBezTo>
                  <a:lnTo>
                    <a:pt x="5545" y="18349"/>
                  </a:lnTo>
                  <a:cubicBezTo>
                    <a:pt x="4638" y="18450"/>
                    <a:pt x="3697" y="18819"/>
                    <a:pt x="2789" y="19491"/>
                  </a:cubicBezTo>
                  <a:cubicBezTo>
                    <a:pt x="1949" y="20130"/>
                    <a:pt x="1210" y="20869"/>
                    <a:pt x="773" y="21777"/>
                  </a:cubicBezTo>
                  <a:cubicBezTo>
                    <a:pt x="269" y="22617"/>
                    <a:pt x="0" y="23659"/>
                    <a:pt x="34" y="24700"/>
                  </a:cubicBezTo>
                  <a:cubicBezTo>
                    <a:pt x="101" y="25809"/>
                    <a:pt x="437" y="26986"/>
                    <a:pt x="1042" y="28027"/>
                  </a:cubicBezTo>
                  <a:cubicBezTo>
                    <a:pt x="1546" y="28901"/>
                    <a:pt x="2285" y="29607"/>
                    <a:pt x="3058" y="30178"/>
                  </a:cubicBezTo>
                  <a:lnTo>
                    <a:pt x="53904" y="30178"/>
                  </a:lnTo>
                  <a:lnTo>
                    <a:pt x="53971" y="30044"/>
                  </a:lnTo>
                  <a:cubicBezTo>
                    <a:pt x="54072" y="29909"/>
                    <a:pt x="54105" y="29842"/>
                    <a:pt x="54139" y="29708"/>
                  </a:cubicBezTo>
                  <a:cubicBezTo>
                    <a:pt x="54240" y="29506"/>
                    <a:pt x="54273" y="29237"/>
                    <a:pt x="54374" y="28935"/>
                  </a:cubicBezTo>
                  <a:cubicBezTo>
                    <a:pt x="54441" y="28431"/>
                    <a:pt x="54475" y="27893"/>
                    <a:pt x="54441" y="27254"/>
                  </a:cubicBezTo>
                  <a:cubicBezTo>
                    <a:pt x="54408" y="26683"/>
                    <a:pt x="54307" y="26145"/>
                    <a:pt x="54139" y="25540"/>
                  </a:cubicBezTo>
                  <a:cubicBezTo>
                    <a:pt x="53971" y="25003"/>
                    <a:pt x="53803" y="24532"/>
                    <a:pt x="53568" y="24062"/>
                  </a:cubicBezTo>
                  <a:cubicBezTo>
                    <a:pt x="53400" y="23793"/>
                    <a:pt x="53198" y="23524"/>
                    <a:pt x="52896" y="23188"/>
                  </a:cubicBezTo>
                  <a:cubicBezTo>
                    <a:pt x="52627" y="22886"/>
                    <a:pt x="52291" y="22617"/>
                    <a:pt x="51955" y="22314"/>
                  </a:cubicBezTo>
                  <a:cubicBezTo>
                    <a:pt x="51182" y="21642"/>
                    <a:pt x="50375" y="21172"/>
                    <a:pt x="49535" y="20869"/>
                  </a:cubicBezTo>
                  <a:cubicBezTo>
                    <a:pt x="49266" y="20802"/>
                    <a:pt x="48997" y="20701"/>
                    <a:pt x="48661" y="20668"/>
                  </a:cubicBezTo>
                  <a:lnTo>
                    <a:pt x="48359" y="20668"/>
                  </a:lnTo>
                  <a:cubicBezTo>
                    <a:pt x="48191" y="20668"/>
                    <a:pt x="48023" y="20668"/>
                    <a:pt x="47821" y="20701"/>
                  </a:cubicBezTo>
                  <a:cubicBezTo>
                    <a:pt x="47687" y="20768"/>
                    <a:pt x="47519" y="20802"/>
                    <a:pt x="47384" y="20836"/>
                  </a:cubicBezTo>
                  <a:cubicBezTo>
                    <a:pt x="47687" y="20164"/>
                    <a:pt x="47821" y="19424"/>
                    <a:pt x="47754" y="18584"/>
                  </a:cubicBezTo>
                  <a:cubicBezTo>
                    <a:pt x="47754" y="17979"/>
                    <a:pt x="47653" y="17408"/>
                    <a:pt x="47485" y="16803"/>
                  </a:cubicBezTo>
                  <a:cubicBezTo>
                    <a:pt x="47384" y="16568"/>
                    <a:pt x="47317" y="16299"/>
                    <a:pt x="47149" y="15996"/>
                  </a:cubicBezTo>
                  <a:cubicBezTo>
                    <a:pt x="47015" y="15761"/>
                    <a:pt x="46880" y="15492"/>
                    <a:pt x="46712" y="15291"/>
                  </a:cubicBezTo>
                  <a:cubicBezTo>
                    <a:pt x="46511" y="14955"/>
                    <a:pt x="46208" y="14652"/>
                    <a:pt x="45872" y="14350"/>
                  </a:cubicBezTo>
                  <a:cubicBezTo>
                    <a:pt x="45536" y="14081"/>
                    <a:pt x="45166" y="13812"/>
                    <a:pt x="44729" y="13610"/>
                  </a:cubicBezTo>
                  <a:cubicBezTo>
                    <a:pt x="44326" y="13409"/>
                    <a:pt x="43889" y="13241"/>
                    <a:pt x="43486" y="13140"/>
                  </a:cubicBezTo>
                  <a:cubicBezTo>
                    <a:pt x="43217" y="13106"/>
                    <a:pt x="43016" y="13073"/>
                    <a:pt x="42780" y="13073"/>
                  </a:cubicBezTo>
                  <a:cubicBezTo>
                    <a:pt x="42545" y="13073"/>
                    <a:pt x="42377" y="13073"/>
                    <a:pt x="42175" y="13106"/>
                  </a:cubicBezTo>
                  <a:cubicBezTo>
                    <a:pt x="42041" y="13106"/>
                    <a:pt x="41974" y="13140"/>
                    <a:pt x="41839" y="13174"/>
                  </a:cubicBezTo>
                  <a:cubicBezTo>
                    <a:pt x="42007" y="12905"/>
                    <a:pt x="42142" y="12535"/>
                    <a:pt x="42209" y="12132"/>
                  </a:cubicBezTo>
                  <a:cubicBezTo>
                    <a:pt x="42478" y="11191"/>
                    <a:pt x="42545" y="10082"/>
                    <a:pt x="42444" y="8973"/>
                  </a:cubicBezTo>
                  <a:cubicBezTo>
                    <a:pt x="42175" y="6856"/>
                    <a:pt x="41268" y="4772"/>
                    <a:pt x="39857" y="3226"/>
                  </a:cubicBezTo>
                  <a:cubicBezTo>
                    <a:pt x="39521" y="2857"/>
                    <a:pt x="39151" y="2521"/>
                    <a:pt x="38680" y="2185"/>
                  </a:cubicBezTo>
                  <a:cubicBezTo>
                    <a:pt x="38277" y="1848"/>
                    <a:pt x="37807" y="1546"/>
                    <a:pt x="37303" y="1311"/>
                  </a:cubicBezTo>
                  <a:cubicBezTo>
                    <a:pt x="36328" y="807"/>
                    <a:pt x="35286" y="403"/>
                    <a:pt x="34211" y="202"/>
                  </a:cubicBezTo>
                  <a:cubicBezTo>
                    <a:pt x="33438" y="67"/>
                    <a:pt x="32699" y="0"/>
                    <a:pt x="3192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11"/>
            <p:cNvSpPr/>
            <p:nvPr/>
          </p:nvSpPr>
          <p:spPr>
            <a:xfrm>
              <a:off x="3068550" y="1299000"/>
              <a:ext cx="1361900" cy="547800"/>
            </a:xfrm>
            <a:custGeom>
              <a:rect b="b" l="l" r="r" t="t"/>
              <a:pathLst>
                <a:path extrusionOk="0" h="21912" w="54476">
                  <a:moveTo>
                    <a:pt x="15493" y="1"/>
                  </a:moveTo>
                  <a:cubicBezTo>
                    <a:pt x="15056" y="1"/>
                    <a:pt x="14687" y="35"/>
                    <a:pt x="14283" y="68"/>
                  </a:cubicBezTo>
                  <a:cubicBezTo>
                    <a:pt x="13578" y="203"/>
                    <a:pt x="12805" y="471"/>
                    <a:pt x="12065" y="875"/>
                  </a:cubicBezTo>
                  <a:cubicBezTo>
                    <a:pt x="11360" y="1211"/>
                    <a:pt x="10721" y="1681"/>
                    <a:pt x="10015" y="2253"/>
                  </a:cubicBezTo>
                  <a:cubicBezTo>
                    <a:pt x="9444" y="2824"/>
                    <a:pt x="8906" y="3395"/>
                    <a:pt x="8402" y="4101"/>
                  </a:cubicBezTo>
                  <a:cubicBezTo>
                    <a:pt x="7428" y="5512"/>
                    <a:pt x="6924" y="7125"/>
                    <a:pt x="6957" y="8638"/>
                  </a:cubicBezTo>
                  <a:cubicBezTo>
                    <a:pt x="6957" y="9276"/>
                    <a:pt x="7092" y="9915"/>
                    <a:pt x="7293" y="10553"/>
                  </a:cubicBezTo>
                  <a:cubicBezTo>
                    <a:pt x="7226" y="10452"/>
                    <a:pt x="7092" y="10385"/>
                    <a:pt x="6957" y="10318"/>
                  </a:cubicBezTo>
                  <a:cubicBezTo>
                    <a:pt x="6621" y="10217"/>
                    <a:pt x="6252" y="10116"/>
                    <a:pt x="5882" y="10116"/>
                  </a:cubicBezTo>
                  <a:lnTo>
                    <a:pt x="5579" y="10116"/>
                  </a:lnTo>
                  <a:cubicBezTo>
                    <a:pt x="4672" y="10217"/>
                    <a:pt x="3731" y="10587"/>
                    <a:pt x="2824" y="11259"/>
                  </a:cubicBezTo>
                  <a:cubicBezTo>
                    <a:pt x="1984" y="11897"/>
                    <a:pt x="1244" y="12637"/>
                    <a:pt x="740" y="13510"/>
                  </a:cubicBezTo>
                  <a:cubicBezTo>
                    <a:pt x="236" y="14418"/>
                    <a:pt x="1" y="15426"/>
                    <a:pt x="35" y="16468"/>
                  </a:cubicBezTo>
                  <a:cubicBezTo>
                    <a:pt x="68" y="17610"/>
                    <a:pt x="404" y="18719"/>
                    <a:pt x="1043" y="19795"/>
                  </a:cubicBezTo>
                  <a:cubicBezTo>
                    <a:pt x="1547" y="20668"/>
                    <a:pt x="2252" y="21374"/>
                    <a:pt x="3059" y="21912"/>
                  </a:cubicBezTo>
                  <a:lnTo>
                    <a:pt x="53905" y="21912"/>
                  </a:lnTo>
                  <a:lnTo>
                    <a:pt x="53972" y="21811"/>
                  </a:lnTo>
                  <a:cubicBezTo>
                    <a:pt x="54073" y="21677"/>
                    <a:pt x="54106" y="21576"/>
                    <a:pt x="54140" y="21475"/>
                  </a:cubicBezTo>
                  <a:cubicBezTo>
                    <a:pt x="54241" y="21240"/>
                    <a:pt x="54274" y="21005"/>
                    <a:pt x="54341" y="20702"/>
                  </a:cubicBezTo>
                  <a:cubicBezTo>
                    <a:pt x="54442" y="20198"/>
                    <a:pt x="54476" y="19660"/>
                    <a:pt x="54442" y="19022"/>
                  </a:cubicBezTo>
                  <a:cubicBezTo>
                    <a:pt x="54375" y="18450"/>
                    <a:pt x="54308" y="17879"/>
                    <a:pt x="54140" y="17308"/>
                  </a:cubicBezTo>
                  <a:cubicBezTo>
                    <a:pt x="53972" y="16770"/>
                    <a:pt x="53804" y="16266"/>
                    <a:pt x="53569" y="15829"/>
                  </a:cubicBezTo>
                  <a:cubicBezTo>
                    <a:pt x="53400" y="15527"/>
                    <a:pt x="53165" y="15292"/>
                    <a:pt x="52896" y="14955"/>
                  </a:cubicBezTo>
                  <a:cubicBezTo>
                    <a:pt x="52628" y="14653"/>
                    <a:pt x="52325" y="14418"/>
                    <a:pt x="51955" y="14082"/>
                  </a:cubicBezTo>
                  <a:lnTo>
                    <a:pt x="51888" y="13981"/>
                  </a:lnTo>
                  <a:lnTo>
                    <a:pt x="51115" y="14754"/>
                  </a:lnTo>
                  <a:cubicBezTo>
                    <a:pt x="50376" y="15426"/>
                    <a:pt x="49536" y="15930"/>
                    <a:pt x="48628" y="16367"/>
                  </a:cubicBezTo>
                  <a:cubicBezTo>
                    <a:pt x="47721" y="16837"/>
                    <a:pt x="46780" y="17207"/>
                    <a:pt x="45873" y="17610"/>
                  </a:cubicBezTo>
                  <a:cubicBezTo>
                    <a:pt x="45402" y="17778"/>
                    <a:pt x="44932" y="17980"/>
                    <a:pt x="44495" y="18148"/>
                  </a:cubicBezTo>
                  <a:cubicBezTo>
                    <a:pt x="44024" y="18316"/>
                    <a:pt x="43520" y="18484"/>
                    <a:pt x="43050" y="18652"/>
                  </a:cubicBezTo>
                  <a:cubicBezTo>
                    <a:pt x="40832" y="19358"/>
                    <a:pt x="38513" y="19828"/>
                    <a:pt x="36194" y="20131"/>
                  </a:cubicBezTo>
                  <a:cubicBezTo>
                    <a:pt x="34190" y="20353"/>
                    <a:pt x="32139" y="20484"/>
                    <a:pt x="30081" y="20484"/>
                  </a:cubicBezTo>
                  <a:cubicBezTo>
                    <a:pt x="29654" y="20484"/>
                    <a:pt x="29228" y="20478"/>
                    <a:pt x="28801" y="20467"/>
                  </a:cubicBezTo>
                  <a:cubicBezTo>
                    <a:pt x="27591" y="20400"/>
                    <a:pt x="26381" y="20332"/>
                    <a:pt x="25172" y="20164"/>
                  </a:cubicBezTo>
                  <a:cubicBezTo>
                    <a:pt x="23962" y="19996"/>
                    <a:pt x="22853" y="19828"/>
                    <a:pt x="21677" y="19526"/>
                  </a:cubicBezTo>
                  <a:cubicBezTo>
                    <a:pt x="20568" y="19291"/>
                    <a:pt x="19425" y="18955"/>
                    <a:pt x="18383" y="18551"/>
                  </a:cubicBezTo>
                  <a:cubicBezTo>
                    <a:pt x="17476" y="18215"/>
                    <a:pt x="16535" y="17846"/>
                    <a:pt x="15695" y="17341"/>
                  </a:cubicBezTo>
                  <a:cubicBezTo>
                    <a:pt x="15292" y="17106"/>
                    <a:pt x="14855" y="16837"/>
                    <a:pt x="14451" y="16535"/>
                  </a:cubicBezTo>
                  <a:cubicBezTo>
                    <a:pt x="14082" y="16266"/>
                    <a:pt x="13678" y="15964"/>
                    <a:pt x="13342" y="15594"/>
                  </a:cubicBezTo>
                  <a:cubicBezTo>
                    <a:pt x="13006" y="15258"/>
                    <a:pt x="12704" y="14855"/>
                    <a:pt x="12502" y="14451"/>
                  </a:cubicBezTo>
                  <a:cubicBezTo>
                    <a:pt x="12301" y="14015"/>
                    <a:pt x="12133" y="13611"/>
                    <a:pt x="12032" y="13141"/>
                  </a:cubicBezTo>
                  <a:cubicBezTo>
                    <a:pt x="11998" y="12906"/>
                    <a:pt x="11998" y="12670"/>
                    <a:pt x="11998" y="12435"/>
                  </a:cubicBezTo>
                  <a:cubicBezTo>
                    <a:pt x="11998" y="12166"/>
                    <a:pt x="12032" y="11965"/>
                    <a:pt x="12099" y="11763"/>
                  </a:cubicBezTo>
                  <a:cubicBezTo>
                    <a:pt x="12133" y="11494"/>
                    <a:pt x="12200" y="11259"/>
                    <a:pt x="12334" y="10990"/>
                  </a:cubicBezTo>
                  <a:cubicBezTo>
                    <a:pt x="12469" y="10788"/>
                    <a:pt x="12603" y="10620"/>
                    <a:pt x="12704" y="10452"/>
                  </a:cubicBezTo>
                  <a:cubicBezTo>
                    <a:pt x="12872" y="10284"/>
                    <a:pt x="13040" y="10116"/>
                    <a:pt x="13275" y="9982"/>
                  </a:cubicBezTo>
                  <a:cubicBezTo>
                    <a:pt x="13443" y="9881"/>
                    <a:pt x="13645" y="9780"/>
                    <a:pt x="13846" y="9713"/>
                  </a:cubicBezTo>
                  <a:cubicBezTo>
                    <a:pt x="14115" y="9612"/>
                    <a:pt x="14351" y="9545"/>
                    <a:pt x="14619" y="9478"/>
                  </a:cubicBezTo>
                  <a:cubicBezTo>
                    <a:pt x="14720" y="9444"/>
                    <a:pt x="14855" y="9444"/>
                    <a:pt x="14989" y="9444"/>
                  </a:cubicBezTo>
                  <a:cubicBezTo>
                    <a:pt x="14687" y="9243"/>
                    <a:pt x="14451" y="8974"/>
                    <a:pt x="14216" y="8705"/>
                  </a:cubicBezTo>
                  <a:cubicBezTo>
                    <a:pt x="13947" y="8369"/>
                    <a:pt x="13712" y="7966"/>
                    <a:pt x="13510" y="7562"/>
                  </a:cubicBezTo>
                  <a:cubicBezTo>
                    <a:pt x="13342" y="7125"/>
                    <a:pt x="13208" y="6722"/>
                    <a:pt x="13141" y="6285"/>
                  </a:cubicBezTo>
                  <a:cubicBezTo>
                    <a:pt x="13040" y="5882"/>
                    <a:pt x="13040" y="5445"/>
                    <a:pt x="13040" y="5042"/>
                  </a:cubicBezTo>
                  <a:cubicBezTo>
                    <a:pt x="13107" y="4336"/>
                    <a:pt x="13275" y="3597"/>
                    <a:pt x="13544" y="2925"/>
                  </a:cubicBezTo>
                  <a:cubicBezTo>
                    <a:pt x="13678" y="2589"/>
                    <a:pt x="13880" y="2320"/>
                    <a:pt x="14048" y="2017"/>
                  </a:cubicBezTo>
                  <a:cubicBezTo>
                    <a:pt x="14283" y="1715"/>
                    <a:pt x="14485" y="1480"/>
                    <a:pt x="14720" y="1211"/>
                  </a:cubicBezTo>
                  <a:cubicBezTo>
                    <a:pt x="14989" y="976"/>
                    <a:pt x="15292" y="808"/>
                    <a:pt x="15560" y="639"/>
                  </a:cubicBezTo>
                  <a:cubicBezTo>
                    <a:pt x="15863" y="471"/>
                    <a:pt x="16199" y="337"/>
                    <a:pt x="16535" y="236"/>
                  </a:cubicBezTo>
                  <a:cubicBezTo>
                    <a:pt x="16669" y="203"/>
                    <a:pt x="16737" y="203"/>
                    <a:pt x="16871" y="169"/>
                  </a:cubicBezTo>
                  <a:cubicBezTo>
                    <a:pt x="16804" y="135"/>
                    <a:pt x="16703" y="135"/>
                    <a:pt x="16636" y="135"/>
                  </a:cubicBezTo>
                  <a:cubicBezTo>
                    <a:pt x="16232" y="35"/>
                    <a:pt x="15863" y="1"/>
                    <a:pt x="1549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1"/>
            <p:cNvSpPr/>
            <p:nvPr/>
          </p:nvSpPr>
          <p:spPr>
            <a:xfrm>
              <a:off x="3917950" y="1443525"/>
              <a:ext cx="137800" cy="116800"/>
            </a:xfrm>
            <a:custGeom>
              <a:rect b="b" l="l" r="r" t="t"/>
              <a:pathLst>
                <a:path extrusionOk="0" h="4672" w="5512">
                  <a:moveTo>
                    <a:pt x="2722" y="0"/>
                  </a:moveTo>
                  <a:cubicBezTo>
                    <a:pt x="2655" y="101"/>
                    <a:pt x="2487" y="101"/>
                    <a:pt x="2319" y="135"/>
                  </a:cubicBezTo>
                  <a:cubicBezTo>
                    <a:pt x="1882" y="235"/>
                    <a:pt x="1513" y="471"/>
                    <a:pt x="1210" y="773"/>
                  </a:cubicBezTo>
                  <a:cubicBezTo>
                    <a:pt x="874" y="1076"/>
                    <a:pt x="639" y="1479"/>
                    <a:pt x="471" y="1916"/>
                  </a:cubicBezTo>
                  <a:cubicBezTo>
                    <a:pt x="135" y="2655"/>
                    <a:pt x="0" y="3495"/>
                    <a:pt x="101" y="4335"/>
                  </a:cubicBezTo>
                  <a:cubicBezTo>
                    <a:pt x="101" y="4436"/>
                    <a:pt x="135" y="4503"/>
                    <a:pt x="168" y="4604"/>
                  </a:cubicBezTo>
                  <a:cubicBezTo>
                    <a:pt x="236" y="4671"/>
                    <a:pt x="336" y="4671"/>
                    <a:pt x="437" y="4671"/>
                  </a:cubicBezTo>
                  <a:cubicBezTo>
                    <a:pt x="504" y="4671"/>
                    <a:pt x="572" y="4638"/>
                    <a:pt x="672" y="4604"/>
                  </a:cubicBezTo>
                  <a:cubicBezTo>
                    <a:pt x="706" y="4537"/>
                    <a:pt x="807" y="4436"/>
                    <a:pt x="773" y="4335"/>
                  </a:cubicBezTo>
                  <a:cubicBezTo>
                    <a:pt x="706" y="3966"/>
                    <a:pt x="706" y="3529"/>
                    <a:pt x="773" y="3159"/>
                  </a:cubicBezTo>
                  <a:lnTo>
                    <a:pt x="773" y="3260"/>
                  </a:lnTo>
                  <a:cubicBezTo>
                    <a:pt x="807" y="2924"/>
                    <a:pt x="874" y="2588"/>
                    <a:pt x="1009" y="2252"/>
                  </a:cubicBezTo>
                  <a:cubicBezTo>
                    <a:pt x="1143" y="1983"/>
                    <a:pt x="1277" y="1781"/>
                    <a:pt x="1378" y="1580"/>
                  </a:cubicBezTo>
                  <a:cubicBezTo>
                    <a:pt x="1513" y="1412"/>
                    <a:pt x="1647" y="1277"/>
                    <a:pt x="1815" y="1143"/>
                  </a:cubicBezTo>
                  <a:cubicBezTo>
                    <a:pt x="1949" y="1076"/>
                    <a:pt x="2050" y="975"/>
                    <a:pt x="2218" y="907"/>
                  </a:cubicBezTo>
                  <a:cubicBezTo>
                    <a:pt x="2353" y="840"/>
                    <a:pt x="2487" y="807"/>
                    <a:pt x="2622" y="807"/>
                  </a:cubicBezTo>
                  <a:lnTo>
                    <a:pt x="2991" y="807"/>
                  </a:lnTo>
                  <a:cubicBezTo>
                    <a:pt x="3092" y="840"/>
                    <a:pt x="3227" y="840"/>
                    <a:pt x="3361" y="907"/>
                  </a:cubicBezTo>
                  <a:cubicBezTo>
                    <a:pt x="3495" y="975"/>
                    <a:pt x="3596" y="1008"/>
                    <a:pt x="3731" y="1109"/>
                  </a:cubicBezTo>
                  <a:cubicBezTo>
                    <a:pt x="3899" y="1244"/>
                    <a:pt x="4033" y="1412"/>
                    <a:pt x="4167" y="1512"/>
                  </a:cubicBezTo>
                  <a:cubicBezTo>
                    <a:pt x="4335" y="1748"/>
                    <a:pt x="4436" y="1949"/>
                    <a:pt x="4537" y="2185"/>
                  </a:cubicBezTo>
                  <a:cubicBezTo>
                    <a:pt x="4672" y="2453"/>
                    <a:pt x="4739" y="2756"/>
                    <a:pt x="4772" y="3025"/>
                  </a:cubicBezTo>
                  <a:cubicBezTo>
                    <a:pt x="4772" y="3092"/>
                    <a:pt x="4772" y="3159"/>
                    <a:pt x="4840" y="3193"/>
                  </a:cubicBezTo>
                  <a:lnTo>
                    <a:pt x="4840" y="3260"/>
                  </a:lnTo>
                  <a:lnTo>
                    <a:pt x="4840" y="3462"/>
                  </a:lnTo>
                  <a:lnTo>
                    <a:pt x="4840" y="3697"/>
                  </a:lnTo>
                  <a:lnTo>
                    <a:pt x="4840" y="3831"/>
                  </a:lnTo>
                  <a:lnTo>
                    <a:pt x="4840" y="3932"/>
                  </a:lnTo>
                  <a:lnTo>
                    <a:pt x="4840" y="3966"/>
                  </a:lnTo>
                  <a:lnTo>
                    <a:pt x="4840" y="3999"/>
                  </a:lnTo>
                  <a:lnTo>
                    <a:pt x="4840" y="4134"/>
                  </a:lnTo>
                  <a:cubicBezTo>
                    <a:pt x="4840" y="4335"/>
                    <a:pt x="5008" y="4470"/>
                    <a:pt x="5176" y="4470"/>
                  </a:cubicBezTo>
                  <a:cubicBezTo>
                    <a:pt x="5377" y="4470"/>
                    <a:pt x="5512" y="4302"/>
                    <a:pt x="5512" y="4134"/>
                  </a:cubicBezTo>
                  <a:lnTo>
                    <a:pt x="5512" y="3999"/>
                  </a:lnTo>
                  <a:lnTo>
                    <a:pt x="5512" y="3966"/>
                  </a:lnTo>
                  <a:lnTo>
                    <a:pt x="5512" y="3932"/>
                  </a:lnTo>
                  <a:lnTo>
                    <a:pt x="5512" y="3831"/>
                  </a:lnTo>
                  <a:lnTo>
                    <a:pt x="5512" y="3798"/>
                  </a:lnTo>
                  <a:lnTo>
                    <a:pt x="5512" y="3697"/>
                  </a:lnTo>
                  <a:lnTo>
                    <a:pt x="5512" y="3663"/>
                  </a:lnTo>
                  <a:lnTo>
                    <a:pt x="5512" y="3495"/>
                  </a:lnTo>
                  <a:lnTo>
                    <a:pt x="5512" y="3462"/>
                  </a:lnTo>
                  <a:cubicBezTo>
                    <a:pt x="5512" y="3361"/>
                    <a:pt x="5512" y="3293"/>
                    <a:pt x="5444" y="3193"/>
                  </a:cubicBezTo>
                  <a:lnTo>
                    <a:pt x="5444" y="3159"/>
                  </a:lnTo>
                  <a:cubicBezTo>
                    <a:pt x="5444" y="3092"/>
                    <a:pt x="5411" y="2957"/>
                    <a:pt x="5411" y="2857"/>
                  </a:cubicBezTo>
                  <a:lnTo>
                    <a:pt x="5411" y="2823"/>
                  </a:lnTo>
                  <a:cubicBezTo>
                    <a:pt x="5276" y="2084"/>
                    <a:pt x="4940" y="1344"/>
                    <a:pt x="4403" y="807"/>
                  </a:cubicBezTo>
                  <a:cubicBezTo>
                    <a:pt x="4268" y="672"/>
                    <a:pt x="4167" y="571"/>
                    <a:pt x="3999" y="437"/>
                  </a:cubicBezTo>
                  <a:cubicBezTo>
                    <a:pt x="3831" y="303"/>
                    <a:pt x="3596" y="235"/>
                    <a:pt x="3395" y="135"/>
                  </a:cubicBezTo>
                  <a:cubicBezTo>
                    <a:pt x="3193" y="67"/>
                    <a:pt x="2924" y="0"/>
                    <a:pt x="272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1"/>
            <p:cNvSpPr/>
            <p:nvPr/>
          </p:nvSpPr>
          <p:spPr>
            <a:xfrm>
              <a:off x="3468475" y="1442675"/>
              <a:ext cx="137800" cy="116800"/>
            </a:xfrm>
            <a:custGeom>
              <a:rect b="b" l="l" r="r" t="t"/>
              <a:pathLst>
                <a:path extrusionOk="0" h="4672" w="5512">
                  <a:moveTo>
                    <a:pt x="2722" y="1"/>
                  </a:moveTo>
                  <a:cubicBezTo>
                    <a:pt x="2689" y="34"/>
                    <a:pt x="2487" y="101"/>
                    <a:pt x="2319" y="135"/>
                  </a:cubicBezTo>
                  <a:cubicBezTo>
                    <a:pt x="1882" y="202"/>
                    <a:pt x="1513" y="471"/>
                    <a:pt x="1210" y="773"/>
                  </a:cubicBezTo>
                  <a:cubicBezTo>
                    <a:pt x="874" y="1042"/>
                    <a:pt x="639" y="1479"/>
                    <a:pt x="471" y="1882"/>
                  </a:cubicBezTo>
                  <a:cubicBezTo>
                    <a:pt x="135" y="2655"/>
                    <a:pt x="0" y="3496"/>
                    <a:pt x="101" y="4336"/>
                  </a:cubicBezTo>
                  <a:cubicBezTo>
                    <a:pt x="101" y="4403"/>
                    <a:pt x="135" y="4504"/>
                    <a:pt x="168" y="4571"/>
                  </a:cubicBezTo>
                  <a:cubicBezTo>
                    <a:pt x="269" y="4672"/>
                    <a:pt x="336" y="4672"/>
                    <a:pt x="437" y="4672"/>
                  </a:cubicBezTo>
                  <a:cubicBezTo>
                    <a:pt x="504" y="4672"/>
                    <a:pt x="605" y="4638"/>
                    <a:pt x="672" y="4571"/>
                  </a:cubicBezTo>
                  <a:cubicBezTo>
                    <a:pt x="706" y="4537"/>
                    <a:pt x="807" y="4403"/>
                    <a:pt x="773" y="4336"/>
                  </a:cubicBezTo>
                  <a:cubicBezTo>
                    <a:pt x="706" y="3966"/>
                    <a:pt x="706" y="3529"/>
                    <a:pt x="773" y="3159"/>
                  </a:cubicBezTo>
                  <a:lnTo>
                    <a:pt x="773" y="3227"/>
                  </a:lnTo>
                  <a:cubicBezTo>
                    <a:pt x="807" y="2891"/>
                    <a:pt x="874" y="2555"/>
                    <a:pt x="1008" y="2219"/>
                  </a:cubicBezTo>
                  <a:cubicBezTo>
                    <a:pt x="1143" y="1983"/>
                    <a:pt x="1277" y="1782"/>
                    <a:pt x="1378" y="1546"/>
                  </a:cubicBezTo>
                  <a:cubicBezTo>
                    <a:pt x="1513" y="1378"/>
                    <a:pt x="1647" y="1278"/>
                    <a:pt x="1815" y="1143"/>
                  </a:cubicBezTo>
                  <a:cubicBezTo>
                    <a:pt x="1949" y="1042"/>
                    <a:pt x="2050" y="975"/>
                    <a:pt x="2218" y="874"/>
                  </a:cubicBezTo>
                  <a:cubicBezTo>
                    <a:pt x="2353" y="841"/>
                    <a:pt x="2487" y="807"/>
                    <a:pt x="2622" y="807"/>
                  </a:cubicBezTo>
                  <a:lnTo>
                    <a:pt x="2991" y="807"/>
                  </a:lnTo>
                  <a:cubicBezTo>
                    <a:pt x="3126" y="841"/>
                    <a:pt x="3226" y="841"/>
                    <a:pt x="3361" y="874"/>
                  </a:cubicBezTo>
                  <a:cubicBezTo>
                    <a:pt x="3495" y="975"/>
                    <a:pt x="3630" y="1009"/>
                    <a:pt x="3730" y="1110"/>
                  </a:cubicBezTo>
                  <a:cubicBezTo>
                    <a:pt x="3899" y="1210"/>
                    <a:pt x="4033" y="1378"/>
                    <a:pt x="4167" y="1513"/>
                  </a:cubicBezTo>
                  <a:cubicBezTo>
                    <a:pt x="4335" y="1714"/>
                    <a:pt x="4436" y="1950"/>
                    <a:pt x="4537" y="2185"/>
                  </a:cubicBezTo>
                  <a:cubicBezTo>
                    <a:pt x="4671" y="2454"/>
                    <a:pt x="4739" y="2723"/>
                    <a:pt x="4772" y="3025"/>
                  </a:cubicBezTo>
                  <a:cubicBezTo>
                    <a:pt x="4772" y="3059"/>
                    <a:pt x="4772" y="3159"/>
                    <a:pt x="4839" y="3193"/>
                  </a:cubicBezTo>
                  <a:lnTo>
                    <a:pt x="4839" y="3227"/>
                  </a:lnTo>
                  <a:lnTo>
                    <a:pt x="4839" y="3462"/>
                  </a:lnTo>
                  <a:lnTo>
                    <a:pt x="4839" y="3697"/>
                  </a:lnTo>
                  <a:lnTo>
                    <a:pt x="4839" y="3832"/>
                  </a:lnTo>
                  <a:lnTo>
                    <a:pt x="4839" y="3899"/>
                  </a:lnTo>
                  <a:lnTo>
                    <a:pt x="4839" y="3966"/>
                  </a:lnTo>
                  <a:lnTo>
                    <a:pt x="4839" y="4000"/>
                  </a:lnTo>
                  <a:lnTo>
                    <a:pt x="4839" y="4100"/>
                  </a:lnTo>
                  <a:cubicBezTo>
                    <a:pt x="4839" y="4336"/>
                    <a:pt x="5008" y="4436"/>
                    <a:pt x="5176" y="4436"/>
                  </a:cubicBezTo>
                  <a:cubicBezTo>
                    <a:pt x="5377" y="4436"/>
                    <a:pt x="5512" y="4268"/>
                    <a:pt x="5512" y="4100"/>
                  </a:cubicBezTo>
                  <a:lnTo>
                    <a:pt x="5512" y="4000"/>
                  </a:lnTo>
                  <a:lnTo>
                    <a:pt x="5512" y="3966"/>
                  </a:lnTo>
                  <a:lnTo>
                    <a:pt x="5512" y="3899"/>
                  </a:lnTo>
                  <a:lnTo>
                    <a:pt x="5512" y="3832"/>
                  </a:lnTo>
                  <a:lnTo>
                    <a:pt x="5512" y="3798"/>
                  </a:lnTo>
                  <a:lnTo>
                    <a:pt x="5512" y="3697"/>
                  </a:lnTo>
                  <a:lnTo>
                    <a:pt x="5512" y="3664"/>
                  </a:lnTo>
                  <a:lnTo>
                    <a:pt x="5512" y="3496"/>
                  </a:lnTo>
                  <a:lnTo>
                    <a:pt x="5512" y="3462"/>
                  </a:lnTo>
                  <a:cubicBezTo>
                    <a:pt x="5512" y="3361"/>
                    <a:pt x="5512" y="3294"/>
                    <a:pt x="5444" y="3193"/>
                  </a:cubicBezTo>
                  <a:lnTo>
                    <a:pt x="5444" y="3159"/>
                  </a:lnTo>
                  <a:cubicBezTo>
                    <a:pt x="5444" y="3059"/>
                    <a:pt x="5411" y="2958"/>
                    <a:pt x="5411" y="2857"/>
                  </a:cubicBezTo>
                  <a:lnTo>
                    <a:pt x="5411" y="2823"/>
                  </a:lnTo>
                  <a:cubicBezTo>
                    <a:pt x="5276" y="2050"/>
                    <a:pt x="4940" y="1345"/>
                    <a:pt x="4403" y="807"/>
                  </a:cubicBezTo>
                  <a:cubicBezTo>
                    <a:pt x="4268" y="673"/>
                    <a:pt x="4167" y="538"/>
                    <a:pt x="3999" y="437"/>
                  </a:cubicBezTo>
                  <a:cubicBezTo>
                    <a:pt x="3831" y="303"/>
                    <a:pt x="3630" y="202"/>
                    <a:pt x="3394" y="135"/>
                  </a:cubicBezTo>
                  <a:cubicBezTo>
                    <a:pt x="3193" y="34"/>
                    <a:pt x="2924" y="1"/>
                    <a:pt x="272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1"/>
            <p:cNvSpPr/>
            <p:nvPr/>
          </p:nvSpPr>
          <p:spPr>
            <a:xfrm>
              <a:off x="3709600" y="1471725"/>
              <a:ext cx="140325" cy="104625"/>
            </a:xfrm>
            <a:custGeom>
              <a:rect b="b" l="l" r="r" t="t"/>
              <a:pathLst>
                <a:path extrusionOk="0" h="4185" w="5613">
                  <a:moveTo>
                    <a:pt x="405" y="1"/>
                  </a:moveTo>
                  <a:cubicBezTo>
                    <a:pt x="347" y="1"/>
                    <a:pt x="283" y="25"/>
                    <a:pt x="235" y="48"/>
                  </a:cubicBezTo>
                  <a:cubicBezTo>
                    <a:pt x="135" y="82"/>
                    <a:pt x="101" y="183"/>
                    <a:pt x="67" y="284"/>
                  </a:cubicBezTo>
                  <a:cubicBezTo>
                    <a:pt x="0" y="519"/>
                    <a:pt x="0" y="720"/>
                    <a:pt x="0" y="989"/>
                  </a:cubicBezTo>
                  <a:cubicBezTo>
                    <a:pt x="0" y="1157"/>
                    <a:pt x="0" y="1325"/>
                    <a:pt x="67" y="1493"/>
                  </a:cubicBezTo>
                  <a:cubicBezTo>
                    <a:pt x="101" y="1897"/>
                    <a:pt x="235" y="2300"/>
                    <a:pt x="437" y="2670"/>
                  </a:cubicBezTo>
                  <a:cubicBezTo>
                    <a:pt x="672" y="3106"/>
                    <a:pt x="1008" y="3510"/>
                    <a:pt x="1479" y="3812"/>
                  </a:cubicBezTo>
                  <a:cubicBezTo>
                    <a:pt x="1848" y="4047"/>
                    <a:pt x="2285" y="4182"/>
                    <a:pt x="2756" y="4182"/>
                  </a:cubicBezTo>
                  <a:cubicBezTo>
                    <a:pt x="2790" y="4183"/>
                    <a:pt x="2824" y="4184"/>
                    <a:pt x="2857" y="4184"/>
                  </a:cubicBezTo>
                  <a:cubicBezTo>
                    <a:pt x="3560" y="4184"/>
                    <a:pt x="4224" y="3855"/>
                    <a:pt x="4705" y="3342"/>
                  </a:cubicBezTo>
                  <a:cubicBezTo>
                    <a:pt x="4940" y="3140"/>
                    <a:pt x="5108" y="2871"/>
                    <a:pt x="5209" y="2636"/>
                  </a:cubicBezTo>
                  <a:cubicBezTo>
                    <a:pt x="5343" y="2401"/>
                    <a:pt x="5444" y="2199"/>
                    <a:pt x="5478" y="1964"/>
                  </a:cubicBezTo>
                  <a:cubicBezTo>
                    <a:pt x="5511" y="1796"/>
                    <a:pt x="5545" y="1628"/>
                    <a:pt x="5545" y="1393"/>
                  </a:cubicBezTo>
                  <a:lnTo>
                    <a:pt x="5545" y="1359"/>
                  </a:lnTo>
                  <a:cubicBezTo>
                    <a:pt x="5545" y="1191"/>
                    <a:pt x="5612" y="1057"/>
                    <a:pt x="5612" y="888"/>
                  </a:cubicBezTo>
                  <a:lnTo>
                    <a:pt x="5612" y="653"/>
                  </a:lnTo>
                  <a:lnTo>
                    <a:pt x="5612" y="620"/>
                  </a:lnTo>
                  <a:cubicBezTo>
                    <a:pt x="5612" y="519"/>
                    <a:pt x="5612" y="452"/>
                    <a:pt x="5545" y="317"/>
                  </a:cubicBezTo>
                  <a:lnTo>
                    <a:pt x="5545" y="284"/>
                  </a:lnTo>
                  <a:cubicBezTo>
                    <a:pt x="5511" y="116"/>
                    <a:pt x="5343" y="15"/>
                    <a:pt x="5209" y="15"/>
                  </a:cubicBezTo>
                  <a:cubicBezTo>
                    <a:pt x="5142" y="48"/>
                    <a:pt x="5108" y="48"/>
                    <a:pt x="5108" y="116"/>
                  </a:cubicBezTo>
                  <a:cubicBezTo>
                    <a:pt x="5007" y="149"/>
                    <a:pt x="4940" y="183"/>
                    <a:pt x="4907" y="284"/>
                  </a:cubicBezTo>
                  <a:cubicBezTo>
                    <a:pt x="4839" y="351"/>
                    <a:pt x="4839" y="452"/>
                    <a:pt x="4839" y="519"/>
                  </a:cubicBezTo>
                  <a:lnTo>
                    <a:pt x="4839" y="552"/>
                  </a:lnTo>
                  <a:lnTo>
                    <a:pt x="4839" y="720"/>
                  </a:lnTo>
                  <a:lnTo>
                    <a:pt x="4839" y="956"/>
                  </a:lnTo>
                  <a:lnTo>
                    <a:pt x="4839" y="1359"/>
                  </a:lnTo>
                  <a:lnTo>
                    <a:pt x="4839" y="1393"/>
                  </a:lnTo>
                  <a:cubicBezTo>
                    <a:pt x="4806" y="1661"/>
                    <a:pt x="4705" y="1897"/>
                    <a:pt x="4638" y="2165"/>
                  </a:cubicBezTo>
                  <a:cubicBezTo>
                    <a:pt x="4571" y="2367"/>
                    <a:pt x="4436" y="2535"/>
                    <a:pt x="4302" y="2703"/>
                  </a:cubicBezTo>
                  <a:lnTo>
                    <a:pt x="3932" y="3073"/>
                  </a:lnTo>
                  <a:cubicBezTo>
                    <a:pt x="3798" y="3174"/>
                    <a:pt x="3663" y="3241"/>
                    <a:pt x="3495" y="3342"/>
                  </a:cubicBezTo>
                  <a:cubicBezTo>
                    <a:pt x="3327" y="3375"/>
                    <a:pt x="3226" y="3443"/>
                    <a:pt x="3025" y="3443"/>
                  </a:cubicBezTo>
                  <a:lnTo>
                    <a:pt x="2588" y="3443"/>
                  </a:lnTo>
                  <a:cubicBezTo>
                    <a:pt x="2420" y="3409"/>
                    <a:pt x="2252" y="3375"/>
                    <a:pt x="2117" y="3342"/>
                  </a:cubicBezTo>
                  <a:cubicBezTo>
                    <a:pt x="1949" y="3241"/>
                    <a:pt x="1815" y="3174"/>
                    <a:pt x="1680" y="3073"/>
                  </a:cubicBezTo>
                  <a:cubicBezTo>
                    <a:pt x="1512" y="2972"/>
                    <a:pt x="1412" y="2838"/>
                    <a:pt x="1277" y="2670"/>
                  </a:cubicBezTo>
                  <a:cubicBezTo>
                    <a:pt x="1143" y="2502"/>
                    <a:pt x="1008" y="2266"/>
                    <a:pt x="941" y="2132"/>
                  </a:cubicBezTo>
                  <a:cubicBezTo>
                    <a:pt x="840" y="1863"/>
                    <a:pt x="773" y="1628"/>
                    <a:pt x="739" y="1325"/>
                  </a:cubicBezTo>
                  <a:cubicBezTo>
                    <a:pt x="672" y="1023"/>
                    <a:pt x="672" y="720"/>
                    <a:pt x="739" y="452"/>
                  </a:cubicBezTo>
                  <a:cubicBezTo>
                    <a:pt x="739" y="351"/>
                    <a:pt x="739" y="284"/>
                    <a:pt x="672" y="183"/>
                  </a:cubicBezTo>
                  <a:cubicBezTo>
                    <a:pt x="639" y="116"/>
                    <a:pt x="571" y="48"/>
                    <a:pt x="471" y="15"/>
                  </a:cubicBezTo>
                  <a:cubicBezTo>
                    <a:pt x="451" y="5"/>
                    <a:pt x="428" y="1"/>
                    <a:pt x="40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11"/>
            <p:cNvSpPr/>
            <p:nvPr/>
          </p:nvSpPr>
          <p:spPr>
            <a:xfrm>
              <a:off x="3665900" y="1130150"/>
              <a:ext cx="393225" cy="178975"/>
            </a:xfrm>
            <a:custGeom>
              <a:rect b="b" l="l" r="r" t="t"/>
              <a:pathLst>
                <a:path extrusionOk="0" h="7159" w="15729">
                  <a:moveTo>
                    <a:pt x="8335" y="0"/>
                  </a:moveTo>
                  <a:cubicBezTo>
                    <a:pt x="7259" y="34"/>
                    <a:pt x="6319" y="202"/>
                    <a:pt x="5344" y="504"/>
                  </a:cubicBezTo>
                  <a:cubicBezTo>
                    <a:pt x="4235" y="840"/>
                    <a:pt x="3227" y="1412"/>
                    <a:pt x="2319" y="2117"/>
                  </a:cubicBezTo>
                  <a:cubicBezTo>
                    <a:pt x="1647" y="2655"/>
                    <a:pt x="1042" y="3394"/>
                    <a:pt x="673" y="4201"/>
                  </a:cubicBezTo>
                  <a:cubicBezTo>
                    <a:pt x="269" y="5041"/>
                    <a:pt x="34" y="5915"/>
                    <a:pt x="1" y="6822"/>
                  </a:cubicBezTo>
                  <a:cubicBezTo>
                    <a:pt x="1" y="6990"/>
                    <a:pt x="169" y="7158"/>
                    <a:pt x="337" y="7158"/>
                  </a:cubicBezTo>
                  <a:cubicBezTo>
                    <a:pt x="505" y="7158"/>
                    <a:pt x="673" y="6990"/>
                    <a:pt x="673" y="6822"/>
                  </a:cubicBezTo>
                  <a:cubicBezTo>
                    <a:pt x="673" y="6654"/>
                    <a:pt x="673" y="6486"/>
                    <a:pt x="706" y="6318"/>
                  </a:cubicBezTo>
                  <a:cubicBezTo>
                    <a:pt x="774" y="5915"/>
                    <a:pt x="874" y="5512"/>
                    <a:pt x="1009" y="5142"/>
                  </a:cubicBezTo>
                  <a:cubicBezTo>
                    <a:pt x="1177" y="4739"/>
                    <a:pt x="1378" y="4403"/>
                    <a:pt x="1681" y="4033"/>
                  </a:cubicBezTo>
                  <a:lnTo>
                    <a:pt x="1681" y="4033"/>
                  </a:lnTo>
                  <a:lnTo>
                    <a:pt x="1614" y="4100"/>
                  </a:lnTo>
                  <a:cubicBezTo>
                    <a:pt x="1883" y="3730"/>
                    <a:pt x="2286" y="3361"/>
                    <a:pt x="2655" y="3058"/>
                  </a:cubicBezTo>
                  <a:cubicBezTo>
                    <a:pt x="3126" y="2722"/>
                    <a:pt x="3630" y="2420"/>
                    <a:pt x="4134" y="2185"/>
                  </a:cubicBezTo>
                  <a:cubicBezTo>
                    <a:pt x="4840" y="1882"/>
                    <a:pt x="5579" y="1681"/>
                    <a:pt x="6352" y="1546"/>
                  </a:cubicBezTo>
                  <a:cubicBezTo>
                    <a:pt x="6784" y="1492"/>
                    <a:pt x="7206" y="1457"/>
                    <a:pt x="7628" y="1457"/>
                  </a:cubicBezTo>
                  <a:cubicBezTo>
                    <a:pt x="7996" y="1457"/>
                    <a:pt x="8363" y="1484"/>
                    <a:pt x="8738" y="1546"/>
                  </a:cubicBezTo>
                  <a:cubicBezTo>
                    <a:pt x="9377" y="1613"/>
                    <a:pt x="10015" y="1781"/>
                    <a:pt x="10586" y="2050"/>
                  </a:cubicBezTo>
                  <a:cubicBezTo>
                    <a:pt x="11057" y="2252"/>
                    <a:pt x="11460" y="2521"/>
                    <a:pt x="11863" y="2756"/>
                  </a:cubicBezTo>
                  <a:cubicBezTo>
                    <a:pt x="12267" y="3092"/>
                    <a:pt x="12603" y="3462"/>
                    <a:pt x="12939" y="3898"/>
                  </a:cubicBezTo>
                  <a:lnTo>
                    <a:pt x="14081" y="5411"/>
                  </a:lnTo>
                  <a:cubicBezTo>
                    <a:pt x="14216" y="5545"/>
                    <a:pt x="14317" y="5612"/>
                    <a:pt x="14485" y="5646"/>
                  </a:cubicBezTo>
                  <a:cubicBezTo>
                    <a:pt x="14591" y="5686"/>
                    <a:pt x="14692" y="5705"/>
                    <a:pt x="14789" y="5705"/>
                  </a:cubicBezTo>
                  <a:cubicBezTo>
                    <a:pt x="14939" y="5705"/>
                    <a:pt x="15082" y="5660"/>
                    <a:pt x="15224" y="5579"/>
                  </a:cubicBezTo>
                  <a:cubicBezTo>
                    <a:pt x="15426" y="5444"/>
                    <a:pt x="15560" y="5243"/>
                    <a:pt x="15627" y="5041"/>
                  </a:cubicBezTo>
                  <a:cubicBezTo>
                    <a:pt x="15728" y="4772"/>
                    <a:pt x="15627" y="4571"/>
                    <a:pt x="15560" y="4302"/>
                  </a:cubicBezTo>
                  <a:cubicBezTo>
                    <a:pt x="15123" y="3428"/>
                    <a:pt x="14485" y="2722"/>
                    <a:pt x="13813" y="2050"/>
                  </a:cubicBezTo>
                  <a:cubicBezTo>
                    <a:pt x="13376" y="1580"/>
                    <a:pt x="12804" y="1210"/>
                    <a:pt x="12233" y="874"/>
                  </a:cubicBezTo>
                  <a:cubicBezTo>
                    <a:pt x="11191" y="336"/>
                    <a:pt x="10015" y="67"/>
                    <a:pt x="883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11"/>
            <p:cNvSpPr/>
            <p:nvPr/>
          </p:nvSpPr>
          <p:spPr>
            <a:xfrm>
              <a:off x="4133025" y="1464525"/>
              <a:ext cx="105050" cy="144900"/>
            </a:xfrm>
            <a:custGeom>
              <a:rect b="b" l="l" r="r" t="t"/>
              <a:pathLst>
                <a:path extrusionOk="0" h="5796" w="4202">
                  <a:moveTo>
                    <a:pt x="1513" y="908"/>
                  </a:moveTo>
                  <a:cubicBezTo>
                    <a:pt x="1513" y="924"/>
                    <a:pt x="1513" y="933"/>
                    <a:pt x="1508" y="933"/>
                  </a:cubicBezTo>
                  <a:cubicBezTo>
                    <a:pt x="1504" y="933"/>
                    <a:pt x="1496" y="924"/>
                    <a:pt x="1479" y="908"/>
                  </a:cubicBezTo>
                  <a:close/>
                  <a:moveTo>
                    <a:pt x="841" y="0"/>
                  </a:moveTo>
                  <a:cubicBezTo>
                    <a:pt x="673" y="0"/>
                    <a:pt x="505" y="0"/>
                    <a:pt x="336" y="67"/>
                  </a:cubicBezTo>
                  <a:cubicBezTo>
                    <a:pt x="269" y="67"/>
                    <a:pt x="168" y="135"/>
                    <a:pt x="101" y="236"/>
                  </a:cubicBezTo>
                  <a:cubicBezTo>
                    <a:pt x="34" y="303"/>
                    <a:pt x="0" y="437"/>
                    <a:pt x="34" y="504"/>
                  </a:cubicBezTo>
                  <a:cubicBezTo>
                    <a:pt x="101" y="605"/>
                    <a:pt x="135" y="672"/>
                    <a:pt x="202" y="773"/>
                  </a:cubicBezTo>
                  <a:cubicBezTo>
                    <a:pt x="303" y="807"/>
                    <a:pt x="370" y="807"/>
                    <a:pt x="471" y="807"/>
                  </a:cubicBezTo>
                  <a:cubicBezTo>
                    <a:pt x="583" y="807"/>
                    <a:pt x="710" y="792"/>
                    <a:pt x="832" y="792"/>
                  </a:cubicBezTo>
                  <a:cubicBezTo>
                    <a:pt x="893" y="792"/>
                    <a:pt x="953" y="796"/>
                    <a:pt x="1009" y="807"/>
                  </a:cubicBezTo>
                  <a:cubicBezTo>
                    <a:pt x="1143" y="840"/>
                    <a:pt x="1311" y="840"/>
                    <a:pt x="1445" y="941"/>
                  </a:cubicBezTo>
                  <a:cubicBezTo>
                    <a:pt x="1580" y="1008"/>
                    <a:pt x="1681" y="1076"/>
                    <a:pt x="1815" y="1143"/>
                  </a:cubicBezTo>
                  <a:cubicBezTo>
                    <a:pt x="1983" y="1277"/>
                    <a:pt x="2118" y="1412"/>
                    <a:pt x="2218" y="1580"/>
                  </a:cubicBezTo>
                  <a:cubicBezTo>
                    <a:pt x="2386" y="1781"/>
                    <a:pt x="2521" y="2017"/>
                    <a:pt x="2655" y="2285"/>
                  </a:cubicBezTo>
                  <a:cubicBezTo>
                    <a:pt x="2823" y="2655"/>
                    <a:pt x="2891" y="3092"/>
                    <a:pt x="2991" y="3462"/>
                  </a:cubicBezTo>
                  <a:cubicBezTo>
                    <a:pt x="3025" y="3831"/>
                    <a:pt x="3025" y="4201"/>
                    <a:pt x="2991" y="4604"/>
                  </a:cubicBezTo>
                  <a:cubicBezTo>
                    <a:pt x="2958" y="4772"/>
                    <a:pt x="2958" y="4873"/>
                    <a:pt x="2891" y="5041"/>
                  </a:cubicBezTo>
                  <a:cubicBezTo>
                    <a:pt x="2823" y="5344"/>
                    <a:pt x="3025" y="5680"/>
                    <a:pt x="3327" y="5780"/>
                  </a:cubicBezTo>
                  <a:cubicBezTo>
                    <a:pt x="3372" y="5790"/>
                    <a:pt x="3416" y="5795"/>
                    <a:pt x="3461" y="5795"/>
                  </a:cubicBezTo>
                  <a:cubicBezTo>
                    <a:pt x="3722" y="5795"/>
                    <a:pt x="3976" y="5631"/>
                    <a:pt x="4033" y="5344"/>
                  </a:cubicBezTo>
                  <a:cubicBezTo>
                    <a:pt x="4201" y="4705"/>
                    <a:pt x="4201" y="4100"/>
                    <a:pt x="4134" y="3462"/>
                  </a:cubicBezTo>
                  <a:cubicBezTo>
                    <a:pt x="4033" y="2823"/>
                    <a:pt x="3831" y="2185"/>
                    <a:pt x="3495" y="1647"/>
                  </a:cubicBezTo>
                  <a:cubicBezTo>
                    <a:pt x="3193" y="1143"/>
                    <a:pt x="2723" y="672"/>
                    <a:pt x="2218" y="336"/>
                  </a:cubicBezTo>
                  <a:cubicBezTo>
                    <a:pt x="1983" y="236"/>
                    <a:pt x="1681" y="101"/>
                    <a:pt x="1378" y="67"/>
                  </a:cubicBezTo>
                  <a:cubicBezTo>
                    <a:pt x="1210" y="0"/>
                    <a:pt x="1009" y="0"/>
                    <a:pt x="84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1"/>
            <p:cNvSpPr/>
            <p:nvPr/>
          </p:nvSpPr>
          <p:spPr>
            <a:xfrm>
              <a:off x="4042300" y="1296450"/>
              <a:ext cx="43700" cy="44600"/>
            </a:xfrm>
            <a:custGeom>
              <a:rect b="b" l="l" r="r" t="t"/>
              <a:pathLst>
                <a:path extrusionOk="0" h="1784" w="1748">
                  <a:moveTo>
                    <a:pt x="823" y="0"/>
                  </a:moveTo>
                  <a:cubicBezTo>
                    <a:pt x="375" y="0"/>
                    <a:pt x="0" y="424"/>
                    <a:pt x="0" y="910"/>
                  </a:cubicBezTo>
                  <a:cubicBezTo>
                    <a:pt x="0" y="1414"/>
                    <a:pt x="403" y="1783"/>
                    <a:pt x="874" y="1783"/>
                  </a:cubicBezTo>
                  <a:cubicBezTo>
                    <a:pt x="1378" y="1783"/>
                    <a:pt x="1748" y="1346"/>
                    <a:pt x="1748" y="910"/>
                  </a:cubicBezTo>
                  <a:cubicBezTo>
                    <a:pt x="1748" y="405"/>
                    <a:pt x="1344" y="2"/>
                    <a:pt x="874" y="2"/>
                  </a:cubicBezTo>
                  <a:cubicBezTo>
                    <a:pt x="857" y="1"/>
                    <a:pt x="840" y="0"/>
                    <a:pt x="82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1"/>
            <p:cNvSpPr/>
            <p:nvPr/>
          </p:nvSpPr>
          <p:spPr>
            <a:xfrm>
              <a:off x="4036425" y="1543013"/>
              <a:ext cx="128698" cy="127824"/>
            </a:xfrm>
            <a:custGeom>
              <a:rect b="b" l="l" r="r" t="t"/>
              <a:pathLst>
                <a:path extrusionOk="0" h="4840" w="4874">
                  <a:moveTo>
                    <a:pt x="2454" y="1"/>
                  </a:moveTo>
                  <a:cubicBezTo>
                    <a:pt x="1110" y="1"/>
                    <a:pt x="1" y="1076"/>
                    <a:pt x="1" y="2420"/>
                  </a:cubicBezTo>
                  <a:cubicBezTo>
                    <a:pt x="1" y="3764"/>
                    <a:pt x="1110" y="4840"/>
                    <a:pt x="2454" y="4840"/>
                  </a:cubicBezTo>
                  <a:cubicBezTo>
                    <a:pt x="3093" y="4840"/>
                    <a:pt x="3697" y="4571"/>
                    <a:pt x="4168" y="4101"/>
                  </a:cubicBezTo>
                  <a:cubicBezTo>
                    <a:pt x="4638" y="3664"/>
                    <a:pt x="4874" y="3059"/>
                    <a:pt x="4874" y="2387"/>
                  </a:cubicBezTo>
                  <a:cubicBezTo>
                    <a:pt x="4840" y="1076"/>
                    <a:pt x="3765" y="1"/>
                    <a:pt x="245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1"/>
            <p:cNvSpPr/>
            <p:nvPr/>
          </p:nvSpPr>
          <p:spPr>
            <a:xfrm>
              <a:off x="3371600" y="1548595"/>
              <a:ext cx="128700" cy="126943"/>
            </a:xfrm>
            <a:custGeom>
              <a:rect b="b" l="l" r="r" t="t"/>
              <a:pathLst>
                <a:path extrusionOk="0" h="4841" w="4908">
                  <a:moveTo>
                    <a:pt x="2454" y="1"/>
                  </a:moveTo>
                  <a:cubicBezTo>
                    <a:pt x="1782" y="1"/>
                    <a:pt x="1177" y="270"/>
                    <a:pt x="740" y="740"/>
                  </a:cubicBezTo>
                  <a:cubicBezTo>
                    <a:pt x="270" y="1177"/>
                    <a:pt x="1" y="1782"/>
                    <a:pt x="1" y="2454"/>
                  </a:cubicBezTo>
                  <a:cubicBezTo>
                    <a:pt x="1" y="3798"/>
                    <a:pt x="1110" y="4840"/>
                    <a:pt x="2454" y="4840"/>
                  </a:cubicBezTo>
                  <a:cubicBezTo>
                    <a:pt x="3093" y="4840"/>
                    <a:pt x="3697" y="4605"/>
                    <a:pt x="4168" y="4134"/>
                  </a:cubicBezTo>
                  <a:cubicBezTo>
                    <a:pt x="4638" y="3664"/>
                    <a:pt x="4907" y="3093"/>
                    <a:pt x="4907" y="2420"/>
                  </a:cubicBezTo>
                  <a:cubicBezTo>
                    <a:pt x="4907" y="1110"/>
                    <a:pt x="3798" y="1"/>
                    <a:pt x="245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dk2"/>
        </a:solidFill>
      </p:bgPr>
    </p:bg>
    <p:spTree>
      <p:nvGrpSpPr>
        <p:cNvPr id="194" name="Shape 194"/>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
    <p:bg>
      <p:bgPr>
        <a:blipFill>
          <a:blip r:embed="rId2">
            <a:alphaModFix/>
          </a:blip>
          <a:stretch>
            <a:fillRect/>
          </a:stretch>
        </a:blipFill>
      </p:bgPr>
    </p:bg>
    <p:spTree>
      <p:nvGrpSpPr>
        <p:cNvPr id="195" name="Shape 195"/>
        <p:cNvGrpSpPr/>
        <p:nvPr/>
      </p:nvGrpSpPr>
      <p:grpSpPr>
        <a:xfrm>
          <a:off x="0" y="0"/>
          <a:ext cx="0" cy="0"/>
          <a:chOff x="0" y="0"/>
          <a:chExt cx="0" cy="0"/>
        </a:xfrm>
      </p:grpSpPr>
      <p:sp>
        <p:nvSpPr>
          <p:cNvPr id="196" name="Google Shape;196;p13"/>
          <p:cNvSpPr txBox="1"/>
          <p:nvPr>
            <p:ph type="title"/>
          </p:nvPr>
        </p:nvSpPr>
        <p:spPr>
          <a:xfrm>
            <a:off x="623400" y="445025"/>
            <a:ext cx="780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sz="3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97" name="Google Shape;197;p13"/>
          <p:cNvSpPr txBox="1"/>
          <p:nvPr>
            <p:ph hasCustomPrompt="1" idx="2" type="title"/>
          </p:nvPr>
        </p:nvSpPr>
        <p:spPr>
          <a:xfrm flipH="1">
            <a:off x="4451153" y="1423725"/>
            <a:ext cx="2943600" cy="577800"/>
          </a:xfrm>
          <a:prstGeom prst="rect">
            <a:avLst/>
          </a:prstGeom>
          <a:noFill/>
        </p:spPr>
        <p:txBody>
          <a:bodyPr anchorCtr="0" anchor="ctr" bIns="91425" lIns="91425" spcFirstLastPara="1" rIns="91425" wrap="square" tIns="91425">
            <a:normAutofit/>
          </a:bodyPr>
          <a:lstStyle>
            <a:lvl1pPr lvl="0" rtl="0" algn="ctr">
              <a:spcBef>
                <a:spcPts val="0"/>
              </a:spcBef>
              <a:spcAft>
                <a:spcPts val="0"/>
              </a:spcAft>
              <a:buSzPts val="3600"/>
              <a:buNone/>
              <a:defRPr sz="3600"/>
            </a:lvl1pPr>
            <a:lvl2pPr lvl="1" rtl="0" algn="ctr">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2pPr>
            <a:lvl3pPr lvl="2" rtl="0" algn="ctr">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3pPr>
            <a:lvl4pPr lvl="3" rtl="0" algn="ctr">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4pPr>
            <a:lvl5pPr lvl="4" rtl="0" algn="ctr">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5pPr>
            <a:lvl6pPr lvl="5" rtl="0" algn="ctr">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6pPr>
            <a:lvl7pPr lvl="6" rtl="0" algn="ctr">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7pPr>
            <a:lvl8pPr lvl="7" rtl="0" algn="ctr">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8pPr>
            <a:lvl9pPr lvl="8" rtl="0" algn="ctr">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9pPr>
          </a:lstStyle>
          <a:p>
            <a:r>
              <a:t>xx%</a:t>
            </a:r>
          </a:p>
        </p:txBody>
      </p:sp>
      <p:sp>
        <p:nvSpPr>
          <p:cNvPr id="198" name="Google Shape;198;p13"/>
          <p:cNvSpPr txBox="1"/>
          <p:nvPr>
            <p:ph hasCustomPrompt="1" idx="3" type="title"/>
          </p:nvPr>
        </p:nvSpPr>
        <p:spPr>
          <a:xfrm flipH="1">
            <a:off x="4451153" y="3101250"/>
            <a:ext cx="2943600" cy="577800"/>
          </a:xfrm>
          <a:prstGeom prst="rect">
            <a:avLst/>
          </a:prstGeom>
          <a:noFill/>
        </p:spPr>
        <p:txBody>
          <a:bodyPr anchorCtr="0" anchor="ctr" bIns="91425" lIns="91425" spcFirstLastPara="1" rIns="91425" wrap="square" tIns="91425">
            <a:normAutofit/>
          </a:bodyPr>
          <a:lstStyle>
            <a:lvl1pPr lvl="0" rtl="0" algn="ctr">
              <a:spcBef>
                <a:spcPts val="0"/>
              </a:spcBef>
              <a:spcAft>
                <a:spcPts val="0"/>
              </a:spcAft>
              <a:buSzPts val="3600"/>
              <a:buNone/>
              <a:defRPr sz="3600"/>
            </a:lvl1pPr>
            <a:lvl2pPr lvl="1" rtl="0" algn="ctr">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2pPr>
            <a:lvl3pPr lvl="2" rtl="0" algn="ctr">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3pPr>
            <a:lvl4pPr lvl="3" rtl="0" algn="ctr">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4pPr>
            <a:lvl5pPr lvl="4" rtl="0" algn="ctr">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5pPr>
            <a:lvl6pPr lvl="5" rtl="0" algn="ctr">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6pPr>
            <a:lvl7pPr lvl="6" rtl="0" algn="ctr">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7pPr>
            <a:lvl8pPr lvl="7" rtl="0" algn="ctr">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8pPr>
            <a:lvl9pPr lvl="8" rtl="0" algn="ctr">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9pPr>
          </a:lstStyle>
          <a:p>
            <a:r>
              <a:t>xx%</a:t>
            </a:r>
          </a:p>
        </p:txBody>
      </p:sp>
      <p:sp>
        <p:nvSpPr>
          <p:cNvPr id="199" name="Google Shape;199;p13"/>
          <p:cNvSpPr txBox="1"/>
          <p:nvPr>
            <p:ph hasCustomPrompt="1" idx="4" type="title"/>
          </p:nvPr>
        </p:nvSpPr>
        <p:spPr>
          <a:xfrm flipH="1">
            <a:off x="1652627" y="1423725"/>
            <a:ext cx="2943600" cy="577800"/>
          </a:xfrm>
          <a:prstGeom prst="rect">
            <a:avLst/>
          </a:prstGeom>
          <a:noFill/>
        </p:spPr>
        <p:txBody>
          <a:bodyPr anchorCtr="0" anchor="ctr" bIns="91425" lIns="91425" spcFirstLastPara="1" rIns="91425" wrap="square" tIns="91425">
            <a:normAutofit/>
          </a:bodyPr>
          <a:lstStyle>
            <a:lvl1pPr lvl="0" rtl="0" algn="ctr">
              <a:spcBef>
                <a:spcPts val="0"/>
              </a:spcBef>
              <a:spcAft>
                <a:spcPts val="0"/>
              </a:spcAft>
              <a:buSzPts val="3600"/>
              <a:buNone/>
              <a:defRPr sz="3600"/>
            </a:lvl1pPr>
            <a:lvl2pPr lvl="1" rtl="0" algn="ctr">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2pPr>
            <a:lvl3pPr lvl="2" rtl="0" algn="ctr">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3pPr>
            <a:lvl4pPr lvl="3" rtl="0" algn="ctr">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4pPr>
            <a:lvl5pPr lvl="4" rtl="0" algn="ctr">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5pPr>
            <a:lvl6pPr lvl="5" rtl="0" algn="ctr">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6pPr>
            <a:lvl7pPr lvl="6" rtl="0" algn="ctr">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7pPr>
            <a:lvl8pPr lvl="7" rtl="0" algn="ctr">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8pPr>
            <a:lvl9pPr lvl="8" rtl="0" algn="ctr">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9pPr>
          </a:lstStyle>
          <a:p>
            <a:r>
              <a:t>xx%</a:t>
            </a:r>
          </a:p>
        </p:txBody>
      </p:sp>
      <p:sp>
        <p:nvSpPr>
          <p:cNvPr id="200" name="Google Shape;200;p13"/>
          <p:cNvSpPr txBox="1"/>
          <p:nvPr>
            <p:ph hasCustomPrompt="1" idx="5" type="title"/>
          </p:nvPr>
        </p:nvSpPr>
        <p:spPr>
          <a:xfrm flipH="1">
            <a:off x="1652627" y="3101250"/>
            <a:ext cx="2943600" cy="577800"/>
          </a:xfrm>
          <a:prstGeom prst="rect">
            <a:avLst/>
          </a:prstGeom>
          <a:noFill/>
        </p:spPr>
        <p:txBody>
          <a:bodyPr anchorCtr="0" anchor="ctr" bIns="91425" lIns="91425" spcFirstLastPara="1" rIns="91425" wrap="square" tIns="91425">
            <a:normAutofit/>
          </a:bodyPr>
          <a:lstStyle>
            <a:lvl1pPr lvl="0" rtl="0" algn="ctr">
              <a:spcBef>
                <a:spcPts val="0"/>
              </a:spcBef>
              <a:spcAft>
                <a:spcPts val="0"/>
              </a:spcAft>
              <a:buSzPts val="3600"/>
              <a:buNone/>
              <a:defRPr sz="3600"/>
            </a:lvl1pPr>
            <a:lvl2pPr lvl="1" rtl="0" algn="ctr">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2pPr>
            <a:lvl3pPr lvl="2" rtl="0" algn="ctr">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3pPr>
            <a:lvl4pPr lvl="3" rtl="0" algn="ctr">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4pPr>
            <a:lvl5pPr lvl="4" rtl="0" algn="ctr">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5pPr>
            <a:lvl6pPr lvl="5" rtl="0" algn="ctr">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6pPr>
            <a:lvl7pPr lvl="6" rtl="0" algn="ctr">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7pPr>
            <a:lvl8pPr lvl="7" rtl="0" algn="ctr">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8pPr>
            <a:lvl9pPr lvl="8" rtl="0" algn="ctr">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9pPr>
          </a:lstStyle>
          <a:p>
            <a:r>
              <a:t>xx%</a:t>
            </a:r>
          </a:p>
        </p:txBody>
      </p:sp>
      <p:sp>
        <p:nvSpPr>
          <p:cNvPr id="201" name="Google Shape;201;p13"/>
          <p:cNvSpPr txBox="1"/>
          <p:nvPr>
            <p:ph idx="1" type="subTitle"/>
          </p:nvPr>
        </p:nvSpPr>
        <p:spPr>
          <a:xfrm flipH="1">
            <a:off x="1919252" y="2246925"/>
            <a:ext cx="2410500" cy="5778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1000"/>
              <a:buNone/>
              <a:defRPr b="0" sz="1400"/>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202" name="Google Shape;202;p13"/>
          <p:cNvSpPr txBox="1"/>
          <p:nvPr>
            <p:ph idx="6" type="subTitle"/>
          </p:nvPr>
        </p:nvSpPr>
        <p:spPr>
          <a:xfrm flipH="1">
            <a:off x="4717778" y="2246925"/>
            <a:ext cx="2410500" cy="5778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1000"/>
              <a:buNone/>
              <a:defRPr b="0" sz="1400"/>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203" name="Google Shape;203;p13"/>
          <p:cNvSpPr txBox="1"/>
          <p:nvPr>
            <p:ph idx="7" type="subTitle"/>
          </p:nvPr>
        </p:nvSpPr>
        <p:spPr>
          <a:xfrm flipH="1">
            <a:off x="1919252" y="3949800"/>
            <a:ext cx="2410500" cy="5778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1000"/>
              <a:buNone/>
              <a:defRPr b="0" sz="1400"/>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204" name="Google Shape;204;p13"/>
          <p:cNvSpPr txBox="1"/>
          <p:nvPr>
            <p:ph idx="8" type="subTitle"/>
          </p:nvPr>
        </p:nvSpPr>
        <p:spPr>
          <a:xfrm flipH="1">
            <a:off x="4717778" y="3949800"/>
            <a:ext cx="2410500" cy="5778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1000"/>
              <a:buNone/>
              <a:defRPr b="0" sz="1400"/>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205" name="Google Shape;205;p13"/>
          <p:cNvSpPr txBox="1"/>
          <p:nvPr>
            <p:ph idx="9" type="title"/>
          </p:nvPr>
        </p:nvSpPr>
        <p:spPr>
          <a:xfrm>
            <a:off x="2135638" y="1788325"/>
            <a:ext cx="1977600" cy="421500"/>
          </a:xfrm>
          <a:prstGeom prst="rect">
            <a:avLst/>
          </a:prstGeom>
          <a:noFill/>
          <a:ln>
            <a:noFill/>
          </a:ln>
        </p:spPr>
        <p:txBody>
          <a:bodyPr anchorCtr="0" anchor="ctr" bIns="0" lIns="0" spcFirstLastPara="1" rIns="0" wrap="square" tIns="0">
            <a:normAutofit/>
          </a:bodyPr>
          <a:lstStyle>
            <a:lvl1pPr lvl="0" rtl="0" algn="ctr">
              <a:spcBef>
                <a:spcPts val="0"/>
              </a:spcBef>
              <a:spcAft>
                <a:spcPts val="0"/>
              </a:spcAft>
              <a:buSzPts val="1400"/>
              <a:buNone/>
              <a:defRPr i="0" sz="2200"/>
            </a:lvl1pPr>
            <a:lvl2pPr lvl="1" rtl="0" algn="r">
              <a:spcBef>
                <a:spcPts val="0"/>
              </a:spcBef>
              <a:spcAft>
                <a:spcPts val="0"/>
              </a:spcAft>
              <a:buSzPts val="1400"/>
              <a:buNone/>
              <a:defRPr sz="1400"/>
            </a:lvl2pPr>
            <a:lvl3pPr lvl="2" rtl="0" algn="r">
              <a:spcBef>
                <a:spcPts val="0"/>
              </a:spcBef>
              <a:spcAft>
                <a:spcPts val="0"/>
              </a:spcAft>
              <a:buSzPts val="1400"/>
              <a:buNone/>
              <a:defRPr sz="1400"/>
            </a:lvl3pPr>
            <a:lvl4pPr lvl="3" rtl="0" algn="r">
              <a:spcBef>
                <a:spcPts val="0"/>
              </a:spcBef>
              <a:spcAft>
                <a:spcPts val="0"/>
              </a:spcAft>
              <a:buSzPts val="1400"/>
              <a:buNone/>
              <a:defRPr sz="1400"/>
            </a:lvl4pPr>
            <a:lvl5pPr lvl="4" rtl="0" algn="r">
              <a:spcBef>
                <a:spcPts val="0"/>
              </a:spcBef>
              <a:spcAft>
                <a:spcPts val="0"/>
              </a:spcAft>
              <a:buSzPts val="1400"/>
              <a:buNone/>
              <a:defRPr sz="1400"/>
            </a:lvl5pPr>
            <a:lvl6pPr lvl="5" rtl="0" algn="r">
              <a:spcBef>
                <a:spcPts val="0"/>
              </a:spcBef>
              <a:spcAft>
                <a:spcPts val="0"/>
              </a:spcAft>
              <a:buSzPts val="1400"/>
              <a:buNone/>
              <a:defRPr sz="1400"/>
            </a:lvl6pPr>
            <a:lvl7pPr lvl="6" rtl="0" algn="r">
              <a:spcBef>
                <a:spcPts val="0"/>
              </a:spcBef>
              <a:spcAft>
                <a:spcPts val="0"/>
              </a:spcAft>
              <a:buSzPts val="1400"/>
              <a:buNone/>
              <a:defRPr sz="1400"/>
            </a:lvl7pPr>
            <a:lvl8pPr lvl="7" rtl="0" algn="r">
              <a:spcBef>
                <a:spcPts val="0"/>
              </a:spcBef>
              <a:spcAft>
                <a:spcPts val="0"/>
              </a:spcAft>
              <a:buSzPts val="1400"/>
              <a:buNone/>
              <a:defRPr sz="1400"/>
            </a:lvl8pPr>
            <a:lvl9pPr lvl="8" rtl="0" algn="r">
              <a:spcBef>
                <a:spcPts val="0"/>
              </a:spcBef>
              <a:spcAft>
                <a:spcPts val="0"/>
              </a:spcAft>
              <a:buSzPts val="1400"/>
              <a:buNone/>
              <a:defRPr sz="1400"/>
            </a:lvl9pPr>
          </a:lstStyle>
          <a:p/>
        </p:txBody>
      </p:sp>
      <p:sp>
        <p:nvSpPr>
          <p:cNvPr id="206" name="Google Shape;206;p13"/>
          <p:cNvSpPr txBox="1"/>
          <p:nvPr>
            <p:ph idx="13" type="title"/>
          </p:nvPr>
        </p:nvSpPr>
        <p:spPr>
          <a:xfrm>
            <a:off x="4934230" y="1788317"/>
            <a:ext cx="1977600" cy="421500"/>
          </a:xfrm>
          <a:prstGeom prst="rect">
            <a:avLst/>
          </a:prstGeom>
          <a:noFill/>
          <a:ln>
            <a:noFill/>
          </a:ln>
        </p:spPr>
        <p:txBody>
          <a:bodyPr anchorCtr="0" anchor="ctr" bIns="0" lIns="0" spcFirstLastPara="1" rIns="0" wrap="square" tIns="0">
            <a:normAutofit/>
          </a:bodyPr>
          <a:lstStyle>
            <a:lvl1pPr lvl="0" rtl="0" algn="ctr">
              <a:spcBef>
                <a:spcPts val="0"/>
              </a:spcBef>
              <a:spcAft>
                <a:spcPts val="0"/>
              </a:spcAft>
              <a:buSzPts val="1400"/>
              <a:buNone/>
              <a:defRPr i="0" sz="2200"/>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p:txBody>
      </p:sp>
      <p:sp>
        <p:nvSpPr>
          <p:cNvPr id="207" name="Google Shape;207;p13"/>
          <p:cNvSpPr txBox="1"/>
          <p:nvPr>
            <p:ph idx="14" type="title"/>
          </p:nvPr>
        </p:nvSpPr>
        <p:spPr>
          <a:xfrm>
            <a:off x="4934155" y="3462750"/>
            <a:ext cx="1977600" cy="421500"/>
          </a:xfrm>
          <a:prstGeom prst="rect">
            <a:avLst/>
          </a:prstGeom>
          <a:noFill/>
          <a:ln>
            <a:noFill/>
          </a:ln>
        </p:spPr>
        <p:txBody>
          <a:bodyPr anchorCtr="0" anchor="ctr" bIns="0" lIns="0" spcFirstLastPara="1" rIns="0" wrap="square" tIns="0">
            <a:normAutofit/>
          </a:bodyPr>
          <a:lstStyle>
            <a:lvl1pPr lvl="0" rtl="0" algn="ctr">
              <a:spcBef>
                <a:spcPts val="0"/>
              </a:spcBef>
              <a:spcAft>
                <a:spcPts val="0"/>
              </a:spcAft>
              <a:buSzPts val="1400"/>
              <a:buNone/>
              <a:defRPr i="0" sz="2200"/>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p:txBody>
      </p:sp>
      <p:sp>
        <p:nvSpPr>
          <p:cNvPr id="208" name="Google Shape;208;p13"/>
          <p:cNvSpPr txBox="1"/>
          <p:nvPr>
            <p:ph idx="15" type="title"/>
          </p:nvPr>
        </p:nvSpPr>
        <p:spPr>
          <a:xfrm>
            <a:off x="2135638" y="3462750"/>
            <a:ext cx="1977600" cy="421500"/>
          </a:xfrm>
          <a:prstGeom prst="rect">
            <a:avLst/>
          </a:prstGeom>
          <a:noFill/>
          <a:ln>
            <a:noFill/>
          </a:ln>
        </p:spPr>
        <p:txBody>
          <a:bodyPr anchorCtr="0" anchor="ctr" bIns="0" lIns="0" spcFirstLastPara="1" rIns="0" wrap="square" tIns="0">
            <a:normAutofit/>
          </a:bodyPr>
          <a:lstStyle>
            <a:lvl1pPr lvl="0" rtl="0" algn="ctr">
              <a:spcBef>
                <a:spcPts val="0"/>
              </a:spcBef>
              <a:spcAft>
                <a:spcPts val="0"/>
              </a:spcAft>
              <a:buSzPts val="1400"/>
              <a:buNone/>
              <a:defRPr i="0" sz="2200"/>
            </a:lvl1pPr>
            <a:lvl2pPr lvl="1" rtl="0" algn="r">
              <a:spcBef>
                <a:spcPts val="0"/>
              </a:spcBef>
              <a:spcAft>
                <a:spcPts val="0"/>
              </a:spcAft>
              <a:buSzPts val="1400"/>
              <a:buNone/>
              <a:defRPr sz="1400"/>
            </a:lvl2pPr>
            <a:lvl3pPr lvl="2" rtl="0" algn="r">
              <a:spcBef>
                <a:spcPts val="0"/>
              </a:spcBef>
              <a:spcAft>
                <a:spcPts val="0"/>
              </a:spcAft>
              <a:buSzPts val="1400"/>
              <a:buNone/>
              <a:defRPr sz="1400"/>
            </a:lvl3pPr>
            <a:lvl4pPr lvl="3" rtl="0" algn="r">
              <a:spcBef>
                <a:spcPts val="0"/>
              </a:spcBef>
              <a:spcAft>
                <a:spcPts val="0"/>
              </a:spcAft>
              <a:buSzPts val="1400"/>
              <a:buNone/>
              <a:defRPr sz="1400"/>
            </a:lvl4pPr>
            <a:lvl5pPr lvl="4" rtl="0" algn="r">
              <a:spcBef>
                <a:spcPts val="0"/>
              </a:spcBef>
              <a:spcAft>
                <a:spcPts val="0"/>
              </a:spcAft>
              <a:buSzPts val="1400"/>
              <a:buNone/>
              <a:defRPr sz="1400"/>
            </a:lvl5pPr>
            <a:lvl6pPr lvl="5" rtl="0" algn="r">
              <a:spcBef>
                <a:spcPts val="0"/>
              </a:spcBef>
              <a:spcAft>
                <a:spcPts val="0"/>
              </a:spcAft>
              <a:buSzPts val="1400"/>
              <a:buNone/>
              <a:defRPr sz="1400"/>
            </a:lvl6pPr>
            <a:lvl7pPr lvl="6" rtl="0" algn="r">
              <a:spcBef>
                <a:spcPts val="0"/>
              </a:spcBef>
              <a:spcAft>
                <a:spcPts val="0"/>
              </a:spcAft>
              <a:buSzPts val="1400"/>
              <a:buNone/>
              <a:defRPr sz="1400"/>
            </a:lvl7pPr>
            <a:lvl8pPr lvl="7" rtl="0" algn="r">
              <a:spcBef>
                <a:spcPts val="0"/>
              </a:spcBef>
              <a:spcAft>
                <a:spcPts val="0"/>
              </a:spcAft>
              <a:buSzPts val="1400"/>
              <a:buNone/>
              <a:defRPr sz="1400"/>
            </a:lvl8pPr>
            <a:lvl9pPr lvl="8" rtl="0" algn="r">
              <a:spcBef>
                <a:spcPts val="0"/>
              </a:spcBef>
              <a:spcAft>
                <a:spcPts val="0"/>
              </a:spcAft>
              <a:buSzPts val="1400"/>
              <a:buNone/>
              <a:defRPr sz="1400"/>
            </a:lvl9pPr>
          </a:lstStyle>
          <a:p/>
        </p:txBody>
      </p:sp>
      <p:sp>
        <p:nvSpPr>
          <p:cNvPr id="209" name="Google Shape;209;p13"/>
          <p:cNvSpPr/>
          <p:nvPr/>
        </p:nvSpPr>
        <p:spPr>
          <a:xfrm>
            <a:off x="8526475" y="-204125"/>
            <a:ext cx="644071" cy="3629966"/>
          </a:xfrm>
          <a:custGeom>
            <a:rect b="b" l="l" r="r" t="t"/>
            <a:pathLst>
              <a:path extrusionOk="0" h="104829" w="18600">
                <a:moveTo>
                  <a:pt x="16360" y="1"/>
                </a:moveTo>
                <a:cubicBezTo>
                  <a:pt x="9962" y="1"/>
                  <a:pt x="4427" y="11283"/>
                  <a:pt x="3561" y="15670"/>
                </a:cubicBezTo>
                <a:cubicBezTo>
                  <a:pt x="1512" y="25875"/>
                  <a:pt x="9370" y="33772"/>
                  <a:pt x="10762" y="43341"/>
                </a:cubicBezTo>
                <a:cubicBezTo>
                  <a:pt x="11936" y="51337"/>
                  <a:pt x="10921" y="59692"/>
                  <a:pt x="7719" y="67132"/>
                </a:cubicBezTo>
                <a:cubicBezTo>
                  <a:pt x="5172" y="73120"/>
                  <a:pt x="1214" y="78750"/>
                  <a:pt x="657" y="85254"/>
                </a:cubicBezTo>
                <a:cubicBezTo>
                  <a:pt x="0" y="93609"/>
                  <a:pt x="9111" y="104590"/>
                  <a:pt x="18560" y="104829"/>
                </a:cubicBezTo>
                <a:lnTo>
                  <a:pt x="18560" y="104829"/>
                </a:lnTo>
                <a:cubicBezTo>
                  <a:pt x="18600" y="104809"/>
                  <a:pt x="18341" y="372"/>
                  <a:pt x="18341" y="372"/>
                </a:cubicBezTo>
                <a:cubicBezTo>
                  <a:pt x="17675" y="118"/>
                  <a:pt x="17013" y="1"/>
                  <a:pt x="1636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10" name="Google Shape;210;p13"/>
          <p:cNvGrpSpPr/>
          <p:nvPr/>
        </p:nvGrpSpPr>
        <p:grpSpPr>
          <a:xfrm rot="1260113">
            <a:off x="311413" y="1211435"/>
            <a:ext cx="520217" cy="421454"/>
            <a:chOff x="5375600" y="1117425"/>
            <a:chExt cx="608900" cy="493300"/>
          </a:xfrm>
        </p:grpSpPr>
        <p:sp>
          <p:nvSpPr>
            <p:cNvPr id="211" name="Google Shape;211;p13"/>
            <p:cNvSpPr/>
            <p:nvPr/>
          </p:nvSpPr>
          <p:spPr>
            <a:xfrm>
              <a:off x="5466600" y="1312025"/>
              <a:ext cx="517900" cy="298700"/>
            </a:xfrm>
            <a:custGeom>
              <a:rect b="b" l="l" r="r" t="t"/>
              <a:pathLst>
                <a:path extrusionOk="0" fill="none" h="11948" w="20716">
                  <a:moveTo>
                    <a:pt x="6864" y="3034"/>
                  </a:moveTo>
                  <a:cubicBezTo>
                    <a:pt x="5357" y="2574"/>
                    <a:pt x="3851" y="1360"/>
                    <a:pt x="2114" y="2155"/>
                  </a:cubicBezTo>
                  <a:cubicBezTo>
                    <a:pt x="566" y="2867"/>
                    <a:pt x="1" y="4771"/>
                    <a:pt x="22" y="6319"/>
                  </a:cubicBezTo>
                  <a:cubicBezTo>
                    <a:pt x="85" y="10608"/>
                    <a:pt x="3872" y="10357"/>
                    <a:pt x="7010" y="10483"/>
                  </a:cubicBezTo>
                  <a:cubicBezTo>
                    <a:pt x="8600" y="10567"/>
                    <a:pt x="9709" y="11822"/>
                    <a:pt x="11572" y="11864"/>
                  </a:cubicBezTo>
                  <a:cubicBezTo>
                    <a:pt x="13518" y="11948"/>
                    <a:pt x="15694" y="11006"/>
                    <a:pt x="17116" y="9625"/>
                  </a:cubicBezTo>
                  <a:cubicBezTo>
                    <a:pt x="20715" y="6089"/>
                    <a:pt x="16028" y="733"/>
                    <a:pt x="12116" y="230"/>
                  </a:cubicBezTo>
                  <a:cubicBezTo>
                    <a:pt x="10212" y="0"/>
                    <a:pt x="6717" y="900"/>
                    <a:pt x="6655" y="3306"/>
                  </a:cubicBezTo>
                  <a:cubicBezTo>
                    <a:pt x="6717" y="3076"/>
                    <a:pt x="6885" y="2888"/>
                    <a:pt x="7010" y="2657"/>
                  </a:cubicBezTo>
                </a:path>
              </a:pathLst>
            </a:cu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3"/>
            <p:cNvSpPr/>
            <p:nvPr/>
          </p:nvSpPr>
          <p:spPr>
            <a:xfrm>
              <a:off x="5624050" y="1148825"/>
              <a:ext cx="12600" cy="242725"/>
            </a:xfrm>
            <a:custGeom>
              <a:rect b="b" l="l" r="r" t="t"/>
              <a:pathLst>
                <a:path extrusionOk="0" fill="none" h="9709" w="504">
                  <a:moveTo>
                    <a:pt x="210" y="9709"/>
                  </a:moveTo>
                  <a:cubicBezTo>
                    <a:pt x="210" y="6486"/>
                    <a:pt x="1" y="3201"/>
                    <a:pt x="252" y="0"/>
                  </a:cubicBezTo>
                  <a:cubicBezTo>
                    <a:pt x="503" y="63"/>
                    <a:pt x="273" y="188"/>
                    <a:pt x="377" y="356"/>
                  </a:cubicBezTo>
                </a:path>
              </a:pathLst>
            </a:cu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13"/>
            <p:cNvSpPr/>
            <p:nvPr/>
          </p:nvSpPr>
          <p:spPr>
            <a:xfrm>
              <a:off x="5467125" y="1408800"/>
              <a:ext cx="74825" cy="52325"/>
            </a:xfrm>
            <a:custGeom>
              <a:rect b="b" l="l" r="r" t="t"/>
              <a:pathLst>
                <a:path extrusionOk="0" fill="none" h="2093" w="2993">
                  <a:moveTo>
                    <a:pt x="1" y="2092"/>
                  </a:moveTo>
                  <a:cubicBezTo>
                    <a:pt x="921" y="1360"/>
                    <a:pt x="1926" y="460"/>
                    <a:pt x="2993" y="0"/>
                  </a:cubicBezTo>
                </a:path>
              </a:pathLst>
            </a:cu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13"/>
            <p:cNvSpPr/>
            <p:nvPr/>
          </p:nvSpPr>
          <p:spPr>
            <a:xfrm>
              <a:off x="5476550" y="1448550"/>
              <a:ext cx="74300" cy="56000"/>
            </a:xfrm>
            <a:custGeom>
              <a:rect b="b" l="l" r="r" t="t"/>
              <a:pathLst>
                <a:path extrusionOk="0" fill="none" h="2240" w="2972">
                  <a:moveTo>
                    <a:pt x="0" y="2239"/>
                  </a:moveTo>
                  <a:cubicBezTo>
                    <a:pt x="816" y="1339"/>
                    <a:pt x="1800" y="419"/>
                    <a:pt x="2972" y="0"/>
                  </a:cubicBezTo>
                </a:path>
              </a:pathLst>
            </a:cu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13"/>
            <p:cNvSpPr/>
            <p:nvPr/>
          </p:nvSpPr>
          <p:spPr>
            <a:xfrm>
              <a:off x="5489625" y="1468950"/>
              <a:ext cx="87375" cy="65925"/>
            </a:xfrm>
            <a:custGeom>
              <a:rect b="b" l="l" r="r" t="t"/>
              <a:pathLst>
                <a:path extrusionOk="0" fill="none" h="2637" w="3495">
                  <a:moveTo>
                    <a:pt x="0" y="2637"/>
                  </a:moveTo>
                  <a:cubicBezTo>
                    <a:pt x="733" y="1674"/>
                    <a:pt x="2218" y="0"/>
                    <a:pt x="3495" y="21"/>
                  </a:cubicBezTo>
                </a:path>
              </a:pathLst>
            </a:cu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3"/>
            <p:cNvSpPr/>
            <p:nvPr/>
          </p:nvSpPr>
          <p:spPr>
            <a:xfrm>
              <a:off x="5532525" y="1500325"/>
              <a:ext cx="87900" cy="56000"/>
            </a:xfrm>
            <a:custGeom>
              <a:rect b="b" l="l" r="r" t="t"/>
              <a:pathLst>
                <a:path extrusionOk="0" fill="none" h="2240" w="3516">
                  <a:moveTo>
                    <a:pt x="0" y="2240"/>
                  </a:moveTo>
                  <a:cubicBezTo>
                    <a:pt x="1151" y="1423"/>
                    <a:pt x="2281" y="628"/>
                    <a:pt x="3515" y="1"/>
                  </a:cubicBezTo>
                </a:path>
              </a:pathLst>
            </a:cu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3"/>
            <p:cNvSpPr/>
            <p:nvPr/>
          </p:nvSpPr>
          <p:spPr>
            <a:xfrm>
              <a:off x="5584825" y="1526475"/>
              <a:ext cx="75350" cy="44500"/>
            </a:xfrm>
            <a:custGeom>
              <a:rect b="b" l="l" r="r" t="t"/>
              <a:pathLst>
                <a:path extrusionOk="0" fill="none" h="1780" w="3014">
                  <a:moveTo>
                    <a:pt x="1" y="1779"/>
                  </a:moveTo>
                  <a:cubicBezTo>
                    <a:pt x="775" y="1361"/>
                    <a:pt x="2198" y="377"/>
                    <a:pt x="3014" y="1"/>
                  </a:cubicBezTo>
                </a:path>
              </a:pathLst>
            </a:cu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3"/>
            <p:cNvSpPr/>
            <p:nvPr/>
          </p:nvSpPr>
          <p:spPr>
            <a:xfrm>
              <a:off x="5640025" y="1534850"/>
              <a:ext cx="48675" cy="34550"/>
            </a:xfrm>
            <a:custGeom>
              <a:rect b="b" l="l" r="r" t="t"/>
              <a:pathLst>
                <a:path extrusionOk="0" fill="none" h="1382" w="1947">
                  <a:moveTo>
                    <a:pt x="0" y="1382"/>
                  </a:moveTo>
                  <a:cubicBezTo>
                    <a:pt x="628" y="838"/>
                    <a:pt x="1214" y="252"/>
                    <a:pt x="1946" y="1"/>
                  </a:cubicBezTo>
                </a:path>
              </a:pathLst>
            </a:custGeom>
            <a:noFill/>
            <a:ln cap="flat" cmpd="sng" w="19050">
              <a:solidFill>
                <a:schemeClr val="dk2"/>
              </a:solidFill>
              <a:prstDash val="solid"/>
              <a:miter lim="2092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13"/>
            <p:cNvSpPr/>
            <p:nvPr/>
          </p:nvSpPr>
          <p:spPr>
            <a:xfrm>
              <a:off x="5683950" y="1547925"/>
              <a:ext cx="78500" cy="52350"/>
            </a:xfrm>
            <a:custGeom>
              <a:rect b="b" l="l" r="r" t="t"/>
              <a:pathLst>
                <a:path extrusionOk="0" fill="none" h="2094" w="3140">
                  <a:moveTo>
                    <a:pt x="1" y="2093"/>
                  </a:moveTo>
                  <a:cubicBezTo>
                    <a:pt x="1068" y="1549"/>
                    <a:pt x="1989" y="231"/>
                    <a:pt x="3139" y="1"/>
                  </a:cubicBezTo>
                </a:path>
              </a:pathLst>
            </a:custGeom>
            <a:noFill/>
            <a:ln cap="flat" cmpd="sng" w="19050">
              <a:solidFill>
                <a:schemeClr val="dk2"/>
              </a:solidFill>
              <a:prstDash val="solid"/>
              <a:miter lim="2092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13"/>
            <p:cNvSpPr/>
            <p:nvPr/>
          </p:nvSpPr>
          <p:spPr>
            <a:xfrm>
              <a:off x="5749875" y="1543225"/>
              <a:ext cx="91550" cy="64875"/>
            </a:xfrm>
            <a:custGeom>
              <a:rect b="b" l="l" r="r" t="t"/>
              <a:pathLst>
                <a:path extrusionOk="0" fill="none" h="2595" w="3662">
                  <a:moveTo>
                    <a:pt x="0" y="2595"/>
                  </a:moveTo>
                  <a:cubicBezTo>
                    <a:pt x="670" y="1277"/>
                    <a:pt x="2176" y="293"/>
                    <a:pt x="3662" y="0"/>
                  </a:cubicBezTo>
                </a:path>
              </a:pathLst>
            </a:custGeom>
            <a:noFill/>
            <a:ln cap="flat" cmpd="sng" w="19050">
              <a:solidFill>
                <a:schemeClr val="dk2"/>
              </a:solidFill>
              <a:prstDash val="solid"/>
              <a:miter lim="2092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3"/>
            <p:cNvSpPr/>
            <p:nvPr/>
          </p:nvSpPr>
          <p:spPr>
            <a:xfrm>
              <a:off x="5375600" y="1117425"/>
              <a:ext cx="476025" cy="205600"/>
            </a:xfrm>
            <a:custGeom>
              <a:rect b="b" l="l" r="r" t="t"/>
              <a:pathLst>
                <a:path extrusionOk="0" fill="none" h="8224" w="19041">
                  <a:moveTo>
                    <a:pt x="10839" y="5232"/>
                  </a:moveTo>
                  <a:cubicBezTo>
                    <a:pt x="10650" y="5336"/>
                    <a:pt x="10462" y="5420"/>
                    <a:pt x="10295" y="5524"/>
                  </a:cubicBezTo>
                  <a:cubicBezTo>
                    <a:pt x="11676" y="3307"/>
                    <a:pt x="15588" y="1"/>
                    <a:pt x="18497" y="1110"/>
                  </a:cubicBezTo>
                  <a:cubicBezTo>
                    <a:pt x="19041" y="4939"/>
                    <a:pt x="14709" y="5420"/>
                    <a:pt x="11885" y="5420"/>
                  </a:cubicBezTo>
                  <a:cubicBezTo>
                    <a:pt x="8349" y="5420"/>
                    <a:pt x="2072" y="2051"/>
                    <a:pt x="0" y="6466"/>
                  </a:cubicBezTo>
                  <a:cubicBezTo>
                    <a:pt x="1820" y="6947"/>
                    <a:pt x="9771" y="8224"/>
                    <a:pt x="10315" y="5943"/>
                  </a:cubicBezTo>
                </a:path>
              </a:pathLst>
            </a:cu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13"/>
            <p:cNvSpPr/>
            <p:nvPr/>
          </p:nvSpPr>
          <p:spPr>
            <a:xfrm>
              <a:off x="5643925" y="1181775"/>
              <a:ext cx="115125" cy="63300"/>
            </a:xfrm>
            <a:custGeom>
              <a:rect b="b" l="l" r="r" t="t"/>
              <a:pathLst>
                <a:path extrusionOk="0" fill="none" h="2532" w="4605">
                  <a:moveTo>
                    <a:pt x="1" y="2532"/>
                  </a:moveTo>
                  <a:cubicBezTo>
                    <a:pt x="1277" y="1507"/>
                    <a:pt x="2951" y="523"/>
                    <a:pt x="4604" y="0"/>
                  </a:cubicBezTo>
                </a:path>
              </a:pathLst>
            </a:custGeom>
            <a:noFill/>
            <a:ln cap="flat" cmpd="sng" w="19050">
              <a:solidFill>
                <a:schemeClr val="dk2"/>
              </a:solidFill>
              <a:prstDash val="solid"/>
              <a:miter lim="2092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13"/>
            <p:cNvSpPr/>
            <p:nvPr/>
          </p:nvSpPr>
          <p:spPr>
            <a:xfrm>
              <a:off x="5505850" y="1258650"/>
              <a:ext cx="120325" cy="14675"/>
            </a:xfrm>
            <a:custGeom>
              <a:rect b="b" l="l" r="r" t="t"/>
              <a:pathLst>
                <a:path extrusionOk="0" fill="none" h="587" w="4813">
                  <a:moveTo>
                    <a:pt x="4813" y="587"/>
                  </a:moveTo>
                  <a:lnTo>
                    <a:pt x="4813" y="399"/>
                  </a:lnTo>
                  <a:cubicBezTo>
                    <a:pt x="4352" y="168"/>
                    <a:pt x="3787" y="168"/>
                    <a:pt x="3264" y="106"/>
                  </a:cubicBezTo>
                  <a:cubicBezTo>
                    <a:pt x="2532" y="64"/>
                    <a:pt x="1800" y="1"/>
                    <a:pt x="1109" y="106"/>
                  </a:cubicBezTo>
                  <a:cubicBezTo>
                    <a:pt x="732" y="168"/>
                    <a:pt x="314" y="378"/>
                    <a:pt x="0" y="315"/>
                  </a:cubicBezTo>
                </a:path>
              </a:pathLst>
            </a:custGeom>
            <a:noFill/>
            <a:ln cap="flat" cmpd="sng" w="19050">
              <a:solidFill>
                <a:schemeClr val="dk2"/>
              </a:solidFill>
              <a:prstDash val="solid"/>
              <a:miter lim="2092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24" name="Google Shape;224;p13"/>
          <p:cNvSpPr/>
          <p:nvPr/>
        </p:nvSpPr>
        <p:spPr>
          <a:xfrm>
            <a:off x="-37600" y="2940325"/>
            <a:ext cx="852425" cy="2248800"/>
          </a:xfrm>
          <a:custGeom>
            <a:rect b="b" l="l" r="r" t="t"/>
            <a:pathLst>
              <a:path extrusionOk="0" h="89952" w="34097">
                <a:moveTo>
                  <a:pt x="6827" y="1"/>
                </a:moveTo>
                <a:cubicBezTo>
                  <a:pt x="4501" y="1"/>
                  <a:pt x="2262" y="226"/>
                  <a:pt x="338" y="633"/>
                </a:cubicBezTo>
                <a:lnTo>
                  <a:pt x="0" y="89951"/>
                </a:lnTo>
                <a:lnTo>
                  <a:pt x="8097" y="89812"/>
                </a:lnTo>
                <a:cubicBezTo>
                  <a:pt x="17327" y="89235"/>
                  <a:pt x="25980" y="83347"/>
                  <a:pt x="30058" y="75032"/>
                </a:cubicBezTo>
                <a:cubicBezTo>
                  <a:pt x="34096" y="66757"/>
                  <a:pt x="32763" y="55935"/>
                  <a:pt x="26338" y="49291"/>
                </a:cubicBezTo>
                <a:cubicBezTo>
                  <a:pt x="23653" y="46546"/>
                  <a:pt x="20271" y="44556"/>
                  <a:pt x="17645" y="41771"/>
                </a:cubicBezTo>
                <a:cubicBezTo>
                  <a:pt x="14999" y="38947"/>
                  <a:pt x="13129" y="34869"/>
                  <a:pt x="14502" y="31288"/>
                </a:cubicBezTo>
                <a:cubicBezTo>
                  <a:pt x="16093" y="27150"/>
                  <a:pt x="21086" y="25519"/>
                  <a:pt x="24011" y="22177"/>
                </a:cubicBezTo>
                <a:cubicBezTo>
                  <a:pt x="28327" y="17144"/>
                  <a:pt x="26796" y="8769"/>
                  <a:pt x="21842" y="4373"/>
                </a:cubicBezTo>
                <a:cubicBezTo>
                  <a:pt x="18358" y="1267"/>
                  <a:pt x="12345" y="1"/>
                  <a:pt x="682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3"/>
          <p:cNvSpPr/>
          <p:nvPr/>
        </p:nvSpPr>
        <p:spPr>
          <a:xfrm>
            <a:off x="479047" y="2664792"/>
            <a:ext cx="258588" cy="227996"/>
          </a:xfrm>
          <a:custGeom>
            <a:rect b="b" l="l" r="r" t="t"/>
            <a:pathLst>
              <a:path extrusionOk="0" h="10699" w="12136">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3"/>
          <p:cNvSpPr/>
          <p:nvPr/>
        </p:nvSpPr>
        <p:spPr>
          <a:xfrm>
            <a:off x="329374" y="2397921"/>
            <a:ext cx="172847" cy="152407"/>
          </a:xfrm>
          <a:custGeom>
            <a:rect b="b" l="l" r="r" t="t"/>
            <a:pathLst>
              <a:path extrusionOk="0" h="10699" w="12136">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27" name="Google Shape;227;p13"/>
          <p:cNvGrpSpPr/>
          <p:nvPr/>
        </p:nvGrpSpPr>
        <p:grpSpPr>
          <a:xfrm rot="606794">
            <a:off x="8036946" y="1073302"/>
            <a:ext cx="697171" cy="725658"/>
            <a:chOff x="5196600" y="2162225"/>
            <a:chExt cx="482725" cy="502450"/>
          </a:xfrm>
        </p:grpSpPr>
        <p:sp>
          <p:nvSpPr>
            <p:cNvPr id="228" name="Google Shape;228;p13"/>
            <p:cNvSpPr/>
            <p:nvPr/>
          </p:nvSpPr>
          <p:spPr>
            <a:xfrm>
              <a:off x="5224600" y="2326350"/>
              <a:ext cx="454275" cy="338325"/>
            </a:xfrm>
            <a:custGeom>
              <a:rect b="b" l="l" r="r" t="t"/>
              <a:pathLst>
                <a:path extrusionOk="0" h="13533" w="18171">
                  <a:moveTo>
                    <a:pt x="305" y="0"/>
                  </a:moveTo>
                  <a:cubicBezTo>
                    <a:pt x="146" y="0"/>
                    <a:pt x="0" y="208"/>
                    <a:pt x="129" y="354"/>
                  </a:cubicBezTo>
                  <a:cubicBezTo>
                    <a:pt x="3310" y="4434"/>
                    <a:pt x="7578" y="7447"/>
                    <a:pt x="11219" y="11067"/>
                  </a:cubicBezTo>
                  <a:cubicBezTo>
                    <a:pt x="12126" y="11993"/>
                    <a:pt x="13125" y="13533"/>
                    <a:pt x="14550" y="13533"/>
                  </a:cubicBezTo>
                  <a:cubicBezTo>
                    <a:pt x="14638" y="13533"/>
                    <a:pt x="14727" y="13527"/>
                    <a:pt x="14818" y="13515"/>
                  </a:cubicBezTo>
                  <a:cubicBezTo>
                    <a:pt x="16366" y="13305"/>
                    <a:pt x="17768" y="12155"/>
                    <a:pt x="18145" y="10648"/>
                  </a:cubicBezTo>
                  <a:cubicBezTo>
                    <a:pt x="18170" y="10508"/>
                    <a:pt x="18049" y="10415"/>
                    <a:pt x="17935" y="10415"/>
                  </a:cubicBezTo>
                  <a:cubicBezTo>
                    <a:pt x="17862" y="10415"/>
                    <a:pt x="17793" y="10453"/>
                    <a:pt x="17768" y="10544"/>
                  </a:cubicBezTo>
                  <a:cubicBezTo>
                    <a:pt x="17454" y="11799"/>
                    <a:pt x="16471" y="12636"/>
                    <a:pt x="15257" y="13013"/>
                  </a:cubicBezTo>
                  <a:cubicBezTo>
                    <a:pt x="15022" y="13083"/>
                    <a:pt x="14807" y="13115"/>
                    <a:pt x="14605" y="13115"/>
                  </a:cubicBezTo>
                  <a:cubicBezTo>
                    <a:pt x="13908" y="13115"/>
                    <a:pt x="13382" y="12727"/>
                    <a:pt x="12830" y="12176"/>
                  </a:cubicBezTo>
                  <a:cubicBezTo>
                    <a:pt x="11491" y="10837"/>
                    <a:pt x="10215" y="9539"/>
                    <a:pt x="8834" y="8284"/>
                  </a:cubicBezTo>
                  <a:cubicBezTo>
                    <a:pt x="5904" y="5668"/>
                    <a:pt x="2870" y="3178"/>
                    <a:pt x="443" y="61"/>
                  </a:cubicBezTo>
                  <a:cubicBezTo>
                    <a:pt x="401" y="18"/>
                    <a:pt x="352" y="0"/>
                    <a:pt x="305"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13"/>
            <p:cNvSpPr/>
            <p:nvPr/>
          </p:nvSpPr>
          <p:spPr>
            <a:xfrm>
              <a:off x="5196600" y="2162225"/>
              <a:ext cx="154450" cy="174500"/>
            </a:xfrm>
            <a:custGeom>
              <a:rect b="b" l="l" r="r" t="t"/>
              <a:pathLst>
                <a:path extrusionOk="0" h="6980" w="6178">
                  <a:moveTo>
                    <a:pt x="209" y="0"/>
                  </a:moveTo>
                  <a:cubicBezTo>
                    <a:pt x="101" y="0"/>
                    <a:pt x="0" y="137"/>
                    <a:pt x="36" y="244"/>
                  </a:cubicBezTo>
                  <a:cubicBezTo>
                    <a:pt x="768" y="2378"/>
                    <a:pt x="1187" y="4533"/>
                    <a:pt x="1187" y="6772"/>
                  </a:cubicBezTo>
                  <a:cubicBezTo>
                    <a:pt x="1187" y="6911"/>
                    <a:pt x="1290" y="6979"/>
                    <a:pt x="1391" y="6979"/>
                  </a:cubicBezTo>
                  <a:cubicBezTo>
                    <a:pt x="1489" y="6979"/>
                    <a:pt x="1584" y="6916"/>
                    <a:pt x="1584" y="6793"/>
                  </a:cubicBezTo>
                  <a:cubicBezTo>
                    <a:pt x="1584" y="4609"/>
                    <a:pt x="1214" y="2573"/>
                    <a:pt x="543" y="528"/>
                  </a:cubicBezTo>
                  <a:lnTo>
                    <a:pt x="543" y="528"/>
                  </a:lnTo>
                  <a:cubicBezTo>
                    <a:pt x="2352" y="1286"/>
                    <a:pt x="4089" y="2154"/>
                    <a:pt x="5790" y="3132"/>
                  </a:cubicBezTo>
                  <a:cubicBezTo>
                    <a:pt x="5820" y="3150"/>
                    <a:pt x="5851" y="3158"/>
                    <a:pt x="5880" y="3158"/>
                  </a:cubicBezTo>
                  <a:cubicBezTo>
                    <a:pt x="6051" y="3158"/>
                    <a:pt x="6178" y="2883"/>
                    <a:pt x="5999" y="2776"/>
                  </a:cubicBezTo>
                  <a:cubicBezTo>
                    <a:pt x="4137" y="1730"/>
                    <a:pt x="2254" y="809"/>
                    <a:pt x="266" y="14"/>
                  </a:cubicBezTo>
                  <a:cubicBezTo>
                    <a:pt x="247" y="5"/>
                    <a:pt x="228" y="0"/>
                    <a:pt x="209"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3"/>
            <p:cNvSpPr/>
            <p:nvPr/>
          </p:nvSpPr>
          <p:spPr>
            <a:xfrm>
              <a:off x="5345375" y="2235850"/>
              <a:ext cx="333950" cy="355150"/>
            </a:xfrm>
            <a:custGeom>
              <a:rect b="b" l="l" r="r" t="t"/>
              <a:pathLst>
                <a:path extrusionOk="0" h="14206" w="13358">
                  <a:moveTo>
                    <a:pt x="330" y="0"/>
                  </a:moveTo>
                  <a:cubicBezTo>
                    <a:pt x="163" y="0"/>
                    <a:pt x="0" y="215"/>
                    <a:pt x="153" y="333"/>
                  </a:cubicBezTo>
                  <a:cubicBezTo>
                    <a:pt x="4840" y="4518"/>
                    <a:pt x="8731" y="9519"/>
                    <a:pt x="12937" y="14143"/>
                  </a:cubicBezTo>
                  <a:cubicBezTo>
                    <a:pt x="12977" y="14187"/>
                    <a:pt x="13023" y="14206"/>
                    <a:pt x="13069" y="14206"/>
                  </a:cubicBezTo>
                  <a:cubicBezTo>
                    <a:pt x="13217" y="14206"/>
                    <a:pt x="13358" y="14010"/>
                    <a:pt x="13230" y="13850"/>
                  </a:cubicBezTo>
                  <a:cubicBezTo>
                    <a:pt x="9045" y="9205"/>
                    <a:pt x="5133" y="4204"/>
                    <a:pt x="446" y="40"/>
                  </a:cubicBezTo>
                  <a:cubicBezTo>
                    <a:pt x="410" y="12"/>
                    <a:pt x="370" y="0"/>
                    <a:pt x="33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3"/>
            <p:cNvSpPr/>
            <p:nvPr/>
          </p:nvSpPr>
          <p:spPr>
            <a:xfrm>
              <a:off x="5527550" y="2551050"/>
              <a:ext cx="122875" cy="79175"/>
            </a:xfrm>
            <a:custGeom>
              <a:rect b="b" l="l" r="r" t="t"/>
              <a:pathLst>
                <a:path extrusionOk="0" h="3167" w="4915">
                  <a:moveTo>
                    <a:pt x="4636" y="0"/>
                  </a:moveTo>
                  <a:cubicBezTo>
                    <a:pt x="4576" y="0"/>
                    <a:pt x="4517" y="27"/>
                    <a:pt x="4478" y="91"/>
                  </a:cubicBezTo>
                  <a:cubicBezTo>
                    <a:pt x="3641" y="1702"/>
                    <a:pt x="2072" y="2685"/>
                    <a:pt x="273" y="2769"/>
                  </a:cubicBezTo>
                  <a:cubicBezTo>
                    <a:pt x="1" y="2769"/>
                    <a:pt x="1" y="3167"/>
                    <a:pt x="273" y="3167"/>
                  </a:cubicBezTo>
                  <a:cubicBezTo>
                    <a:pt x="2198" y="3083"/>
                    <a:pt x="3913" y="2016"/>
                    <a:pt x="4813" y="300"/>
                  </a:cubicBezTo>
                  <a:cubicBezTo>
                    <a:pt x="4915" y="140"/>
                    <a:pt x="4774" y="0"/>
                    <a:pt x="4636"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13"/>
            <p:cNvSpPr/>
            <p:nvPr/>
          </p:nvSpPr>
          <p:spPr>
            <a:xfrm>
              <a:off x="5504600" y="2522075"/>
              <a:ext cx="116975" cy="83325"/>
            </a:xfrm>
            <a:custGeom>
              <a:rect b="b" l="l" r="r" t="t"/>
              <a:pathLst>
                <a:path extrusionOk="0" h="3333" w="4679">
                  <a:moveTo>
                    <a:pt x="4387" y="1"/>
                  </a:moveTo>
                  <a:cubicBezTo>
                    <a:pt x="4327" y="1"/>
                    <a:pt x="4267" y="24"/>
                    <a:pt x="4225" y="78"/>
                  </a:cubicBezTo>
                  <a:cubicBezTo>
                    <a:pt x="3199" y="1522"/>
                    <a:pt x="1860" y="2359"/>
                    <a:pt x="228" y="2924"/>
                  </a:cubicBezTo>
                  <a:cubicBezTo>
                    <a:pt x="1" y="3000"/>
                    <a:pt x="65" y="3333"/>
                    <a:pt x="266" y="3333"/>
                  </a:cubicBezTo>
                  <a:cubicBezTo>
                    <a:pt x="287" y="3333"/>
                    <a:pt x="309" y="3329"/>
                    <a:pt x="333" y="3321"/>
                  </a:cubicBezTo>
                  <a:cubicBezTo>
                    <a:pt x="2069" y="2694"/>
                    <a:pt x="3492" y="1836"/>
                    <a:pt x="4559" y="287"/>
                  </a:cubicBezTo>
                  <a:cubicBezTo>
                    <a:pt x="4678" y="139"/>
                    <a:pt x="4533" y="1"/>
                    <a:pt x="4387"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13"/>
            <p:cNvSpPr/>
            <p:nvPr/>
          </p:nvSpPr>
          <p:spPr>
            <a:xfrm>
              <a:off x="5226150" y="2234500"/>
              <a:ext cx="135600" cy="112925"/>
            </a:xfrm>
            <a:custGeom>
              <a:rect b="b" l="l" r="r" t="t"/>
              <a:pathLst>
                <a:path extrusionOk="0" h="4517" w="5424">
                  <a:moveTo>
                    <a:pt x="4873" y="0"/>
                  </a:moveTo>
                  <a:cubicBezTo>
                    <a:pt x="4712" y="0"/>
                    <a:pt x="4565" y="198"/>
                    <a:pt x="4713" y="345"/>
                  </a:cubicBezTo>
                  <a:cubicBezTo>
                    <a:pt x="5110" y="680"/>
                    <a:pt x="4901" y="1308"/>
                    <a:pt x="4566" y="1496"/>
                  </a:cubicBezTo>
                  <a:cubicBezTo>
                    <a:pt x="4461" y="1551"/>
                    <a:pt x="4351" y="1574"/>
                    <a:pt x="4239" y="1574"/>
                  </a:cubicBezTo>
                  <a:cubicBezTo>
                    <a:pt x="3926" y="1574"/>
                    <a:pt x="3605" y="1394"/>
                    <a:pt x="3373" y="1224"/>
                  </a:cubicBezTo>
                  <a:cubicBezTo>
                    <a:pt x="3340" y="1199"/>
                    <a:pt x="3306" y="1188"/>
                    <a:pt x="3275" y="1188"/>
                  </a:cubicBezTo>
                  <a:cubicBezTo>
                    <a:pt x="3149" y="1188"/>
                    <a:pt x="3055" y="1362"/>
                    <a:pt x="3122" y="1496"/>
                  </a:cubicBezTo>
                  <a:cubicBezTo>
                    <a:pt x="3368" y="2068"/>
                    <a:pt x="3573" y="2920"/>
                    <a:pt x="2665" y="2920"/>
                  </a:cubicBezTo>
                  <a:cubicBezTo>
                    <a:pt x="2644" y="2920"/>
                    <a:pt x="2622" y="2920"/>
                    <a:pt x="2599" y="2919"/>
                  </a:cubicBezTo>
                  <a:cubicBezTo>
                    <a:pt x="2202" y="2898"/>
                    <a:pt x="1783" y="2689"/>
                    <a:pt x="1469" y="2479"/>
                  </a:cubicBezTo>
                  <a:cubicBezTo>
                    <a:pt x="1437" y="2458"/>
                    <a:pt x="1405" y="2449"/>
                    <a:pt x="1374" y="2449"/>
                  </a:cubicBezTo>
                  <a:cubicBezTo>
                    <a:pt x="1221" y="2449"/>
                    <a:pt x="1100" y="2672"/>
                    <a:pt x="1239" y="2793"/>
                  </a:cubicBezTo>
                  <a:cubicBezTo>
                    <a:pt x="1428" y="2982"/>
                    <a:pt x="1553" y="3212"/>
                    <a:pt x="1595" y="3484"/>
                  </a:cubicBezTo>
                  <a:cubicBezTo>
                    <a:pt x="1315" y="3857"/>
                    <a:pt x="1043" y="4052"/>
                    <a:pt x="791" y="4052"/>
                  </a:cubicBezTo>
                  <a:cubicBezTo>
                    <a:pt x="647" y="4052"/>
                    <a:pt x="510" y="3989"/>
                    <a:pt x="381" y="3860"/>
                  </a:cubicBezTo>
                  <a:cubicBezTo>
                    <a:pt x="335" y="3823"/>
                    <a:pt x="290" y="3807"/>
                    <a:pt x="250" y="3807"/>
                  </a:cubicBezTo>
                  <a:cubicBezTo>
                    <a:pt x="91" y="3807"/>
                    <a:pt x="1" y="4057"/>
                    <a:pt x="151" y="4174"/>
                  </a:cubicBezTo>
                  <a:cubicBezTo>
                    <a:pt x="412" y="4367"/>
                    <a:pt x="784" y="4517"/>
                    <a:pt x="1133" y="4517"/>
                  </a:cubicBezTo>
                  <a:cubicBezTo>
                    <a:pt x="1427" y="4517"/>
                    <a:pt x="1706" y="4410"/>
                    <a:pt x="1888" y="4132"/>
                  </a:cubicBezTo>
                  <a:cubicBezTo>
                    <a:pt x="2076" y="3850"/>
                    <a:pt x="2046" y="3496"/>
                    <a:pt x="1917" y="3168"/>
                  </a:cubicBezTo>
                  <a:lnTo>
                    <a:pt x="1917" y="3168"/>
                  </a:lnTo>
                  <a:cubicBezTo>
                    <a:pt x="2198" y="3286"/>
                    <a:pt x="2504" y="3371"/>
                    <a:pt x="2785" y="3371"/>
                  </a:cubicBezTo>
                  <a:cubicBezTo>
                    <a:pt x="3005" y="3371"/>
                    <a:pt x="3209" y="3319"/>
                    <a:pt x="3373" y="3191"/>
                  </a:cubicBezTo>
                  <a:cubicBezTo>
                    <a:pt x="3811" y="2874"/>
                    <a:pt x="3759" y="2307"/>
                    <a:pt x="3617" y="1819"/>
                  </a:cubicBezTo>
                  <a:lnTo>
                    <a:pt x="3617" y="1819"/>
                  </a:lnTo>
                  <a:cubicBezTo>
                    <a:pt x="3855" y="1924"/>
                    <a:pt x="4119" y="1997"/>
                    <a:pt x="4367" y="1997"/>
                  </a:cubicBezTo>
                  <a:cubicBezTo>
                    <a:pt x="4619" y="1997"/>
                    <a:pt x="4855" y="1921"/>
                    <a:pt x="5026" y="1726"/>
                  </a:cubicBezTo>
                  <a:cubicBezTo>
                    <a:pt x="5403" y="1308"/>
                    <a:pt x="5424" y="408"/>
                    <a:pt x="5005" y="52"/>
                  </a:cubicBezTo>
                  <a:cubicBezTo>
                    <a:pt x="4964" y="16"/>
                    <a:pt x="4918" y="0"/>
                    <a:pt x="4873"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13"/>
            <p:cNvSpPr/>
            <p:nvPr/>
          </p:nvSpPr>
          <p:spPr>
            <a:xfrm>
              <a:off x="5253400" y="2295375"/>
              <a:ext cx="292575" cy="292275"/>
            </a:xfrm>
            <a:custGeom>
              <a:rect b="b" l="l" r="r" t="t"/>
              <a:pathLst>
                <a:path extrusionOk="0" h="11691" w="11703">
                  <a:moveTo>
                    <a:pt x="315" y="0"/>
                  </a:moveTo>
                  <a:cubicBezTo>
                    <a:pt x="152" y="0"/>
                    <a:pt x="0" y="189"/>
                    <a:pt x="149" y="337"/>
                  </a:cubicBezTo>
                  <a:cubicBezTo>
                    <a:pt x="1907" y="2367"/>
                    <a:pt x="3748" y="4313"/>
                    <a:pt x="5694" y="6175"/>
                  </a:cubicBezTo>
                  <a:cubicBezTo>
                    <a:pt x="7577" y="7974"/>
                    <a:pt x="9586" y="9627"/>
                    <a:pt x="11281" y="11636"/>
                  </a:cubicBezTo>
                  <a:cubicBezTo>
                    <a:pt x="11319" y="11674"/>
                    <a:pt x="11364" y="11691"/>
                    <a:pt x="11408" y="11691"/>
                  </a:cubicBezTo>
                  <a:cubicBezTo>
                    <a:pt x="11558" y="11691"/>
                    <a:pt x="11703" y="11505"/>
                    <a:pt x="11573" y="11343"/>
                  </a:cubicBezTo>
                  <a:cubicBezTo>
                    <a:pt x="9900" y="9335"/>
                    <a:pt x="7891" y="7682"/>
                    <a:pt x="5987" y="5882"/>
                  </a:cubicBezTo>
                  <a:cubicBezTo>
                    <a:pt x="4041" y="4020"/>
                    <a:pt x="2179" y="2053"/>
                    <a:pt x="442" y="44"/>
                  </a:cubicBezTo>
                  <a:cubicBezTo>
                    <a:pt x="403" y="14"/>
                    <a:pt x="359" y="0"/>
                    <a:pt x="315"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13"/>
            <p:cNvSpPr/>
            <p:nvPr/>
          </p:nvSpPr>
          <p:spPr>
            <a:xfrm>
              <a:off x="5298425" y="2263775"/>
              <a:ext cx="298825" cy="285025"/>
            </a:xfrm>
            <a:custGeom>
              <a:rect b="b" l="l" r="r" t="t"/>
              <a:pathLst>
                <a:path extrusionOk="0" h="11401" w="11953">
                  <a:moveTo>
                    <a:pt x="288" y="1"/>
                  </a:moveTo>
                  <a:cubicBezTo>
                    <a:pt x="147" y="1"/>
                    <a:pt x="1" y="199"/>
                    <a:pt x="148" y="346"/>
                  </a:cubicBezTo>
                  <a:cubicBezTo>
                    <a:pt x="2219" y="2145"/>
                    <a:pt x="4228" y="4008"/>
                    <a:pt x="6215" y="5891"/>
                  </a:cubicBezTo>
                  <a:cubicBezTo>
                    <a:pt x="7178" y="6811"/>
                    <a:pt x="8120" y="7711"/>
                    <a:pt x="9061" y="8653"/>
                  </a:cubicBezTo>
                  <a:cubicBezTo>
                    <a:pt x="9940" y="9490"/>
                    <a:pt x="10902" y="10264"/>
                    <a:pt x="11530" y="11310"/>
                  </a:cubicBezTo>
                  <a:cubicBezTo>
                    <a:pt x="11568" y="11374"/>
                    <a:pt x="11626" y="11401"/>
                    <a:pt x="11684" y="11401"/>
                  </a:cubicBezTo>
                  <a:cubicBezTo>
                    <a:pt x="11817" y="11401"/>
                    <a:pt x="11952" y="11261"/>
                    <a:pt x="11865" y="11101"/>
                  </a:cubicBezTo>
                  <a:cubicBezTo>
                    <a:pt x="11363" y="10222"/>
                    <a:pt x="10630" y="9594"/>
                    <a:pt x="9898" y="8925"/>
                  </a:cubicBezTo>
                  <a:cubicBezTo>
                    <a:pt x="8852" y="7962"/>
                    <a:pt x="7868" y="6937"/>
                    <a:pt x="6843" y="5933"/>
                  </a:cubicBezTo>
                  <a:cubicBezTo>
                    <a:pt x="4751" y="3924"/>
                    <a:pt x="2596" y="1957"/>
                    <a:pt x="399" y="53"/>
                  </a:cubicBezTo>
                  <a:cubicBezTo>
                    <a:pt x="367" y="16"/>
                    <a:pt x="328" y="1"/>
                    <a:pt x="288"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13"/>
            <p:cNvSpPr/>
            <p:nvPr/>
          </p:nvSpPr>
          <p:spPr>
            <a:xfrm>
              <a:off x="5216350" y="2198125"/>
              <a:ext cx="58175" cy="39500"/>
            </a:xfrm>
            <a:custGeom>
              <a:rect b="b" l="l" r="r" t="t"/>
              <a:pathLst>
                <a:path extrusionOk="0" h="1580" w="2327">
                  <a:moveTo>
                    <a:pt x="2083" y="0"/>
                  </a:moveTo>
                  <a:cubicBezTo>
                    <a:pt x="2014" y="0"/>
                    <a:pt x="1953" y="43"/>
                    <a:pt x="1945" y="147"/>
                  </a:cubicBezTo>
                  <a:cubicBezTo>
                    <a:pt x="1839" y="857"/>
                    <a:pt x="1325" y="1206"/>
                    <a:pt x="700" y="1206"/>
                  </a:cubicBezTo>
                  <a:cubicBezTo>
                    <a:pt x="588" y="1206"/>
                    <a:pt x="472" y="1195"/>
                    <a:pt x="355" y="1173"/>
                  </a:cubicBezTo>
                  <a:cubicBezTo>
                    <a:pt x="333" y="1167"/>
                    <a:pt x="312" y="1165"/>
                    <a:pt x="293" y="1165"/>
                  </a:cubicBezTo>
                  <a:cubicBezTo>
                    <a:pt x="68" y="1165"/>
                    <a:pt x="0" y="1470"/>
                    <a:pt x="250" y="1528"/>
                  </a:cubicBezTo>
                  <a:cubicBezTo>
                    <a:pt x="410" y="1562"/>
                    <a:pt x="567" y="1579"/>
                    <a:pt x="721" y="1579"/>
                  </a:cubicBezTo>
                  <a:cubicBezTo>
                    <a:pt x="1512" y="1579"/>
                    <a:pt x="2178" y="1128"/>
                    <a:pt x="2301" y="252"/>
                  </a:cubicBezTo>
                  <a:cubicBezTo>
                    <a:pt x="2327" y="110"/>
                    <a:pt x="2193" y="0"/>
                    <a:pt x="2083"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37" name="Google Shape;237;p13"/>
          <p:cNvSpPr/>
          <p:nvPr/>
        </p:nvSpPr>
        <p:spPr>
          <a:xfrm>
            <a:off x="-190500" y="282495"/>
            <a:ext cx="8236850" cy="1428375"/>
          </a:xfrm>
          <a:custGeom>
            <a:rect b="b" l="l" r="r" t="t"/>
            <a:pathLst>
              <a:path extrusionOk="0" h="57135" w="329474">
                <a:moveTo>
                  <a:pt x="0" y="57135"/>
                </a:moveTo>
                <a:cubicBezTo>
                  <a:pt x="1935" y="53083"/>
                  <a:pt x="7378" y="37782"/>
                  <a:pt x="11611" y="32823"/>
                </a:cubicBezTo>
                <a:cubicBezTo>
                  <a:pt x="15844" y="27864"/>
                  <a:pt x="18990" y="27139"/>
                  <a:pt x="25400" y="27381"/>
                </a:cubicBezTo>
                <a:cubicBezTo>
                  <a:pt x="31811" y="27623"/>
                  <a:pt x="31931" y="33912"/>
                  <a:pt x="50074" y="34275"/>
                </a:cubicBezTo>
                <a:cubicBezTo>
                  <a:pt x="68217" y="34638"/>
                  <a:pt x="109643" y="30586"/>
                  <a:pt x="134257" y="29558"/>
                </a:cubicBezTo>
                <a:cubicBezTo>
                  <a:pt x="158871" y="28530"/>
                  <a:pt x="172720" y="27078"/>
                  <a:pt x="197757" y="28106"/>
                </a:cubicBezTo>
                <a:cubicBezTo>
                  <a:pt x="222794" y="29134"/>
                  <a:pt x="264160" y="37964"/>
                  <a:pt x="284480" y="35726"/>
                </a:cubicBezTo>
                <a:cubicBezTo>
                  <a:pt x="304800" y="33489"/>
                  <a:pt x="314295" y="20487"/>
                  <a:pt x="319677" y="14681"/>
                </a:cubicBezTo>
                <a:cubicBezTo>
                  <a:pt x="325059" y="8875"/>
                  <a:pt x="320947" y="2948"/>
                  <a:pt x="316774" y="892"/>
                </a:cubicBezTo>
                <a:cubicBezTo>
                  <a:pt x="312601" y="-1164"/>
                  <a:pt x="301232" y="1013"/>
                  <a:pt x="294640" y="2343"/>
                </a:cubicBezTo>
                <a:cubicBezTo>
                  <a:pt x="288048" y="3674"/>
                  <a:pt x="279400" y="4460"/>
                  <a:pt x="277223" y="8875"/>
                </a:cubicBezTo>
                <a:cubicBezTo>
                  <a:pt x="275046" y="13290"/>
                  <a:pt x="279158" y="23450"/>
                  <a:pt x="281577" y="28832"/>
                </a:cubicBezTo>
                <a:cubicBezTo>
                  <a:pt x="283996" y="34214"/>
                  <a:pt x="283754" y="40746"/>
                  <a:pt x="291737" y="41169"/>
                </a:cubicBezTo>
                <a:cubicBezTo>
                  <a:pt x="299720" y="41592"/>
                  <a:pt x="323185" y="33005"/>
                  <a:pt x="329474" y="31372"/>
                </a:cubicBezTo>
              </a:path>
            </a:pathLst>
          </a:custGeom>
          <a:noFill/>
          <a:ln cap="flat" cmpd="sng" w="19050">
            <a:solidFill>
              <a:schemeClr val="dk2"/>
            </a:solidFill>
            <a:prstDash val="dash"/>
            <a:round/>
            <a:headEnd len="med" w="med" type="none"/>
            <a:tailEnd len="med" w="med" type="none"/>
          </a:ln>
        </p:spPr>
      </p:sp>
      <p:sp>
        <p:nvSpPr>
          <p:cNvPr id="238" name="Google Shape;238;p13"/>
          <p:cNvSpPr/>
          <p:nvPr/>
        </p:nvSpPr>
        <p:spPr>
          <a:xfrm>
            <a:off x="8423999" y="731046"/>
            <a:ext cx="172847" cy="152407"/>
          </a:xfrm>
          <a:custGeom>
            <a:rect b="b" l="l" r="r" t="t"/>
            <a:pathLst>
              <a:path extrusionOk="0" h="10699" w="12136">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13"/>
          <p:cNvSpPr/>
          <p:nvPr/>
        </p:nvSpPr>
        <p:spPr>
          <a:xfrm>
            <a:off x="8576400" y="1023101"/>
            <a:ext cx="100880" cy="88962"/>
          </a:xfrm>
          <a:custGeom>
            <a:rect b="b" l="l" r="r" t="t"/>
            <a:pathLst>
              <a:path extrusionOk="0" h="10699" w="12136">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13"/>
          <p:cNvSpPr/>
          <p:nvPr/>
        </p:nvSpPr>
        <p:spPr>
          <a:xfrm rot="5400000">
            <a:off x="8003254" y="3041562"/>
            <a:ext cx="1637425" cy="697169"/>
          </a:xfrm>
          <a:custGeom>
            <a:rect b="b" l="l" r="r" t="t"/>
            <a:pathLst>
              <a:path extrusionOk="0" h="7242" w="17010">
                <a:moveTo>
                  <a:pt x="1" y="1"/>
                </a:moveTo>
                <a:cubicBezTo>
                  <a:pt x="677" y="4099"/>
                  <a:pt x="4238" y="7242"/>
                  <a:pt x="8515" y="7242"/>
                </a:cubicBezTo>
                <a:cubicBezTo>
                  <a:pt x="12792" y="7242"/>
                  <a:pt x="16333" y="4099"/>
                  <a:pt x="1700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1">
  <p:cSld name="CUSTOM_14">
    <p:bg>
      <p:bgPr>
        <a:blipFill>
          <a:blip r:embed="rId2">
            <a:alphaModFix/>
          </a:blip>
          <a:stretch>
            <a:fillRect/>
          </a:stretch>
        </a:blipFill>
      </p:bgPr>
    </p:bg>
    <p:spTree>
      <p:nvGrpSpPr>
        <p:cNvPr id="241" name="Shape 241"/>
        <p:cNvGrpSpPr/>
        <p:nvPr/>
      </p:nvGrpSpPr>
      <p:grpSpPr>
        <a:xfrm>
          <a:off x="0" y="0"/>
          <a:ext cx="0" cy="0"/>
          <a:chOff x="0" y="0"/>
          <a:chExt cx="0" cy="0"/>
        </a:xfrm>
      </p:grpSpPr>
      <p:sp>
        <p:nvSpPr>
          <p:cNvPr id="242" name="Google Shape;242;p14"/>
          <p:cNvSpPr txBox="1"/>
          <p:nvPr>
            <p:ph type="title"/>
          </p:nvPr>
        </p:nvSpPr>
        <p:spPr>
          <a:xfrm>
            <a:off x="623400" y="445025"/>
            <a:ext cx="780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sz="3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43" name="Google Shape;243;p14"/>
          <p:cNvSpPr txBox="1"/>
          <p:nvPr>
            <p:ph hasCustomPrompt="1" idx="2" type="title"/>
          </p:nvPr>
        </p:nvSpPr>
        <p:spPr>
          <a:xfrm flipH="1">
            <a:off x="1260500" y="1283000"/>
            <a:ext cx="842700" cy="348000"/>
          </a:xfrm>
          <a:prstGeom prst="rect">
            <a:avLst/>
          </a:prstGeom>
          <a:noFill/>
        </p:spPr>
        <p:txBody>
          <a:bodyPr anchorCtr="0" anchor="ctr" bIns="91425" lIns="91425" spcFirstLastPara="1" rIns="91425" wrap="square" tIns="91425">
            <a:normAutofit/>
          </a:bodyPr>
          <a:lstStyle>
            <a:lvl1pPr lvl="0" rtl="0" algn="ctr">
              <a:spcBef>
                <a:spcPts val="0"/>
              </a:spcBef>
              <a:spcAft>
                <a:spcPts val="0"/>
              </a:spcAft>
              <a:buSzPts val="3600"/>
              <a:buNone/>
              <a:defRPr sz="3600">
                <a:solidFill>
                  <a:schemeClr val="accent1"/>
                </a:solidFill>
              </a:defRPr>
            </a:lvl1pPr>
            <a:lvl2pPr lvl="1" rtl="0" algn="ctr">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2pPr>
            <a:lvl3pPr lvl="2" rtl="0" algn="ctr">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3pPr>
            <a:lvl4pPr lvl="3" rtl="0" algn="ctr">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4pPr>
            <a:lvl5pPr lvl="4" rtl="0" algn="ctr">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5pPr>
            <a:lvl6pPr lvl="5" rtl="0" algn="ctr">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6pPr>
            <a:lvl7pPr lvl="6" rtl="0" algn="ctr">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7pPr>
            <a:lvl8pPr lvl="7" rtl="0" algn="ctr">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8pPr>
            <a:lvl9pPr lvl="8" rtl="0" algn="ctr">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9pPr>
          </a:lstStyle>
          <a:p>
            <a:r>
              <a:t>xx%</a:t>
            </a:r>
          </a:p>
        </p:txBody>
      </p:sp>
      <p:sp>
        <p:nvSpPr>
          <p:cNvPr id="244" name="Google Shape;244;p14"/>
          <p:cNvSpPr txBox="1"/>
          <p:nvPr>
            <p:ph idx="1" type="subTitle"/>
          </p:nvPr>
        </p:nvSpPr>
        <p:spPr>
          <a:xfrm flipH="1">
            <a:off x="2103125" y="1630900"/>
            <a:ext cx="2176500" cy="5778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SzPts val="1000"/>
              <a:buNone/>
              <a:defRPr b="0" sz="1400"/>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245" name="Google Shape;245;p14"/>
          <p:cNvSpPr txBox="1"/>
          <p:nvPr>
            <p:ph idx="3" type="title"/>
          </p:nvPr>
        </p:nvSpPr>
        <p:spPr>
          <a:xfrm>
            <a:off x="2103200" y="1283000"/>
            <a:ext cx="2176500" cy="348000"/>
          </a:xfrm>
          <a:prstGeom prst="rect">
            <a:avLst/>
          </a:prstGeom>
          <a:noFill/>
          <a:ln>
            <a:noFill/>
          </a:ln>
        </p:spPr>
        <p:txBody>
          <a:bodyPr anchorCtr="0" anchor="ctr" bIns="91425" lIns="91425" spcFirstLastPara="1" rIns="91425" wrap="square" tIns="91425">
            <a:normAutofit/>
          </a:bodyPr>
          <a:lstStyle>
            <a:lvl1pPr lvl="0" rtl="0">
              <a:spcBef>
                <a:spcPts val="0"/>
              </a:spcBef>
              <a:spcAft>
                <a:spcPts val="0"/>
              </a:spcAft>
              <a:buSzPts val="1400"/>
              <a:buNone/>
              <a:defRPr i="0" sz="2200"/>
            </a:lvl1pPr>
            <a:lvl2pPr lvl="1" rtl="0" algn="r">
              <a:spcBef>
                <a:spcPts val="0"/>
              </a:spcBef>
              <a:spcAft>
                <a:spcPts val="0"/>
              </a:spcAft>
              <a:buSzPts val="1400"/>
              <a:buNone/>
              <a:defRPr sz="1400"/>
            </a:lvl2pPr>
            <a:lvl3pPr lvl="2" rtl="0" algn="r">
              <a:spcBef>
                <a:spcPts val="0"/>
              </a:spcBef>
              <a:spcAft>
                <a:spcPts val="0"/>
              </a:spcAft>
              <a:buSzPts val="1400"/>
              <a:buNone/>
              <a:defRPr sz="1400"/>
            </a:lvl3pPr>
            <a:lvl4pPr lvl="3" rtl="0" algn="r">
              <a:spcBef>
                <a:spcPts val="0"/>
              </a:spcBef>
              <a:spcAft>
                <a:spcPts val="0"/>
              </a:spcAft>
              <a:buSzPts val="1400"/>
              <a:buNone/>
              <a:defRPr sz="1400"/>
            </a:lvl4pPr>
            <a:lvl5pPr lvl="4" rtl="0" algn="r">
              <a:spcBef>
                <a:spcPts val="0"/>
              </a:spcBef>
              <a:spcAft>
                <a:spcPts val="0"/>
              </a:spcAft>
              <a:buSzPts val="1400"/>
              <a:buNone/>
              <a:defRPr sz="1400"/>
            </a:lvl5pPr>
            <a:lvl6pPr lvl="5" rtl="0" algn="r">
              <a:spcBef>
                <a:spcPts val="0"/>
              </a:spcBef>
              <a:spcAft>
                <a:spcPts val="0"/>
              </a:spcAft>
              <a:buSzPts val="1400"/>
              <a:buNone/>
              <a:defRPr sz="1400"/>
            </a:lvl6pPr>
            <a:lvl7pPr lvl="6" rtl="0" algn="r">
              <a:spcBef>
                <a:spcPts val="0"/>
              </a:spcBef>
              <a:spcAft>
                <a:spcPts val="0"/>
              </a:spcAft>
              <a:buSzPts val="1400"/>
              <a:buNone/>
              <a:defRPr sz="1400"/>
            </a:lvl7pPr>
            <a:lvl8pPr lvl="7" rtl="0" algn="r">
              <a:spcBef>
                <a:spcPts val="0"/>
              </a:spcBef>
              <a:spcAft>
                <a:spcPts val="0"/>
              </a:spcAft>
              <a:buSzPts val="1400"/>
              <a:buNone/>
              <a:defRPr sz="1400"/>
            </a:lvl8pPr>
            <a:lvl9pPr lvl="8" rtl="0" algn="r">
              <a:spcBef>
                <a:spcPts val="0"/>
              </a:spcBef>
              <a:spcAft>
                <a:spcPts val="0"/>
              </a:spcAft>
              <a:buSzPts val="1400"/>
              <a:buNone/>
              <a:defRPr sz="1400"/>
            </a:lvl9pPr>
          </a:lstStyle>
          <a:p/>
        </p:txBody>
      </p:sp>
      <p:sp>
        <p:nvSpPr>
          <p:cNvPr id="246" name="Google Shape;246;p14"/>
          <p:cNvSpPr txBox="1"/>
          <p:nvPr>
            <p:ph hasCustomPrompt="1" idx="4" type="title"/>
          </p:nvPr>
        </p:nvSpPr>
        <p:spPr>
          <a:xfrm flipH="1">
            <a:off x="4864275" y="1283000"/>
            <a:ext cx="842700" cy="348000"/>
          </a:xfrm>
          <a:prstGeom prst="rect">
            <a:avLst/>
          </a:prstGeom>
          <a:noFill/>
        </p:spPr>
        <p:txBody>
          <a:bodyPr anchorCtr="0" anchor="ctr" bIns="91425" lIns="91425" spcFirstLastPara="1" rIns="91425" wrap="square" tIns="91425">
            <a:normAutofit/>
          </a:bodyPr>
          <a:lstStyle>
            <a:lvl1pPr lvl="0" rtl="0" algn="ctr">
              <a:spcBef>
                <a:spcPts val="0"/>
              </a:spcBef>
              <a:spcAft>
                <a:spcPts val="0"/>
              </a:spcAft>
              <a:buSzPts val="3600"/>
              <a:buNone/>
              <a:defRPr sz="3600">
                <a:solidFill>
                  <a:schemeClr val="accent4"/>
                </a:solidFill>
              </a:defRPr>
            </a:lvl1pPr>
            <a:lvl2pPr lvl="1" rtl="0" algn="ctr">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2pPr>
            <a:lvl3pPr lvl="2" rtl="0" algn="ctr">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3pPr>
            <a:lvl4pPr lvl="3" rtl="0" algn="ctr">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4pPr>
            <a:lvl5pPr lvl="4" rtl="0" algn="ctr">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5pPr>
            <a:lvl6pPr lvl="5" rtl="0" algn="ctr">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6pPr>
            <a:lvl7pPr lvl="6" rtl="0" algn="ctr">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7pPr>
            <a:lvl8pPr lvl="7" rtl="0" algn="ctr">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8pPr>
            <a:lvl9pPr lvl="8" rtl="0" algn="ctr">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9pPr>
          </a:lstStyle>
          <a:p>
            <a:r>
              <a:t>xx%</a:t>
            </a:r>
          </a:p>
        </p:txBody>
      </p:sp>
      <p:sp>
        <p:nvSpPr>
          <p:cNvPr id="247" name="Google Shape;247;p14"/>
          <p:cNvSpPr txBox="1"/>
          <p:nvPr>
            <p:ph idx="5" type="subTitle"/>
          </p:nvPr>
        </p:nvSpPr>
        <p:spPr>
          <a:xfrm flipH="1">
            <a:off x="5706900" y="1630900"/>
            <a:ext cx="2176500" cy="5778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SzPts val="1000"/>
              <a:buNone/>
              <a:defRPr b="0" sz="1400"/>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248" name="Google Shape;248;p14"/>
          <p:cNvSpPr txBox="1"/>
          <p:nvPr>
            <p:ph idx="6" type="title"/>
          </p:nvPr>
        </p:nvSpPr>
        <p:spPr>
          <a:xfrm>
            <a:off x="5706975" y="1283000"/>
            <a:ext cx="2176500" cy="348000"/>
          </a:xfrm>
          <a:prstGeom prst="rect">
            <a:avLst/>
          </a:prstGeom>
          <a:noFill/>
          <a:ln>
            <a:noFill/>
          </a:ln>
        </p:spPr>
        <p:txBody>
          <a:bodyPr anchorCtr="0" anchor="ctr" bIns="91425" lIns="91425" spcFirstLastPara="1" rIns="91425" wrap="square" tIns="91425">
            <a:normAutofit/>
          </a:bodyPr>
          <a:lstStyle>
            <a:lvl1pPr lvl="0" rtl="0">
              <a:spcBef>
                <a:spcPts val="0"/>
              </a:spcBef>
              <a:spcAft>
                <a:spcPts val="0"/>
              </a:spcAft>
              <a:buSzPts val="1400"/>
              <a:buNone/>
              <a:defRPr i="0" sz="2200"/>
            </a:lvl1pPr>
            <a:lvl2pPr lvl="1" rtl="0" algn="r">
              <a:spcBef>
                <a:spcPts val="0"/>
              </a:spcBef>
              <a:spcAft>
                <a:spcPts val="0"/>
              </a:spcAft>
              <a:buSzPts val="1400"/>
              <a:buNone/>
              <a:defRPr sz="1400"/>
            </a:lvl2pPr>
            <a:lvl3pPr lvl="2" rtl="0" algn="r">
              <a:spcBef>
                <a:spcPts val="0"/>
              </a:spcBef>
              <a:spcAft>
                <a:spcPts val="0"/>
              </a:spcAft>
              <a:buSzPts val="1400"/>
              <a:buNone/>
              <a:defRPr sz="1400"/>
            </a:lvl3pPr>
            <a:lvl4pPr lvl="3" rtl="0" algn="r">
              <a:spcBef>
                <a:spcPts val="0"/>
              </a:spcBef>
              <a:spcAft>
                <a:spcPts val="0"/>
              </a:spcAft>
              <a:buSzPts val="1400"/>
              <a:buNone/>
              <a:defRPr sz="1400"/>
            </a:lvl4pPr>
            <a:lvl5pPr lvl="4" rtl="0" algn="r">
              <a:spcBef>
                <a:spcPts val="0"/>
              </a:spcBef>
              <a:spcAft>
                <a:spcPts val="0"/>
              </a:spcAft>
              <a:buSzPts val="1400"/>
              <a:buNone/>
              <a:defRPr sz="1400"/>
            </a:lvl5pPr>
            <a:lvl6pPr lvl="5" rtl="0" algn="r">
              <a:spcBef>
                <a:spcPts val="0"/>
              </a:spcBef>
              <a:spcAft>
                <a:spcPts val="0"/>
              </a:spcAft>
              <a:buSzPts val="1400"/>
              <a:buNone/>
              <a:defRPr sz="1400"/>
            </a:lvl6pPr>
            <a:lvl7pPr lvl="6" rtl="0" algn="r">
              <a:spcBef>
                <a:spcPts val="0"/>
              </a:spcBef>
              <a:spcAft>
                <a:spcPts val="0"/>
              </a:spcAft>
              <a:buSzPts val="1400"/>
              <a:buNone/>
              <a:defRPr sz="1400"/>
            </a:lvl7pPr>
            <a:lvl8pPr lvl="7" rtl="0" algn="r">
              <a:spcBef>
                <a:spcPts val="0"/>
              </a:spcBef>
              <a:spcAft>
                <a:spcPts val="0"/>
              </a:spcAft>
              <a:buSzPts val="1400"/>
              <a:buNone/>
              <a:defRPr sz="1400"/>
            </a:lvl8pPr>
            <a:lvl9pPr lvl="8" rtl="0" algn="r">
              <a:spcBef>
                <a:spcPts val="0"/>
              </a:spcBef>
              <a:spcAft>
                <a:spcPts val="0"/>
              </a:spcAft>
              <a:buSzPts val="1400"/>
              <a:buNone/>
              <a:defRPr sz="1400"/>
            </a:lvl9pPr>
          </a:lstStyle>
          <a:p/>
        </p:txBody>
      </p:sp>
      <p:sp>
        <p:nvSpPr>
          <p:cNvPr id="249" name="Google Shape;249;p14"/>
          <p:cNvSpPr txBox="1"/>
          <p:nvPr>
            <p:ph hasCustomPrompt="1" idx="7" type="title"/>
          </p:nvPr>
        </p:nvSpPr>
        <p:spPr>
          <a:xfrm flipH="1">
            <a:off x="1260500" y="2444838"/>
            <a:ext cx="842700" cy="348000"/>
          </a:xfrm>
          <a:prstGeom prst="rect">
            <a:avLst/>
          </a:prstGeom>
          <a:noFill/>
        </p:spPr>
        <p:txBody>
          <a:bodyPr anchorCtr="0" anchor="ctr" bIns="91425" lIns="91425" spcFirstLastPara="1" rIns="91425" wrap="square" tIns="91425">
            <a:normAutofit/>
          </a:bodyPr>
          <a:lstStyle>
            <a:lvl1pPr lvl="0" rtl="0" algn="ctr">
              <a:spcBef>
                <a:spcPts val="0"/>
              </a:spcBef>
              <a:spcAft>
                <a:spcPts val="0"/>
              </a:spcAft>
              <a:buSzPts val="3600"/>
              <a:buNone/>
              <a:defRPr sz="3600">
                <a:solidFill>
                  <a:schemeClr val="accent5"/>
                </a:solidFill>
              </a:defRPr>
            </a:lvl1pPr>
            <a:lvl2pPr lvl="1" rtl="0" algn="ctr">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2pPr>
            <a:lvl3pPr lvl="2" rtl="0" algn="ctr">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3pPr>
            <a:lvl4pPr lvl="3" rtl="0" algn="ctr">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4pPr>
            <a:lvl5pPr lvl="4" rtl="0" algn="ctr">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5pPr>
            <a:lvl6pPr lvl="5" rtl="0" algn="ctr">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6pPr>
            <a:lvl7pPr lvl="6" rtl="0" algn="ctr">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7pPr>
            <a:lvl8pPr lvl="7" rtl="0" algn="ctr">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8pPr>
            <a:lvl9pPr lvl="8" rtl="0" algn="ctr">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9pPr>
          </a:lstStyle>
          <a:p>
            <a:r>
              <a:t>xx%</a:t>
            </a:r>
          </a:p>
        </p:txBody>
      </p:sp>
      <p:sp>
        <p:nvSpPr>
          <p:cNvPr id="250" name="Google Shape;250;p14"/>
          <p:cNvSpPr txBox="1"/>
          <p:nvPr>
            <p:ph idx="8" type="subTitle"/>
          </p:nvPr>
        </p:nvSpPr>
        <p:spPr>
          <a:xfrm flipH="1">
            <a:off x="2103125" y="2792738"/>
            <a:ext cx="2176500" cy="5778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SzPts val="1000"/>
              <a:buNone/>
              <a:defRPr b="0" sz="1400"/>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251" name="Google Shape;251;p14"/>
          <p:cNvSpPr txBox="1"/>
          <p:nvPr>
            <p:ph idx="9" type="title"/>
          </p:nvPr>
        </p:nvSpPr>
        <p:spPr>
          <a:xfrm>
            <a:off x="2103200" y="2444838"/>
            <a:ext cx="2176500" cy="348000"/>
          </a:xfrm>
          <a:prstGeom prst="rect">
            <a:avLst/>
          </a:prstGeom>
          <a:noFill/>
          <a:ln>
            <a:noFill/>
          </a:ln>
        </p:spPr>
        <p:txBody>
          <a:bodyPr anchorCtr="0" anchor="ctr" bIns="91425" lIns="91425" spcFirstLastPara="1" rIns="91425" wrap="square" tIns="91425">
            <a:normAutofit/>
          </a:bodyPr>
          <a:lstStyle>
            <a:lvl1pPr lvl="0" rtl="0">
              <a:spcBef>
                <a:spcPts val="0"/>
              </a:spcBef>
              <a:spcAft>
                <a:spcPts val="0"/>
              </a:spcAft>
              <a:buSzPts val="1400"/>
              <a:buNone/>
              <a:defRPr i="0" sz="2200"/>
            </a:lvl1pPr>
            <a:lvl2pPr lvl="1" rtl="0" algn="r">
              <a:spcBef>
                <a:spcPts val="0"/>
              </a:spcBef>
              <a:spcAft>
                <a:spcPts val="0"/>
              </a:spcAft>
              <a:buSzPts val="1400"/>
              <a:buNone/>
              <a:defRPr sz="1400"/>
            </a:lvl2pPr>
            <a:lvl3pPr lvl="2" rtl="0" algn="r">
              <a:spcBef>
                <a:spcPts val="0"/>
              </a:spcBef>
              <a:spcAft>
                <a:spcPts val="0"/>
              </a:spcAft>
              <a:buSzPts val="1400"/>
              <a:buNone/>
              <a:defRPr sz="1400"/>
            </a:lvl3pPr>
            <a:lvl4pPr lvl="3" rtl="0" algn="r">
              <a:spcBef>
                <a:spcPts val="0"/>
              </a:spcBef>
              <a:spcAft>
                <a:spcPts val="0"/>
              </a:spcAft>
              <a:buSzPts val="1400"/>
              <a:buNone/>
              <a:defRPr sz="1400"/>
            </a:lvl4pPr>
            <a:lvl5pPr lvl="4" rtl="0" algn="r">
              <a:spcBef>
                <a:spcPts val="0"/>
              </a:spcBef>
              <a:spcAft>
                <a:spcPts val="0"/>
              </a:spcAft>
              <a:buSzPts val="1400"/>
              <a:buNone/>
              <a:defRPr sz="1400"/>
            </a:lvl5pPr>
            <a:lvl6pPr lvl="5" rtl="0" algn="r">
              <a:spcBef>
                <a:spcPts val="0"/>
              </a:spcBef>
              <a:spcAft>
                <a:spcPts val="0"/>
              </a:spcAft>
              <a:buSzPts val="1400"/>
              <a:buNone/>
              <a:defRPr sz="1400"/>
            </a:lvl6pPr>
            <a:lvl7pPr lvl="6" rtl="0" algn="r">
              <a:spcBef>
                <a:spcPts val="0"/>
              </a:spcBef>
              <a:spcAft>
                <a:spcPts val="0"/>
              </a:spcAft>
              <a:buSzPts val="1400"/>
              <a:buNone/>
              <a:defRPr sz="1400"/>
            </a:lvl7pPr>
            <a:lvl8pPr lvl="7" rtl="0" algn="r">
              <a:spcBef>
                <a:spcPts val="0"/>
              </a:spcBef>
              <a:spcAft>
                <a:spcPts val="0"/>
              </a:spcAft>
              <a:buSzPts val="1400"/>
              <a:buNone/>
              <a:defRPr sz="1400"/>
            </a:lvl8pPr>
            <a:lvl9pPr lvl="8" rtl="0" algn="r">
              <a:spcBef>
                <a:spcPts val="0"/>
              </a:spcBef>
              <a:spcAft>
                <a:spcPts val="0"/>
              </a:spcAft>
              <a:buSzPts val="1400"/>
              <a:buNone/>
              <a:defRPr sz="1400"/>
            </a:lvl9pPr>
          </a:lstStyle>
          <a:p/>
        </p:txBody>
      </p:sp>
      <p:sp>
        <p:nvSpPr>
          <p:cNvPr id="252" name="Google Shape;252;p14"/>
          <p:cNvSpPr txBox="1"/>
          <p:nvPr>
            <p:ph hasCustomPrompt="1" idx="13" type="title"/>
          </p:nvPr>
        </p:nvSpPr>
        <p:spPr>
          <a:xfrm flipH="1">
            <a:off x="4864275" y="2444838"/>
            <a:ext cx="842700" cy="348000"/>
          </a:xfrm>
          <a:prstGeom prst="rect">
            <a:avLst/>
          </a:prstGeom>
          <a:noFill/>
        </p:spPr>
        <p:txBody>
          <a:bodyPr anchorCtr="0" anchor="ctr" bIns="91425" lIns="91425" spcFirstLastPara="1" rIns="91425" wrap="square" tIns="91425">
            <a:normAutofit/>
          </a:bodyPr>
          <a:lstStyle>
            <a:lvl1pPr lvl="0" rtl="0" algn="ctr">
              <a:spcBef>
                <a:spcPts val="0"/>
              </a:spcBef>
              <a:spcAft>
                <a:spcPts val="0"/>
              </a:spcAft>
              <a:buSzPts val="3600"/>
              <a:buNone/>
              <a:defRPr sz="3600">
                <a:solidFill>
                  <a:schemeClr val="accent3"/>
                </a:solidFill>
              </a:defRPr>
            </a:lvl1pPr>
            <a:lvl2pPr lvl="1" rtl="0" algn="ctr">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2pPr>
            <a:lvl3pPr lvl="2" rtl="0" algn="ctr">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3pPr>
            <a:lvl4pPr lvl="3" rtl="0" algn="ctr">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4pPr>
            <a:lvl5pPr lvl="4" rtl="0" algn="ctr">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5pPr>
            <a:lvl6pPr lvl="5" rtl="0" algn="ctr">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6pPr>
            <a:lvl7pPr lvl="6" rtl="0" algn="ctr">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7pPr>
            <a:lvl8pPr lvl="7" rtl="0" algn="ctr">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8pPr>
            <a:lvl9pPr lvl="8" rtl="0" algn="ctr">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9pPr>
          </a:lstStyle>
          <a:p>
            <a:r>
              <a:t>xx%</a:t>
            </a:r>
          </a:p>
        </p:txBody>
      </p:sp>
      <p:sp>
        <p:nvSpPr>
          <p:cNvPr id="253" name="Google Shape;253;p14"/>
          <p:cNvSpPr txBox="1"/>
          <p:nvPr>
            <p:ph idx="14" type="subTitle"/>
          </p:nvPr>
        </p:nvSpPr>
        <p:spPr>
          <a:xfrm flipH="1">
            <a:off x="5706900" y="2792738"/>
            <a:ext cx="2176500" cy="5778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SzPts val="1000"/>
              <a:buNone/>
              <a:defRPr b="0" sz="1400"/>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254" name="Google Shape;254;p14"/>
          <p:cNvSpPr txBox="1"/>
          <p:nvPr>
            <p:ph idx="15" type="title"/>
          </p:nvPr>
        </p:nvSpPr>
        <p:spPr>
          <a:xfrm>
            <a:off x="5706975" y="2444838"/>
            <a:ext cx="2176500" cy="348000"/>
          </a:xfrm>
          <a:prstGeom prst="rect">
            <a:avLst/>
          </a:prstGeom>
          <a:noFill/>
          <a:ln>
            <a:noFill/>
          </a:ln>
        </p:spPr>
        <p:txBody>
          <a:bodyPr anchorCtr="0" anchor="ctr" bIns="91425" lIns="91425" spcFirstLastPara="1" rIns="91425" wrap="square" tIns="91425">
            <a:normAutofit/>
          </a:bodyPr>
          <a:lstStyle>
            <a:lvl1pPr lvl="0" rtl="0">
              <a:spcBef>
                <a:spcPts val="0"/>
              </a:spcBef>
              <a:spcAft>
                <a:spcPts val="0"/>
              </a:spcAft>
              <a:buSzPts val="1400"/>
              <a:buNone/>
              <a:defRPr i="0" sz="2200"/>
            </a:lvl1pPr>
            <a:lvl2pPr lvl="1" rtl="0" algn="r">
              <a:spcBef>
                <a:spcPts val="0"/>
              </a:spcBef>
              <a:spcAft>
                <a:spcPts val="0"/>
              </a:spcAft>
              <a:buSzPts val="1400"/>
              <a:buNone/>
              <a:defRPr sz="1400"/>
            </a:lvl2pPr>
            <a:lvl3pPr lvl="2" rtl="0" algn="r">
              <a:spcBef>
                <a:spcPts val="0"/>
              </a:spcBef>
              <a:spcAft>
                <a:spcPts val="0"/>
              </a:spcAft>
              <a:buSzPts val="1400"/>
              <a:buNone/>
              <a:defRPr sz="1400"/>
            </a:lvl3pPr>
            <a:lvl4pPr lvl="3" rtl="0" algn="r">
              <a:spcBef>
                <a:spcPts val="0"/>
              </a:spcBef>
              <a:spcAft>
                <a:spcPts val="0"/>
              </a:spcAft>
              <a:buSzPts val="1400"/>
              <a:buNone/>
              <a:defRPr sz="1400"/>
            </a:lvl4pPr>
            <a:lvl5pPr lvl="4" rtl="0" algn="r">
              <a:spcBef>
                <a:spcPts val="0"/>
              </a:spcBef>
              <a:spcAft>
                <a:spcPts val="0"/>
              </a:spcAft>
              <a:buSzPts val="1400"/>
              <a:buNone/>
              <a:defRPr sz="1400"/>
            </a:lvl5pPr>
            <a:lvl6pPr lvl="5" rtl="0" algn="r">
              <a:spcBef>
                <a:spcPts val="0"/>
              </a:spcBef>
              <a:spcAft>
                <a:spcPts val="0"/>
              </a:spcAft>
              <a:buSzPts val="1400"/>
              <a:buNone/>
              <a:defRPr sz="1400"/>
            </a:lvl6pPr>
            <a:lvl7pPr lvl="6" rtl="0" algn="r">
              <a:spcBef>
                <a:spcPts val="0"/>
              </a:spcBef>
              <a:spcAft>
                <a:spcPts val="0"/>
              </a:spcAft>
              <a:buSzPts val="1400"/>
              <a:buNone/>
              <a:defRPr sz="1400"/>
            </a:lvl7pPr>
            <a:lvl8pPr lvl="7" rtl="0" algn="r">
              <a:spcBef>
                <a:spcPts val="0"/>
              </a:spcBef>
              <a:spcAft>
                <a:spcPts val="0"/>
              </a:spcAft>
              <a:buSzPts val="1400"/>
              <a:buNone/>
              <a:defRPr sz="1400"/>
            </a:lvl8pPr>
            <a:lvl9pPr lvl="8" rtl="0" algn="r">
              <a:spcBef>
                <a:spcPts val="0"/>
              </a:spcBef>
              <a:spcAft>
                <a:spcPts val="0"/>
              </a:spcAft>
              <a:buSzPts val="1400"/>
              <a:buNone/>
              <a:defRPr sz="1400"/>
            </a:lvl9pPr>
          </a:lstStyle>
          <a:p/>
        </p:txBody>
      </p:sp>
      <p:sp>
        <p:nvSpPr>
          <p:cNvPr id="255" name="Google Shape;255;p14"/>
          <p:cNvSpPr txBox="1"/>
          <p:nvPr>
            <p:ph hasCustomPrompt="1" idx="16" type="title"/>
          </p:nvPr>
        </p:nvSpPr>
        <p:spPr>
          <a:xfrm flipH="1">
            <a:off x="1260500" y="3606675"/>
            <a:ext cx="842700" cy="348000"/>
          </a:xfrm>
          <a:prstGeom prst="rect">
            <a:avLst/>
          </a:prstGeom>
          <a:noFill/>
        </p:spPr>
        <p:txBody>
          <a:bodyPr anchorCtr="0" anchor="ctr" bIns="91425" lIns="91425" spcFirstLastPara="1" rIns="91425" wrap="square" tIns="91425">
            <a:normAutofit/>
          </a:bodyPr>
          <a:lstStyle>
            <a:lvl1pPr lvl="0" rtl="0" algn="ctr">
              <a:spcBef>
                <a:spcPts val="0"/>
              </a:spcBef>
              <a:spcAft>
                <a:spcPts val="0"/>
              </a:spcAft>
              <a:buSzPts val="3600"/>
              <a:buNone/>
              <a:defRPr sz="3600">
                <a:solidFill>
                  <a:schemeClr val="accent2"/>
                </a:solidFill>
              </a:defRPr>
            </a:lvl1pPr>
            <a:lvl2pPr lvl="1" rtl="0" algn="ctr">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2pPr>
            <a:lvl3pPr lvl="2" rtl="0" algn="ctr">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3pPr>
            <a:lvl4pPr lvl="3" rtl="0" algn="ctr">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4pPr>
            <a:lvl5pPr lvl="4" rtl="0" algn="ctr">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5pPr>
            <a:lvl6pPr lvl="5" rtl="0" algn="ctr">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6pPr>
            <a:lvl7pPr lvl="6" rtl="0" algn="ctr">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7pPr>
            <a:lvl8pPr lvl="7" rtl="0" algn="ctr">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8pPr>
            <a:lvl9pPr lvl="8" rtl="0" algn="ctr">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9pPr>
          </a:lstStyle>
          <a:p>
            <a:r>
              <a:t>xx%</a:t>
            </a:r>
          </a:p>
        </p:txBody>
      </p:sp>
      <p:sp>
        <p:nvSpPr>
          <p:cNvPr id="256" name="Google Shape;256;p14"/>
          <p:cNvSpPr txBox="1"/>
          <p:nvPr>
            <p:ph idx="17" type="subTitle"/>
          </p:nvPr>
        </p:nvSpPr>
        <p:spPr>
          <a:xfrm flipH="1">
            <a:off x="2103125" y="3954575"/>
            <a:ext cx="2176500" cy="5778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SzPts val="1000"/>
              <a:buNone/>
              <a:defRPr b="0" sz="1400"/>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257" name="Google Shape;257;p14"/>
          <p:cNvSpPr txBox="1"/>
          <p:nvPr>
            <p:ph idx="18" type="title"/>
          </p:nvPr>
        </p:nvSpPr>
        <p:spPr>
          <a:xfrm>
            <a:off x="2103200" y="3606675"/>
            <a:ext cx="2176500" cy="348000"/>
          </a:xfrm>
          <a:prstGeom prst="rect">
            <a:avLst/>
          </a:prstGeom>
          <a:noFill/>
          <a:ln>
            <a:noFill/>
          </a:ln>
        </p:spPr>
        <p:txBody>
          <a:bodyPr anchorCtr="0" anchor="ctr" bIns="91425" lIns="91425" spcFirstLastPara="1" rIns="91425" wrap="square" tIns="91425">
            <a:normAutofit/>
          </a:bodyPr>
          <a:lstStyle>
            <a:lvl1pPr lvl="0" rtl="0">
              <a:spcBef>
                <a:spcPts val="0"/>
              </a:spcBef>
              <a:spcAft>
                <a:spcPts val="0"/>
              </a:spcAft>
              <a:buSzPts val="1400"/>
              <a:buNone/>
              <a:defRPr i="0" sz="2200"/>
            </a:lvl1pPr>
            <a:lvl2pPr lvl="1" rtl="0" algn="r">
              <a:spcBef>
                <a:spcPts val="0"/>
              </a:spcBef>
              <a:spcAft>
                <a:spcPts val="0"/>
              </a:spcAft>
              <a:buSzPts val="1400"/>
              <a:buNone/>
              <a:defRPr sz="1400"/>
            </a:lvl2pPr>
            <a:lvl3pPr lvl="2" rtl="0" algn="r">
              <a:spcBef>
                <a:spcPts val="0"/>
              </a:spcBef>
              <a:spcAft>
                <a:spcPts val="0"/>
              </a:spcAft>
              <a:buSzPts val="1400"/>
              <a:buNone/>
              <a:defRPr sz="1400"/>
            </a:lvl3pPr>
            <a:lvl4pPr lvl="3" rtl="0" algn="r">
              <a:spcBef>
                <a:spcPts val="0"/>
              </a:spcBef>
              <a:spcAft>
                <a:spcPts val="0"/>
              </a:spcAft>
              <a:buSzPts val="1400"/>
              <a:buNone/>
              <a:defRPr sz="1400"/>
            </a:lvl4pPr>
            <a:lvl5pPr lvl="4" rtl="0" algn="r">
              <a:spcBef>
                <a:spcPts val="0"/>
              </a:spcBef>
              <a:spcAft>
                <a:spcPts val="0"/>
              </a:spcAft>
              <a:buSzPts val="1400"/>
              <a:buNone/>
              <a:defRPr sz="1400"/>
            </a:lvl5pPr>
            <a:lvl6pPr lvl="5" rtl="0" algn="r">
              <a:spcBef>
                <a:spcPts val="0"/>
              </a:spcBef>
              <a:spcAft>
                <a:spcPts val="0"/>
              </a:spcAft>
              <a:buSzPts val="1400"/>
              <a:buNone/>
              <a:defRPr sz="1400"/>
            </a:lvl6pPr>
            <a:lvl7pPr lvl="6" rtl="0" algn="r">
              <a:spcBef>
                <a:spcPts val="0"/>
              </a:spcBef>
              <a:spcAft>
                <a:spcPts val="0"/>
              </a:spcAft>
              <a:buSzPts val="1400"/>
              <a:buNone/>
              <a:defRPr sz="1400"/>
            </a:lvl7pPr>
            <a:lvl8pPr lvl="7" rtl="0" algn="r">
              <a:spcBef>
                <a:spcPts val="0"/>
              </a:spcBef>
              <a:spcAft>
                <a:spcPts val="0"/>
              </a:spcAft>
              <a:buSzPts val="1400"/>
              <a:buNone/>
              <a:defRPr sz="1400"/>
            </a:lvl8pPr>
            <a:lvl9pPr lvl="8" rtl="0" algn="r">
              <a:spcBef>
                <a:spcPts val="0"/>
              </a:spcBef>
              <a:spcAft>
                <a:spcPts val="0"/>
              </a:spcAft>
              <a:buSzPts val="1400"/>
              <a:buNone/>
              <a:defRPr sz="1400"/>
            </a:lvl9pPr>
          </a:lstStyle>
          <a:p/>
        </p:txBody>
      </p:sp>
      <p:sp>
        <p:nvSpPr>
          <p:cNvPr id="258" name="Google Shape;258;p14"/>
          <p:cNvSpPr txBox="1"/>
          <p:nvPr>
            <p:ph hasCustomPrompt="1" idx="19" type="title"/>
          </p:nvPr>
        </p:nvSpPr>
        <p:spPr>
          <a:xfrm flipH="1">
            <a:off x="4864275" y="3606675"/>
            <a:ext cx="842700" cy="348000"/>
          </a:xfrm>
          <a:prstGeom prst="rect">
            <a:avLst/>
          </a:prstGeom>
          <a:noFill/>
        </p:spPr>
        <p:txBody>
          <a:bodyPr anchorCtr="0" anchor="ctr" bIns="91425" lIns="91425" spcFirstLastPara="1" rIns="91425" wrap="square" tIns="91425">
            <a:normAutofit/>
          </a:bodyPr>
          <a:lstStyle>
            <a:lvl1pPr lvl="0" rtl="0" algn="ctr">
              <a:spcBef>
                <a:spcPts val="0"/>
              </a:spcBef>
              <a:spcAft>
                <a:spcPts val="0"/>
              </a:spcAft>
              <a:buSzPts val="3600"/>
              <a:buNone/>
              <a:defRPr sz="3600">
                <a:solidFill>
                  <a:schemeClr val="accent6"/>
                </a:solidFill>
              </a:defRPr>
            </a:lvl1pPr>
            <a:lvl2pPr lvl="1" rtl="0" algn="ctr">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2pPr>
            <a:lvl3pPr lvl="2" rtl="0" algn="ctr">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3pPr>
            <a:lvl4pPr lvl="3" rtl="0" algn="ctr">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4pPr>
            <a:lvl5pPr lvl="4" rtl="0" algn="ctr">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5pPr>
            <a:lvl6pPr lvl="5" rtl="0" algn="ctr">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6pPr>
            <a:lvl7pPr lvl="6" rtl="0" algn="ctr">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7pPr>
            <a:lvl8pPr lvl="7" rtl="0" algn="ctr">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8pPr>
            <a:lvl9pPr lvl="8" rtl="0" algn="ctr">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9pPr>
          </a:lstStyle>
          <a:p>
            <a:r>
              <a:t>xx%</a:t>
            </a:r>
          </a:p>
        </p:txBody>
      </p:sp>
      <p:sp>
        <p:nvSpPr>
          <p:cNvPr id="259" name="Google Shape;259;p14"/>
          <p:cNvSpPr txBox="1"/>
          <p:nvPr>
            <p:ph idx="20" type="subTitle"/>
          </p:nvPr>
        </p:nvSpPr>
        <p:spPr>
          <a:xfrm flipH="1">
            <a:off x="5706900" y="3954575"/>
            <a:ext cx="2176500" cy="5778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SzPts val="1000"/>
              <a:buNone/>
              <a:defRPr b="0" sz="1400"/>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260" name="Google Shape;260;p14"/>
          <p:cNvSpPr txBox="1"/>
          <p:nvPr>
            <p:ph idx="21" type="title"/>
          </p:nvPr>
        </p:nvSpPr>
        <p:spPr>
          <a:xfrm>
            <a:off x="5706975" y="3606675"/>
            <a:ext cx="2176500" cy="348000"/>
          </a:xfrm>
          <a:prstGeom prst="rect">
            <a:avLst/>
          </a:prstGeom>
          <a:noFill/>
          <a:ln>
            <a:noFill/>
          </a:ln>
        </p:spPr>
        <p:txBody>
          <a:bodyPr anchorCtr="0" anchor="ctr" bIns="91425" lIns="91425" spcFirstLastPara="1" rIns="91425" wrap="square" tIns="91425">
            <a:normAutofit/>
          </a:bodyPr>
          <a:lstStyle>
            <a:lvl1pPr lvl="0" rtl="0">
              <a:spcBef>
                <a:spcPts val="0"/>
              </a:spcBef>
              <a:spcAft>
                <a:spcPts val="0"/>
              </a:spcAft>
              <a:buSzPts val="1400"/>
              <a:buNone/>
              <a:defRPr i="0" sz="2200"/>
            </a:lvl1pPr>
            <a:lvl2pPr lvl="1" rtl="0" algn="r">
              <a:spcBef>
                <a:spcPts val="0"/>
              </a:spcBef>
              <a:spcAft>
                <a:spcPts val="0"/>
              </a:spcAft>
              <a:buSzPts val="1400"/>
              <a:buNone/>
              <a:defRPr sz="1400"/>
            </a:lvl2pPr>
            <a:lvl3pPr lvl="2" rtl="0" algn="r">
              <a:spcBef>
                <a:spcPts val="0"/>
              </a:spcBef>
              <a:spcAft>
                <a:spcPts val="0"/>
              </a:spcAft>
              <a:buSzPts val="1400"/>
              <a:buNone/>
              <a:defRPr sz="1400"/>
            </a:lvl3pPr>
            <a:lvl4pPr lvl="3" rtl="0" algn="r">
              <a:spcBef>
                <a:spcPts val="0"/>
              </a:spcBef>
              <a:spcAft>
                <a:spcPts val="0"/>
              </a:spcAft>
              <a:buSzPts val="1400"/>
              <a:buNone/>
              <a:defRPr sz="1400"/>
            </a:lvl4pPr>
            <a:lvl5pPr lvl="4" rtl="0" algn="r">
              <a:spcBef>
                <a:spcPts val="0"/>
              </a:spcBef>
              <a:spcAft>
                <a:spcPts val="0"/>
              </a:spcAft>
              <a:buSzPts val="1400"/>
              <a:buNone/>
              <a:defRPr sz="1400"/>
            </a:lvl5pPr>
            <a:lvl6pPr lvl="5" rtl="0" algn="r">
              <a:spcBef>
                <a:spcPts val="0"/>
              </a:spcBef>
              <a:spcAft>
                <a:spcPts val="0"/>
              </a:spcAft>
              <a:buSzPts val="1400"/>
              <a:buNone/>
              <a:defRPr sz="1400"/>
            </a:lvl6pPr>
            <a:lvl7pPr lvl="6" rtl="0" algn="r">
              <a:spcBef>
                <a:spcPts val="0"/>
              </a:spcBef>
              <a:spcAft>
                <a:spcPts val="0"/>
              </a:spcAft>
              <a:buSzPts val="1400"/>
              <a:buNone/>
              <a:defRPr sz="1400"/>
            </a:lvl7pPr>
            <a:lvl8pPr lvl="7" rtl="0" algn="r">
              <a:spcBef>
                <a:spcPts val="0"/>
              </a:spcBef>
              <a:spcAft>
                <a:spcPts val="0"/>
              </a:spcAft>
              <a:buSzPts val="1400"/>
              <a:buNone/>
              <a:defRPr sz="1400"/>
            </a:lvl8pPr>
            <a:lvl9pPr lvl="8" rtl="0" algn="r">
              <a:spcBef>
                <a:spcPts val="0"/>
              </a:spcBef>
              <a:spcAft>
                <a:spcPts val="0"/>
              </a:spcAft>
              <a:buSzPts val="1400"/>
              <a:buNone/>
              <a:defRPr sz="1400"/>
            </a:lvl9pPr>
          </a:lstStyle>
          <a:p/>
        </p:txBody>
      </p:sp>
      <p:sp>
        <p:nvSpPr>
          <p:cNvPr id="261" name="Google Shape;261;p14"/>
          <p:cNvSpPr/>
          <p:nvPr/>
        </p:nvSpPr>
        <p:spPr>
          <a:xfrm rot="5400000">
            <a:off x="7976704" y="1051900"/>
            <a:ext cx="1637425" cy="697169"/>
          </a:xfrm>
          <a:custGeom>
            <a:rect b="b" l="l" r="r" t="t"/>
            <a:pathLst>
              <a:path extrusionOk="0" h="7242" w="17010">
                <a:moveTo>
                  <a:pt x="1" y="1"/>
                </a:moveTo>
                <a:cubicBezTo>
                  <a:pt x="677" y="4099"/>
                  <a:pt x="4238" y="7242"/>
                  <a:pt x="8515" y="7242"/>
                </a:cubicBezTo>
                <a:cubicBezTo>
                  <a:pt x="12792" y="7242"/>
                  <a:pt x="16333" y="4099"/>
                  <a:pt x="17009"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14"/>
          <p:cNvSpPr/>
          <p:nvPr/>
        </p:nvSpPr>
        <p:spPr>
          <a:xfrm>
            <a:off x="-734100" y="3874168"/>
            <a:ext cx="1994602" cy="1704648"/>
          </a:xfrm>
          <a:custGeom>
            <a:rect b="b" l="l" r="r" t="t"/>
            <a:pathLst>
              <a:path extrusionOk="0" h="64834" w="75862">
                <a:moveTo>
                  <a:pt x="27486" y="0"/>
                </a:moveTo>
                <a:cubicBezTo>
                  <a:pt x="14236" y="0"/>
                  <a:pt x="1" y="11922"/>
                  <a:pt x="4464" y="32119"/>
                </a:cubicBezTo>
                <a:cubicBezTo>
                  <a:pt x="7408" y="45427"/>
                  <a:pt x="22347" y="63271"/>
                  <a:pt x="37187" y="64723"/>
                </a:cubicBezTo>
                <a:cubicBezTo>
                  <a:pt x="37950" y="64797"/>
                  <a:pt x="38755" y="64834"/>
                  <a:pt x="39593" y="64834"/>
                </a:cubicBezTo>
                <a:cubicBezTo>
                  <a:pt x="53258" y="64834"/>
                  <a:pt x="75862" y="55139"/>
                  <a:pt x="69752" y="38346"/>
                </a:cubicBezTo>
                <a:cubicBezTo>
                  <a:pt x="65972" y="27962"/>
                  <a:pt x="54255" y="28240"/>
                  <a:pt x="46358" y="22849"/>
                </a:cubicBezTo>
                <a:cubicBezTo>
                  <a:pt x="38023" y="17180"/>
                  <a:pt x="46975" y="9660"/>
                  <a:pt x="39376" y="3872"/>
                </a:cubicBezTo>
                <a:cubicBezTo>
                  <a:pt x="35961" y="1249"/>
                  <a:pt x="31775" y="0"/>
                  <a:pt x="2748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14"/>
          <p:cNvSpPr/>
          <p:nvPr/>
        </p:nvSpPr>
        <p:spPr>
          <a:xfrm rot="-2700000">
            <a:off x="8069271" y="-492718"/>
            <a:ext cx="1402437" cy="1721733"/>
          </a:xfrm>
          <a:custGeom>
            <a:rect b="b" l="l" r="r" t="t"/>
            <a:pathLst>
              <a:path extrusionOk="0" h="68870" w="56098">
                <a:moveTo>
                  <a:pt x="27540" y="1"/>
                </a:moveTo>
                <a:cubicBezTo>
                  <a:pt x="25846" y="1"/>
                  <a:pt x="24016" y="377"/>
                  <a:pt x="22022" y="1226"/>
                </a:cubicBezTo>
                <a:cubicBezTo>
                  <a:pt x="3980" y="8924"/>
                  <a:pt x="18521" y="22730"/>
                  <a:pt x="17626" y="35302"/>
                </a:cubicBezTo>
                <a:cubicBezTo>
                  <a:pt x="16950" y="44552"/>
                  <a:pt x="1" y="49286"/>
                  <a:pt x="7799" y="60247"/>
                </a:cubicBezTo>
                <a:cubicBezTo>
                  <a:pt x="12119" y="66326"/>
                  <a:pt x="17081" y="68870"/>
                  <a:pt x="22065" y="68870"/>
                </a:cubicBezTo>
                <a:cubicBezTo>
                  <a:pt x="38955" y="68870"/>
                  <a:pt x="56098" y="39657"/>
                  <a:pt x="49355" y="19766"/>
                </a:cubicBezTo>
                <a:cubicBezTo>
                  <a:pt x="42898" y="13377"/>
                  <a:pt x="37638" y="1"/>
                  <a:pt x="2754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64" name="Google Shape;264;p14"/>
          <p:cNvGrpSpPr/>
          <p:nvPr/>
        </p:nvGrpSpPr>
        <p:grpSpPr>
          <a:xfrm>
            <a:off x="542150" y="3492275"/>
            <a:ext cx="342125" cy="362875"/>
            <a:chOff x="2638525" y="4006350"/>
            <a:chExt cx="342125" cy="362875"/>
          </a:xfrm>
        </p:grpSpPr>
        <p:sp>
          <p:nvSpPr>
            <p:cNvPr id="265" name="Google Shape;265;p14"/>
            <p:cNvSpPr/>
            <p:nvPr/>
          </p:nvSpPr>
          <p:spPr>
            <a:xfrm>
              <a:off x="2751525" y="4006350"/>
              <a:ext cx="107900" cy="153550"/>
            </a:xfrm>
            <a:custGeom>
              <a:rect b="b" l="l" r="r" t="t"/>
              <a:pathLst>
                <a:path extrusionOk="0" h="6142" w="4316">
                  <a:moveTo>
                    <a:pt x="804" y="1"/>
                  </a:moveTo>
                  <a:cubicBezTo>
                    <a:pt x="666" y="1"/>
                    <a:pt x="542" y="60"/>
                    <a:pt x="439" y="193"/>
                  </a:cubicBezTo>
                  <a:cubicBezTo>
                    <a:pt x="0" y="758"/>
                    <a:pt x="188" y="1867"/>
                    <a:pt x="230" y="2516"/>
                  </a:cubicBezTo>
                  <a:cubicBezTo>
                    <a:pt x="314" y="3625"/>
                    <a:pt x="314" y="4796"/>
                    <a:pt x="398" y="5905"/>
                  </a:cubicBezTo>
                  <a:cubicBezTo>
                    <a:pt x="398" y="6063"/>
                    <a:pt x="519" y="6142"/>
                    <a:pt x="634" y="6142"/>
                  </a:cubicBezTo>
                  <a:cubicBezTo>
                    <a:pt x="733" y="6142"/>
                    <a:pt x="827" y="6084"/>
                    <a:pt x="837" y="5968"/>
                  </a:cubicBezTo>
                  <a:cubicBezTo>
                    <a:pt x="942" y="4482"/>
                    <a:pt x="816" y="3039"/>
                    <a:pt x="753" y="1553"/>
                  </a:cubicBezTo>
                  <a:cubicBezTo>
                    <a:pt x="753" y="1410"/>
                    <a:pt x="692" y="688"/>
                    <a:pt x="935" y="688"/>
                  </a:cubicBezTo>
                  <a:cubicBezTo>
                    <a:pt x="976" y="688"/>
                    <a:pt x="1027" y="709"/>
                    <a:pt x="1088" y="758"/>
                  </a:cubicBezTo>
                  <a:cubicBezTo>
                    <a:pt x="1402" y="1030"/>
                    <a:pt x="1716" y="1574"/>
                    <a:pt x="1988" y="1888"/>
                  </a:cubicBezTo>
                  <a:cubicBezTo>
                    <a:pt x="2741" y="2808"/>
                    <a:pt x="2971" y="4085"/>
                    <a:pt x="3892" y="4859"/>
                  </a:cubicBezTo>
                  <a:cubicBezTo>
                    <a:pt x="3940" y="4902"/>
                    <a:pt x="3992" y="4920"/>
                    <a:pt x="4042" y="4920"/>
                  </a:cubicBezTo>
                  <a:cubicBezTo>
                    <a:pt x="4188" y="4920"/>
                    <a:pt x="4315" y="4764"/>
                    <a:pt x="4268" y="4608"/>
                  </a:cubicBezTo>
                  <a:cubicBezTo>
                    <a:pt x="4045" y="3956"/>
                    <a:pt x="1929" y="1"/>
                    <a:pt x="80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14"/>
            <p:cNvSpPr/>
            <p:nvPr/>
          </p:nvSpPr>
          <p:spPr>
            <a:xfrm>
              <a:off x="2638525" y="4152650"/>
              <a:ext cx="149700" cy="96650"/>
            </a:xfrm>
            <a:custGeom>
              <a:rect b="b" l="l" r="r" t="t"/>
              <a:pathLst>
                <a:path extrusionOk="0" h="3866" w="5988">
                  <a:moveTo>
                    <a:pt x="4733" y="0"/>
                  </a:moveTo>
                  <a:cubicBezTo>
                    <a:pt x="4699" y="0"/>
                    <a:pt x="4663" y="10"/>
                    <a:pt x="4625" y="32"/>
                  </a:cubicBezTo>
                  <a:cubicBezTo>
                    <a:pt x="3579" y="660"/>
                    <a:pt x="1" y="1183"/>
                    <a:pt x="147" y="2962"/>
                  </a:cubicBezTo>
                  <a:cubicBezTo>
                    <a:pt x="231" y="3757"/>
                    <a:pt x="1695" y="3757"/>
                    <a:pt x="2198" y="3757"/>
                  </a:cubicBezTo>
                  <a:cubicBezTo>
                    <a:pt x="2817" y="3757"/>
                    <a:pt x="3388" y="3714"/>
                    <a:pt x="3966" y="3714"/>
                  </a:cubicBezTo>
                  <a:cubicBezTo>
                    <a:pt x="4462" y="3714"/>
                    <a:pt x="4963" y="3745"/>
                    <a:pt x="5503" y="3861"/>
                  </a:cubicBezTo>
                  <a:cubicBezTo>
                    <a:pt x="5524" y="3864"/>
                    <a:pt x="5543" y="3866"/>
                    <a:pt x="5561" y="3866"/>
                  </a:cubicBezTo>
                  <a:cubicBezTo>
                    <a:pt x="5910" y="3866"/>
                    <a:pt x="5988" y="3331"/>
                    <a:pt x="5650" y="3192"/>
                  </a:cubicBezTo>
                  <a:cubicBezTo>
                    <a:pt x="5110" y="3017"/>
                    <a:pt x="4570" y="2943"/>
                    <a:pt x="4024" y="2943"/>
                  </a:cubicBezTo>
                  <a:cubicBezTo>
                    <a:pt x="3786" y="2943"/>
                    <a:pt x="3547" y="2957"/>
                    <a:pt x="3307" y="2982"/>
                  </a:cubicBezTo>
                  <a:cubicBezTo>
                    <a:pt x="3214" y="2998"/>
                    <a:pt x="2779" y="3031"/>
                    <a:pt x="2303" y="3031"/>
                  </a:cubicBezTo>
                  <a:cubicBezTo>
                    <a:pt x="1493" y="3031"/>
                    <a:pt x="562" y="2936"/>
                    <a:pt x="984" y="2501"/>
                  </a:cubicBezTo>
                  <a:cubicBezTo>
                    <a:pt x="1465" y="1999"/>
                    <a:pt x="2218" y="1727"/>
                    <a:pt x="2846" y="1476"/>
                  </a:cubicBezTo>
                  <a:cubicBezTo>
                    <a:pt x="3495" y="1183"/>
                    <a:pt x="4353" y="974"/>
                    <a:pt x="4876" y="451"/>
                  </a:cubicBezTo>
                  <a:cubicBezTo>
                    <a:pt x="5036" y="309"/>
                    <a:pt x="4924" y="0"/>
                    <a:pt x="473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14"/>
            <p:cNvSpPr/>
            <p:nvPr/>
          </p:nvSpPr>
          <p:spPr>
            <a:xfrm>
              <a:off x="2761450" y="4236700"/>
              <a:ext cx="91050" cy="132525"/>
            </a:xfrm>
            <a:custGeom>
              <a:rect b="b" l="l" r="r" t="t"/>
              <a:pathLst>
                <a:path extrusionOk="0" h="5301" w="3642">
                  <a:moveTo>
                    <a:pt x="179" y="1"/>
                  </a:moveTo>
                  <a:cubicBezTo>
                    <a:pt x="117" y="1"/>
                    <a:pt x="63" y="39"/>
                    <a:pt x="63" y="123"/>
                  </a:cubicBezTo>
                  <a:cubicBezTo>
                    <a:pt x="1" y="1148"/>
                    <a:pt x="126" y="2152"/>
                    <a:pt x="335" y="3178"/>
                  </a:cubicBezTo>
                  <a:cubicBezTo>
                    <a:pt x="461" y="3847"/>
                    <a:pt x="649" y="4705"/>
                    <a:pt x="1193" y="5144"/>
                  </a:cubicBezTo>
                  <a:cubicBezTo>
                    <a:pt x="1331" y="5255"/>
                    <a:pt x="1469" y="5301"/>
                    <a:pt x="1601" y="5301"/>
                  </a:cubicBezTo>
                  <a:cubicBezTo>
                    <a:pt x="1970" y="5301"/>
                    <a:pt x="2295" y="4939"/>
                    <a:pt x="2449" y="4600"/>
                  </a:cubicBezTo>
                  <a:cubicBezTo>
                    <a:pt x="2637" y="4224"/>
                    <a:pt x="2721" y="3784"/>
                    <a:pt x="2742" y="3366"/>
                  </a:cubicBezTo>
                  <a:cubicBezTo>
                    <a:pt x="2825" y="2508"/>
                    <a:pt x="3369" y="1713"/>
                    <a:pt x="3579" y="876"/>
                  </a:cubicBezTo>
                  <a:cubicBezTo>
                    <a:pt x="3642" y="611"/>
                    <a:pt x="3431" y="438"/>
                    <a:pt x="3222" y="438"/>
                  </a:cubicBezTo>
                  <a:cubicBezTo>
                    <a:pt x="3084" y="438"/>
                    <a:pt x="2946" y="513"/>
                    <a:pt x="2888" y="688"/>
                  </a:cubicBezTo>
                  <a:cubicBezTo>
                    <a:pt x="2658" y="1420"/>
                    <a:pt x="2114" y="2403"/>
                    <a:pt x="2114" y="3178"/>
                  </a:cubicBezTo>
                  <a:cubicBezTo>
                    <a:pt x="2114" y="3572"/>
                    <a:pt x="1933" y="4676"/>
                    <a:pt x="1582" y="4676"/>
                  </a:cubicBezTo>
                  <a:cubicBezTo>
                    <a:pt x="1486" y="4676"/>
                    <a:pt x="1377" y="4593"/>
                    <a:pt x="1256" y="4391"/>
                  </a:cubicBezTo>
                  <a:cubicBezTo>
                    <a:pt x="566" y="3282"/>
                    <a:pt x="440" y="1399"/>
                    <a:pt x="356" y="165"/>
                  </a:cubicBezTo>
                  <a:cubicBezTo>
                    <a:pt x="345" y="60"/>
                    <a:pt x="256" y="1"/>
                    <a:pt x="17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14"/>
            <p:cNvSpPr/>
            <p:nvPr/>
          </p:nvSpPr>
          <p:spPr>
            <a:xfrm>
              <a:off x="2835725" y="4095025"/>
              <a:ext cx="144925" cy="102475"/>
            </a:xfrm>
            <a:custGeom>
              <a:rect b="b" l="l" r="r" t="t"/>
              <a:pathLst>
                <a:path extrusionOk="0" h="4099" w="5797">
                  <a:moveTo>
                    <a:pt x="4327" y="1"/>
                  </a:moveTo>
                  <a:cubicBezTo>
                    <a:pt x="4079" y="1"/>
                    <a:pt x="3837" y="27"/>
                    <a:pt x="3641" y="57"/>
                  </a:cubicBezTo>
                  <a:cubicBezTo>
                    <a:pt x="3118" y="140"/>
                    <a:pt x="2637" y="433"/>
                    <a:pt x="2114" y="433"/>
                  </a:cubicBezTo>
                  <a:cubicBezTo>
                    <a:pt x="1465" y="454"/>
                    <a:pt x="838" y="475"/>
                    <a:pt x="210" y="538"/>
                  </a:cubicBezTo>
                  <a:cubicBezTo>
                    <a:pt x="1" y="580"/>
                    <a:pt x="64" y="935"/>
                    <a:pt x="273" y="935"/>
                  </a:cubicBezTo>
                  <a:cubicBezTo>
                    <a:pt x="1026" y="977"/>
                    <a:pt x="1758" y="998"/>
                    <a:pt x="2512" y="1019"/>
                  </a:cubicBezTo>
                  <a:cubicBezTo>
                    <a:pt x="2700" y="1019"/>
                    <a:pt x="3118" y="873"/>
                    <a:pt x="3223" y="852"/>
                  </a:cubicBezTo>
                  <a:cubicBezTo>
                    <a:pt x="3549" y="761"/>
                    <a:pt x="3858" y="710"/>
                    <a:pt x="4171" y="710"/>
                  </a:cubicBezTo>
                  <a:cubicBezTo>
                    <a:pt x="4361" y="710"/>
                    <a:pt x="4553" y="728"/>
                    <a:pt x="4750" y="768"/>
                  </a:cubicBezTo>
                  <a:cubicBezTo>
                    <a:pt x="5483" y="935"/>
                    <a:pt x="3955" y="2233"/>
                    <a:pt x="3788" y="2337"/>
                  </a:cubicBezTo>
                  <a:cubicBezTo>
                    <a:pt x="3369" y="2693"/>
                    <a:pt x="2972" y="3300"/>
                    <a:pt x="2407" y="3404"/>
                  </a:cubicBezTo>
                  <a:cubicBezTo>
                    <a:pt x="2007" y="3484"/>
                    <a:pt x="2085" y="4099"/>
                    <a:pt x="2476" y="4099"/>
                  </a:cubicBezTo>
                  <a:cubicBezTo>
                    <a:pt x="2494" y="4099"/>
                    <a:pt x="2513" y="4098"/>
                    <a:pt x="2533" y="4095"/>
                  </a:cubicBezTo>
                  <a:cubicBezTo>
                    <a:pt x="3244" y="3969"/>
                    <a:pt x="3767" y="3342"/>
                    <a:pt x="4290" y="2860"/>
                  </a:cubicBezTo>
                  <a:cubicBezTo>
                    <a:pt x="4897" y="2316"/>
                    <a:pt x="5797" y="1793"/>
                    <a:pt x="5692" y="873"/>
                  </a:cubicBezTo>
                  <a:cubicBezTo>
                    <a:pt x="5617" y="168"/>
                    <a:pt x="4952" y="1"/>
                    <a:pt x="432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14"/>
            <p:cNvSpPr/>
            <p:nvPr/>
          </p:nvSpPr>
          <p:spPr>
            <a:xfrm>
              <a:off x="2834675" y="4180075"/>
              <a:ext cx="136050" cy="127975"/>
            </a:xfrm>
            <a:custGeom>
              <a:rect b="b" l="l" r="r" t="t"/>
              <a:pathLst>
                <a:path extrusionOk="0" h="5119" w="5442">
                  <a:moveTo>
                    <a:pt x="2526" y="1"/>
                  </a:moveTo>
                  <a:cubicBezTo>
                    <a:pt x="2316" y="1"/>
                    <a:pt x="2101" y="247"/>
                    <a:pt x="2219" y="484"/>
                  </a:cubicBezTo>
                  <a:cubicBezTo>
                    <a:pt x="2533" y="1237"/>
                    <a:pt x="2909" y="2011"/>
                    <a:pt x="3495" y="2639"/>
                  </a:cubicBezTo>
                  <a:cubicBezTo>
                    <a:pt x="3638" y="2822"/>
                    <a:pt x="4634" y="4316"/>
                    <a:pt x="4106" y="4316"/>
                  </a:cubicBezTo>
                  <a:cubicBezTo>
                    <a:pt x="4092" y="4316"/>
                    <a:pt x="4076" y="4315"/>
                    <a:pt x="4060" y="4313"/>
                  </a:cubicBezTo>
                  <a:cubicBezTo>
                    <a:pt x="3516" y="4250"/>
                    <a:pt x="3119" y="3831"/>
                    <a:pt x="2637" y="3664"/>
                  </a:cubicBezTo>
                  <a:cubicBezTo>
                    <a:pt x="1842" y="3455"/>
                    <a:pt x="1173" y="2911"/>
                    <a:pt x="357" y="2785"/>
                  </a:cubicBezTo>
                  <a:cubicBezTo>
                    <a:pt x="147" y="2785"/>
                    <a:pt x="1" y="3099"/>
                    <a:pt x="210" y="3204"/>
                  </a:cubicBezTo>
                  <a:cubicBezTo>
                    <a:pt x="1173" y="3664"/>
                    <a:pt x="2135" y="4229"/>
                    <a:pt x="3077" y="4752"/>
                  </a:cubicBezTo>
                  <a:cubicBezTo>
                    <a:pt x="3420" y="4943"/>
                    <a:pt x="3810" y="5118"/>
                    <a:pt x="4185" y="5118"/>
                  </a:cubicBezTo>
                  <a:cubicBezTo>
                    <a:pt x="4427" y="5118"/>
                    <a:pt x="4663" y="5045"/>
                    <a:pt x="4876" y="4857"/>
                  </a:cubicBezTo>
                  <a:cubicBezTo>
                    <a:pt x="5441" y="4375"/>
                    <a:pt x="4960" y="3538"/>
                    <a:pt x="4667" y="3036"/>
                  </a:cubicBezTo>
                  <a:cubicBezTo>
                    <a:pt x="4458" y="2702"/>
                    <a:pt x="4248" y="2388"/>
                    <a:pt x="3997" y="2095"/>
                  </a:cubicBezTo>
                  <a:cubicBezTo>
                    <a:pt x="3474" y="1551"/>
                    <a:pt x="3160" y="797"/>
                    <a:pt x="2763" y="149"/>
                  </a:cubicBezTo>
                  <a:cubicBezTo>
                    <a:pt x="2701" y="44"/>
                    <a:pt x="2614" y="1"/>
                    <a:pt x="252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USTOM_1">
    <p:bg>
      <p:bgPr>
        <a:blipFill>
          <a:blip r:embed="rId2">
            <a:alphaModFix/>
          </a:blip>
          <a:stretch>
            <a:fillRect/>
          </a:stretch>
        </a:blipFill>
      </p:bgPr>
    </p:bg>
    <p:spTree>
      <p:nvGrpSpPr>
        <p:cNvPr id="270" name="Shape 270"/>
        <p:cNvGrpSpPr/>
        <p:nvPr/>
      </p:nvGrpSpPr>
      <p:grpSpPr>
        <a:xfrm>
          <a:off x="0" y="0"/>
          <a:ext cx="0" cy="0"/>
          <a:chOff x="0" y="0"/>
          <a:chExt cx="0" cy="0"/>
        </a:xfrm>
      </p:grpSpPr>
      <p:sp>
        <p:nvSpPr>
          <p:cNvPr id="271" name="Google Shape;271;p15"/>
          <p:cNvSpPr/>
          <p:nvPr/>
        </p:nvSpPr>
        <p:spPr>
          <a:xfrm rot="5400000">
            <a:off x="8062154" y="4356912"/>
            <a:ext cx="1637425" cy="697169"/>
          </a:xfrm>
          <a:custGeom>
            <a:rect b="b" l="l" r="r" t="t"/>
            <a:pathLst>
              <a:path extrusionOk="0" h="7242" w="17010">
                <a:moveTo>
                  <a:pt x="1" y="1"/>
                </a:moveTo>
                <a:cubicBezTo>
                  <a:pt x="677" y="4099"/>
                  <a:pt x="4238" y="7242"/>
                  <a:pt x="8515" y="7242"/>
                </a:cubicBezTo>
                <a:cubicBezTo>
                  <a:pt x="12792" y="7242"/>
                  <a:pt x="16333" y="4099"/>
                  <a:pt x="1700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15"/>
          <p:cNvSpPr txBox="1"/>
          <p:nvPr>
            <p:ph idx="1" type="subTitle"/>
          </p:nvPr>
        </p:nvSpPr>
        <p:spPr>
          <a:xfrm flipH="1">
            <a:off x="2272325" y="2013075"/>
            <a:ext cx="4713900" cy="1268400"/>
          </a:xfrm>
          <a:prstGeom prst="rect">
            <a:avLst/>
          </a:prstGeom>
        </p:spPr>
        <p:txBody>
          <a:bodyPr anchorCtr="0" anchor="b" bIns="91425" lIns="91425" spcFirstLastPara="1" rIns="91425" wrap="square" tIns="91425">
            <a:normAutofit/>
          </a:bodyPr>
          <a:lstStyle>
            <a:lvl1pPr lvl="0" rtl="0" algn="ctr">
              <a:lnSpc>
                <a:spcPct val="100000"/>
              </a:lnSpc>
              <a:spcBef>
                <a:spcPts val="0"/>
              </a:spcBef>
              <a:spcAft>
                <a:spcPts val="0"/>
              </a:spcAft>
              <a:buSzPts val="2700"/>
              <a:buNone/>
              <a:defRPr sz="2000"/>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sp>
        <p:nvSpPr>
          <p:cNvPr id="273" name="Google Shape;273;p15"/>
          <p:cNvSpPr txBox="1"/>
          <p:nvPr>
            <p:ph type="ctrTitle"/>
          </p:nvPr>
        </p:nvSpPr>
        <p:spPr>
          <a:xfrm flipH="1">
            <a:off x="3111713" y="3707100"/>
            <a:ext cx="3035100" cy="677700"/>
          </a:xfrm>
          <a:prstGeom prst="rect">
            <a:avLst/>
          </a:prstGeom>
        </p:spPr>
        <p:txBody>
          <a:bodyPr anchorCtr="0" anchor="t" bIns="91425" lIns="91425" spcFirstLastPara="1" rIns="91425" wrap="square" tIns="91425">
            <a:normAutofit/>
          </a:bodyPr>
          <a:lstStyle>
            <a:lvl1pPr lvl="0" rtl="0" algn="ctr">
              <a:spcBef>
                <a:spcPts val="0"/>
              </a:spcBef>
              <a:spcAft>
                <a:spcPts val="0"/>
              </a:spcAft>
              <a:buSzPts val="1100"/>
              <a:buNone/>
              <a:defRPr sz="1800"/>
            </a:lvl1pPr>
            <a:lvl2pPr lvl="1" rtl="0" algn="ctr">
              <a:spcBef>
                <a:spcPts val="0"/>
              </a:spcBef>
              <a:spcAft>
                <a:spcPts val="0"/>
              </a:spcAft>
              <a:buClr>
                <a:schemeClr val="dk2"/>
              </a:buClr>
              <a:buSzPts val="12000"/>
              <a:buNone/>
              <a:defRPr sz="12000">
                <a:solidFill>
                  <a:schemeClr val="dk2"/>
                </a:solidFill>
              </a:defRPr>
            </a:lvl2pPr>
            <a:lvl3pPr lvl="2" rtl="0" algn="ctr">
              <a:spcBef>
                <a:spcPts val="0"/>
              </a:spcBef>
              <a:spcAft>
                <a:spcPts val="0"/>
              </a:spcAft>
              <a:buClr>
                <a:schemeClr val="dk2"/>
              </a:buClr>
              <a:buSzPts val="12000"/>
              <a:buNone/>
              <a:defRPr sz="12000">
                <a:solidFill>
                  <a:schemeClr val="dk2"/>
                </a:solidFill>
              </a:defRPr>
            </a:lvl3pPr>
            <a:lvl4pPr lvl="3" rtl="0" algn="ctr">
              <a:spcBef>
                <a:spcPts val="0"/>
              </a:spcBef>
              <a:spcAft>
                <a:spcPts val="0"/>
              </a:spcAft>
              <a:buClr>
                <a:schemeClr val="dk2"/>
              </a:buClr>
              <a:buSzPts val="12000"/>
              <a:buNone/>
              <a:defRPr sz="12000">
                <a:solidFill>
                  <a:schemeClr val="dk2"/>
                </a:solidFill>
              </a:defRPr>
            </a:lvl4pPr>
            <a:lvl5pPr lvl="4" rtl="0" algn="ctr">
              <a:spcBef>
                <a:spcPts val="0"/>
              </a:spcBef>
              <a:spcAft>
                <a:spcPts val="0"/>
              </a:spcAft>
              <a:buClr>
                <a:schemeClr val="dk2"/>
              </a:buClr>
              <a:buSzPts val="12000"/>
              <a:buNone/>
              <a:defRPr sz="12000">
                <a:solidFill>
                  <a:schemeClr val="dk2"/>
                </a:solidFill>
              </a:defRPr>
            </a:lvl5pPr>
            <a:lvl6pPr lvl="5" rtl="0" algn="ctr">
              <a:spcBef>
                <a:spcPts val="0"/>
              </a:spcBef>
              <a:spcAft>
                <a:spcPts val="0"/>
              </a:spcAft>
              <a:buClr>
                <a:schemeClr val="dk2"/>
              </a:buClr>
              <a:buSzPts val="12000"/>
              <a:buNone/>
              <a:defRPr sz="12000">
                <a:solidFill>
                  <a:schemeClr val="dk2"/>
                </a:solidFill>
              </a:defRPr>
            </a:lvl6pPr>
            <a:lvl7pPr lvl="6" rtl="0" algn="ctr">
              <a:spcBef>
                <a:spcPts val="0"/>
              </a:spcBef>
              <a:spcAft>
                <a:spcPts val="0"/>
              </a:spcAft>
              <a:buClr>
                <a:schemeClr val="dk2"/>
              </a:buClr>
              <a:buSzPts val="12000"/>
              <a:buNone/>
              <a:defRPr sz="12000">
                <a:solidFill>
                  <a:schemeClr val="dk2"/>
                </a:solidFill>
              </a:defRPr>
            </a:lvl7pPr>
            <a:lvl8pPr lvl="7" rtl="0" algn="ctr">
              <a:spcBef>
                <a:spcPts val="0"/>
              </a:spcBef>
              <a:spcAft>
                <a:spcPts val="0"/>
              </a:spcAft>
              <a:buClr>
                <a:schemeClr val="dk2"/>
              </a:buClr>
              <a:buSzPts val="12000"/>
              <a:buNone/>
              <a:defRPr sz="12000">
                <a:solidFill>
                  <a:schemeClr val="dk2"/>
                </a:solidFill>
              </a:defRPr>
            </a:lvl8pPr>
            <a:lvl9pPr lvl="8" rtl="0" algn="ctr">
              <a:spcBef>
                <a:spcPts val="0"/>
              </a:spcBef>
              <a:spcAft>
                <a:spcPts val="0"/>
              </a:spcAft>
              <a:buClr>
                <a:schemeClr val="dk2"/>
              </a:buClr>
              <a:buSzPts val="12000"/>
              <a:buNone/>
              <a:defRPr sz="12000">
                <a:solidFill>
                  <a:schemeClr val="dk2"/>
                </a:solidFill>
              </a:defRPr>
            </a:lvl9pPr>
          </a:lstStyle>
          <a:p/>
        </p:txBody>
      </p:sp>
      <p:grpSp>
        <p:nvGrpSpPr>
          <p:cNvPr id="274" name="Google Shape;274;p15"/>
          <p:cNvGrpSpPr/>
          <p:nvPr/>
        </p:nvGrpSpPr>
        <p:grpSpPr>
          <a:xfrm rot="1854440">
            <a:off x="7578757" y="266998"/>
            <a:ext cx="645259" cy="1378671"/>
            <a:chOff x="4600125" y="3360075"/>
            <a:chExt cx="861550" cy="1840800"/>
          </a:xfrm>
        </p:grpSpPr>
        <p:sp>
          <p:nvSpPr>
            <p:cNvPr id="275" name="Google Shape;275;p15"/>
            <p:cNvSpPr/>
            <p:nvPr/>
          </p:nvSpPr>
          <p:spPr>
            <a:xfrm>
              <a:off x="4600125" y="3360075"/>
              <a:ext cx="861550" cy="1840800"/>
            </a:xfrm>
            <a:custGeom>
              <a:rect b="b" l="l" r="r" t="t"/>
              <a:pathLst>
                <a:path extrusionOk="0" h="73632" w="34462">
                  <a:moveTo>
                    <a:pt x="1402" y="831"/>
                  </a:moveTo>
                  <a:cubicBezTo>
                    <a:pt x="4833" y="2882"/>
                    <a:pt x="6758" y="6501"/>
                    <a:pt x="8328" y="10058"/>
                  </a:cubicBezTo>
                  <a:cubicBezTo>
                    <a:pt x="8621" y="10707"/>
                    <a:pt x="8893" y="11356"/>
                    <a:pt x="9165" y="11983"/>
                  </a:cubicBezTo>
                  <a:cubicBezTo>
                    <a:pt x="7841" y="13869"/>
                    <a:pt x="5759" y="14931"/>
                    <a:pt x="3529" y="14931"/>
                  </a:cubicBezTo>
                  <a:cubicBezTo>
                    <a:pt x="2938" y="14931"/>
                    <a:pt x="2337" y="14857"/>
                    <a:pt x="1737" y="14703"/>
                  </a:cubicBezTo>
                  <a:lnTo>
                    <a:pt x="1674" y="14703"/>
                  </a:lnTo>
                  <a:cubicBezTo>
                    <a:pt x="1193" y="10163"/>
                    <a:pt x="649" y="5372"/>
                    <a:pt x="1402" y="831"/>
                  </a:cubicBezTo>
                  <a:close/>
                  <a:moveTo>
                    <a:pt x="13914" y="22006"/>
                  </a:moveTo>
                  <a:lnTo>
                    <a:pt x="13914" y="22006"/>
                  </a:lnTo>
                  <a:cubicBezTo>
                    <a:pt x="14479" y="22341"/>
                    <a:pt x="15086" y="22654"/>
                    <a:pt x="15693" y="22968"/>
                  </a:cubicBezTo>
                  <a:cubicBezTo>
                    <a:pt x="16551" y="23450"/>
                    <a:pt x="17806" y="23889"/>
                    <a:pt x="18371" y="24726"/>
                  </a:cubicBezTo>
                  <a:cubicBezTo>
                    <a:pt x="18894" y="25458"/>
                    <a:pt x="19103" y="26588"/>
                    <a:pt x="19396" y="27425"/>
                  </a:cubicBezTo>
                  <a:cubicBezTo>
                    <a:pt x="19710" y="28304"/>
                    <a:pt x="20003" y="29204"/>
                    <a:pt x="20317" y="30061"/>
                  </a:cubicBezTo>
                  <a:cubicBezTo>
                    <a:pt x="21447" y="33012"/>
                    <a:pt x="23476" y="35627"/>
                    <a:pt x="24334" y="38703"/>
                  </a:cubicBezTo>
                  <a:cubicBezTo>
                    <a:pt x="22556" y="37698"/>
                    <a:pt x="20861" y="36548"/>
                    <a:pt x="19082" y="35585"/>
                  </a:cubicBezTo>
                  <a:cubicBezTo>
                    <a:pt x="17409" y="31024"/>
                    <a:pt x="15651" y="26504"/>
                    <a:pt x="13914" y="22006"/>
                  </a:cubicBezTo>
                  <a:close/>
                  <a:moveTo>
                    <a:pt x="3097" y="27048"/>
                  </a:moveTo>
                  <a:cubicBezTo>
                    <a:pt x="3222" y="27718"/>
                    <a:pt x="3390" y="28367"/>
                    <a:pt x="3515" y="29036"/>
                  </a:cubicBezTo>
                  <a:cubicBezTo>
                    <a:pt x="4436" y="33158"/>
                    <a:pt x="5524" y="37196"/>
                    <a:pt x="6821" y="41214"/>
                  </a:cubicBezTo>
                  <a:cubicBezTo>
                    <a:pt x="6758" y="41214"/>
                    <a:pt x="6758" y="41214"/>
                    <a:pt x="6758" y="41235"/>
                  </a:cubicBezTo>
                  <a:cubicBezTo>
                    <a:pt x="6089" y="42992"/>
                    <a:pt x="5650" y="44875"/>
                    <a:pt x="5168" y="46696"/>
                  </a:cubicBezTo>
                  <a:cubicBezTo>
                    <a:pt x="4143" y="43578"/>
                    <a:pt x="3139" y="40481"/>
                    <a:pt x="2155" y="37364"/>
                  </a:cubicBezTo>
                  <a:cubicBezTo>
                    <a:pt x="1590" y="35502"/>
                    <a:pt x="795" y="33723"/>
                    <a:pt x="1318" y="31756"/>
                  </a:cubicBezTo>
                  <a:cubicBezTo>
                    <a:pt x="1737" y="30166"/>
                    <a:pt x="2490" y="28597"/>
                    <a:pt x="3097" y="27048"/>
                  </a:cubicBezTo>
                  <a:close/>
                  <a:moveTo>
                    <a:pt x="9479" y="12695"/>
                  </a:moveTo>
                  <a:cubicBezTo>
                    <a:pt x="10985" y="16252"/>
                    <a:pt x="12366" y="19851"/>
                    <a:pt x="13768" y="23450"/>
                  </a:cubicBezTo>
                  <a:cubicBezTo>
                    <a:pt x="17304" y="32551"/>
                    <a:pt x="20463" y="41758"/>
                    <a:pt x="23707" y="50964"/>
                  </a:cubicBezTo>
                  <a:cubicBezTo>
                    <a:pt x="23580" y="50962"/>
                    <a:pt x="23453" y="50961"/>
                    <a:pt x="23326" y="50961"/>
                  </a:cubicBezTo>
                  <a:cubicBezTo>
                    <a:pt x="22281" y="50961"/>
                    <a:pt x="21236" y="51031"/>
                    <a:pt x="20191" y="51069"/>
                  </a:cubicBezTo>
                  <a:cubicBezTo>
                    <a:pt x="19501" y="51090"/>
                    <a:pt x="18769" y="51027"/>
                    <a:pt x="18141" y="51362"/>
                  </a:cubicBezTo>
                  <a:cubicBezTo>
                    <a:pt x="18115" y="51341"/>
                    <a:pt x="18083" y="51332"/>
                    <a:pt x="18052" y="51332"/>
                  </a:cubicBezTo>
                  <a:cubicBezTo>
                    <a:pt x="17957" y="51332"/>
                    <a:pt x="17858" y="51414"/>
                    <a:pt x="17890" y="51508"/>
                  </a:cubicBezTo>
                  <a:cubicBezTo>
                    <a:pt x="17116" y="52010"/>
                    <a:pt x="16488" y="52868"/>
                    <a:pt x="15902" y="53517"/>
                  </a:cubicBezTo>
                  <a:cubicBezTo>
                    <a:pt x="14981" y="54437"/>
                    <a:pt x="14040" y="55379"/>
                    <a:pt x="13140" y="56341"/>
                  </a:cubicBezTo>
                  <a:cubicBezTo>
                    <a:pt x="9311" y="47658"/>
                    <a:pt x="6214" y="38661"/>
                    <a:pt x="4143" y="29371"/>
                  </a:cubicBezTo>
                  <a:cubicBezTo>
                    <a:pt x="3097" y="24705"/>
                    <a:pt x="2302" y="19955"/>
                    <a:pt x="1779" y="15206"/>
                  </a:cubicBezTo>
                  <a:lnTo>
                    <a:pt x="1779" y="15206"/>
                  </a:lnTo>
                  <a:cubicBezTo>
                    <a:pt x="2441" y="15407"/>
                    <a:pt x="3117" y="15503"/>
                    <a:pt x="3789" y="15503"/>
                  </a:cubicBezTo>
                  <a:cubicBezTo>
                    <a:pt x="5982" y="15503"/>
                    <a:pt x="8117" y="14473"/>
                    <a:pt x="9479" y="12695"/>
                  </a:cubicBezTo>
                  <a:close/>
                  <a:moveTo>
                    <a:pt x="23016" y="51529"/>
                  </a:moveTo>
                  <a:cubicBezTo>
                    <a:pt x="23279" y="51538"/>
                    <a:pt x="23547" y="51540"/>
                    <a:pt x="23817" y="51540"/>
                  </a:cubicBezTo>
                  <a:cubicBezTo>
                    <a:pt x="24070" y="51540"/>
                    <a:pt x="24326" y="51538"/>
                    <a:pt x="24581" y="51538"/>
                  </a:cubicBezTo>
                  <a:cubicBezTo>
                    <a:pt x="25311" y="51538"/>
                    <a:pt x="26040" y="51554"/>
                    <a:pt x="26720" y="51675"/>
                  </a:cubicBezTo>
                  <a:cubicBezTo>
                    <a:pt x="28352" y="51947"/>
                    <a:pt x="29084" y="54605"/>
                    <a:pt x="29712" y="55965"/>
                  </a:cubicBezTo>
                  <a:cubicBezTo>
                    <a:pt x="31009" y="58748"/>
                    <a:pt x="32264" y="61572"/>
                    <a:pt x="33436" y="64439"/>
                  </a:cubicBezTo>
                  <a:cubicBezTo>
                    <a:pt x="30298" y="63539"/>
                    <a:pt x="26992" y="62786"/>
                    <a:pt x="23748" y="62681"/>
                  </a:cubicBezTo>
                  <a:cubicBezTo>
                    <a:pt x="23644" y="62681"/>
                    <a:pt x="23560" y="62723"/>
                    <a:pt x="23497" y="62828"/>
                  </a:cubicBezTo>
                  <a:cubicBezTo>
                    <a:pt x="23497" y="62786"/>
                    <a:pt x="23497" y="62702"/>
                    <a:pt x="23476" y="62660"/>
                  </a:cubicBezTo>
                  <a:cubicBezTo>
                    <a:pt x="23351" y="61865"/>
                    <a:pt x="22744" y="60945"/>
                    <a:pt x="22409" y="60212"/>
                  </a:cubicBezTo>
                  <a:cubicBezTo>
                    <a:pt x="21970" y="59229"/>
                    <a:pt x="21510" y="58225"/>
                    <a:pt x="21049" y="57262"/>
                  </a:cubicBezTo>
                  <a:cubicBezTo>
                    <a:pt x="20212" y="55504"/>
                    <a:pt x="19396" y="53726"/>
                    <a:pt x="18476" y="52010"/>
                  </a:cubicBezTo>
                  <a:cubicBezTo>
                    <a:pt x="19815" y="51424"/>
                    <a:pt x="21510" y="51592"/>
                    <a:pt x="23016" y="51529"/>
                  </a:cubicBezTo>
                  <a:close/>
                  <a:moveTo>
                    <a:pt x="18099" y="52136"/>
                  </a:moveTo>
                  <a:cubicBezTo>
                    <a:pt x="19375" y="55191"/>
                    <a:pt x="20777" y="58225"/>
                    <a:pt x="22116" y="61258"/>
                  </a:cubicBezTo>
                  <a:cubicBezTo>
                    <a:pt x="22430" y="61970"/>
                    <a:pt x="22828" y="62681"/>
                    <a:pt x="22577" y="63539"/>
                  </a:cubicBezTo>
                  <a:cubicBezTo>
                    <a:pt x="22493" y="63937"/>
                    <a:pt x="22054" y="64355"/>
                    <a:pt x="21865" y="64711"/>
                  </a:cubicBezTo>
                  <a:lnTo>
                    <a:pt x="20422" y="67054"/>
                  </a:lnTo>
                  <a:cubicBezTo>
                    <a:pt x="19501" y="68477"/>
                    <a:pt x="18580" y="69942"/>
                    <a:pt x="17681" y="71386"/>
                  </a:cubicBezTo>
                  <a:cubicBezTo>
                    <a:pt x="16676" y="69042"/>
                    <a:pt x="15693" y="66678"/>
                    <a:pt x="14689" y="64292"/>
                  </a:cubicBezTo>
                  <a:cubicBezTo>
                    <a:pt x="13642" y="61782"/>
                    <a:pt x="12282" y="58915"/>
                    <a:pt x="14061" y="56404"/>
                  </a:cubicBezTo>
                  <a:cubicBezTo>
                    <a:pt x="14165" y="56237"/>
                    <a:pt x="14124" y="56111"/>
                    <a:pt x="14019" y="56007"/>
                  </a:cubicBezTo>
                  <a:cubicBezTo>
                    <a:pt x="15191" y="54793"/>
                    <a:pt x="16300" y="53475"/>
                    <a:pt x="17597" y="52450"/>
                  </a:cubicBezTo>
                  <a:cubicBezTo>
                    <a:pt x="17743" y="52324"/>
                    <a:pt x="17911" y="52219"/>
                    <a:pt x="18099" y="52136"/>
                  </a:cubicBezTo>
                  <a:close/>
                  <a:moveTo>
                    <a:pt x="23455" y="63142"/>
                  </a:moveTo>
                  <a:cubicBezTo>
                    <a:pt x="23476" y="63204"/>
                    <a:pt x="23560" y="63246"/>
                    <a:pt x="23644" y="63246"/>
                  </a:cubicBezTo>
                  <a:cubicBezTo>
                    <a:pt x="24836" y="63435"/>
                    <a:pt x="26071" y="63623"/>
                    <a:pt x="27243" y="63832"/>
                  </a:cubicBezTo>
                  <a:cubicBezTo>
                    <a:pt x="27159" y="63916"/>
                    <a:pt x="27117" y="64020"/>
                    <a:pt x="27201" y="64167"/>
                  </a:cubicBezTo>
                  <a:cubicBezTo>
                    <a:pt x="27724" y="65088"/>
                    <a:pt x="28268" y="65945"/>
                    <a:pt x="28686" y="66887"/>
                  </a:cubicBezTo>
                  <a:cubicBezTo>
                    <a:pt x="29000" y="67598"/>
                    <a:pt x="29712" y="68373"/>
                    <a:pt x="28498" y="68435"/>
                  </a:cubicBezTo>
                  <a:cubicBezTo>
                    <a:pt x="28478" y="68436"/>
                    <a:pt x="28458" y="68437"/>
                    <a:pt x="28438" y="68437"/>
                  </a:cubicBezTo>
                  <a:cubicBezTo>
                    <a:pt x="27945" y="68437"/>
                    <a:pt x="27327" y="68201"/>
                    <a:pt x="26845" y="68101"/>
                  </a:cubicBezTo>
                  <a:cubicBezTo>
                    <a:pt x="26820" y="68094"/>
                    <a:pt x="26796" y="68091"/>
                    <a:pt x="26772" y="68091"/>
                  </a:cubicBezTo>
                  <a:cubicBezTo>
                    <a:pt x="26556" y="68091"/>
                    <a:pt x="26397" y="68333"/>
                    <a:pt x="26510" y="68540"/>
                  </a:cubicBezTo>
                  <a:cubicBezTo>
                    <a:pt x="27159" y="69774"/>
                    <a:pt x="27536" y="71030"/>
                    <a:pt x="27661" y="72390"/>
                  </a:cubicBezTo>
                  <a:cubicBezTo>
                    <a:pt x="26489" y="70967"/>
                    <a:pt x="25276" y="69586"/>
                    <a:pt x="24104" y="68163"/>
                  </a:cubicBezTo>
                  <a:cubicBezTo>
                    <a:pt x="24047" y="68100"/>
                    <a:pt x="23982" y="68073"/>
                    <a:pt x="23918" y="68073"/>
                  </a:cubicBezTo>
                  <a:cubicBezTo>
                    <a:pt x="23771" y="68073"/>
                    <a:pt x="23631" y="68212"/>
                    <a:pt x="23602" y="68373"/>
                  </a:cubicBezTo>
                  <a:cubicBezTo>
                    <a:pt x="23476" y="69481"/>
                    <a:pt x="23372" y="70611"/>
                    <a:pt x="23246" y="71699"/>
                  </a:cubicBezTo>
                  <a:cubicBezTo>
                    <a:pt x="21970" y="70423"/>
                    <a:pt x="21300" y="68833"/>
                    <a:pt x="21238" y="66992"/>
                  </a:cubicBezTo>
                  <a:cubicBezTo>
                    <a:pt x="21300" y="66887"/>
                    <a:pt x="21363" y="66782"/>
                    <a:pt x="21447" y="66678"/>
                  </a:cubicBezTo>
                  <a:cubicBezTo>
                    <a:pt x="22033" y="65715"/>
                    <a:pt x="23288" y="64397"/>
                    <a:pt x="23455" y="63142"/>
                  </a:cubicBezTo>
                  <a:close/>
                  <a:moveTo>
                    <a:pt x="1170" y="0"/>
                  </a:moveTo>
                  <a:cubicBezTo>
                    <a:pt x="1035" y="0"/>
                    <a:pt x="888" y="75"/>
                    <a:pt x="858" y="224"/>
                  </a:cubicBezTo>
                  <a:cubicBezTo>
                    <a:pt x="0" y="5079"/>
                    <a:pt x="565" y="10163"/>
                    <a:pt x="1130" y="15059"/>
                  </a:cubicBezTo>
                  <a:cubicBezTo>
                    <a:pt x="1590" y="18867"/>
                    <a:pt x="2176" y="22654"/>
                    <a:pt x="2950" y="26421"/>
                  </a:cubicBezTo>
                  <a:cubicBezTo>
                    <a:pt x="2909" y="26463"/>
                    <a:pt x="2888" y="26463"/>
                    <a:pt x="2867" y="26504"/>
                  </a:cubicBezTo>
                  <a:cubicBezTo>
                    <a:pt x="2134" y="28178"/>
                    <a:pt x="1235" y="29852"/>
                    <a:pt x="712" y="31610"/>
                  </a:cubicBezTo>
                  <a:cubicBezTo>
                    <a:pt x="230" y="33221"/>
                    <a:pt x="607" y="34623"/>
                    <a:pt x="1088" y="36213"/>
                  </a:cubicBezTo>
                  <a:cubicBezTo>
                    <a:pt x="2323" y="40105"/>
                    <a:pt x="3578" y="43997"/>
                    <a:pt x="4854" y="47909"/>
                  </a:cubicBezTo>
                  <a:cubicBezTo>
                    <a:pt x="4909" y="48050"/>
                    <a:pt x="5047" y="48129"/>
                    <a:pt x="5179" y="48129"/>
                  </a:cubicBezTo>
                  <a:cubicBezTo>
                    <a:pt x="5303" y="48129"/>
                    <a:pt x="5421" y="48061"/>
                    <a:pt x="5461" y="47909"/>
                  </a:cubicBezTo>
                  <a:cubicBezTo>
                    <a:pt x="5984" y="46026"/>
                    <a:pt x="6654" y="44101"/>
                    <a:pt x="7072" y="42176"/>
                  </a:cubicBezTo>
                  <a:cubicBezTo>
                    <a:pt x="8725" y="47135"/>
                    <a:pt x="10650" y="52010"/>
                    <a:pt x="12910" y="56718"/>
                  </a:cubicBezTo>
                  <a:cubicBezTo>
                    <a:pt x="12926" y="56782"/>
                    <a:pt x="12979" y="56809"/>
                    <a:pt x="13021" y="56809"/>
                  </a:cubicBezTo>
                  <a:cubicBezTo>
                    <a:pt x="13034" y="56809"/>
                    <a:pt x="13047" y="56807"/>
                    <a:pt x="13056" y="56802"/>
                  </a:cubicBezTo>
                  <a:lnTo>
                    <a:pt x="13056" y="56802"/>
                  </a:lnTo>
                  <a:cubicBezTo>
                    <a:pt x="12052" y="58748"/>
                    <a:pt x="12638" y="61091"/>
                    <a:pt x="13454" y="63100"/>
                  </a:cubicBezTo>
                  <a:cubicBezTo>
                    <a:pt x="14689" y="66155"/>
                    <a:pt x="16028" y="69189"/>
                    <a:pt x="17304" y="72243"/>
                  </a:cubicBezTo>
                  <a:cubicBezTo>
                    <a:pt x="17364" y="72400"/>
                    <a:pt x="17500" y="72494"/>
                    <a:pt x="17641" y="72494"/>
                  </a:cubicBezTo>
                  <a:cubicBezTo>
                    <a:pt x="17745" y="72494"/>
                    <a:pt x="17852" y="72443"/>
                    <a:pt x="17932" y="72327"/>
                  </a:cubicBezTo>
                  <a:cubicBezTo>
                    <a:pt x="18915" y="70737"/>
                    <a:pt x="19940" y="69147"/>
                    <a:pt x="20945" y="67536"/>
                  </a:cubicBezTo>
                  <a:cubicBezTo>
                    <a:pt x="21007" y="69461"/>
                    <a:pt x="21844" y="71176"/>
                    <a:pt x="23267" y="72515"/>
                  </a:cubicBezTo>
                  <a:cubicBezTo>
                    <a:pt x="23325" y="72573"/>
                    <a:pt x="23386" y="72597"/>
                    <a:pt x="23445" y="72597"/>
                  </a:cubicBezTo>
                  <a:cubicBezTo>
                    <a:pt x="23577" y="72597"/>
                    <a:pt x="23692" y="72472"/>
                    <a:pt x="23707" y="72327"/>
                  </a:cubicBezTo>
                  <a:cubicBezTo>
                    <a:pt x="23832" y="71260"/>
                    <a:pt x="23979" y="70193"/>
                    <a:pt x="24083" y="69147"/>
                  </a:cubicBezTo>
                  <a:lnTo>
                    <a:pt x="27766" y="73541"/>
                  </a:lnTo>
                  <a:cubicBezTo>
                    <a:pt x="27823" y="73604"/>
                    <a:pt x="27894" y="73631"/>
                    <a:pt x="27965" y="73631"/>
                  </a:cubicBezTo>
                  <a:cubicBezTo>
                    <a:pt x="28127" y="73631"/>
                    <a:pt x="28289" y="73491"/>
                    <a:pt x="28289" y="73331"/>
                  </a:cubicBezTo>
                  <a:cubicBezTo>
                    <a:pt x="28268" y="71783"/>
                    <a:pt x="27954" y="70318"/>
                    <a:pt x="27326" y="68937"/>
                  </a:cubicBezTo>
                  <a:lnTo>
                    <a:pt x="27326" y="68937"/>
                  </a:lnTo>
                  <a:cubicBezTo>
                    <a:pt x="27817" y="69079"/>
                    <a:pt x="28426" y="69255"/>
                    <a:pt x="28930" y="69255"/>
                  </a:cubicBezTo>
                  <a:cubicBezTo>
                    <a:pt x="29394" y="69255"/>
                    <a:pt x="29769" y="69106"/>
                    <a:pt x="29879" y="68645"/>
                  </a:cubicBezTo>
                  <a:cubicBezTo>
                    <a:pt x="29984" y="68163"/>
                    <a:pt x="29565" y="67515"/>
                    <a:pt x="29419" y="67117"/>
                  </a:cubicBezTo>
                  <a:cubicBezTo>
                    <a:pt x="28937" y="66029"/>
                    <a:pt x="28414" y="64920"/>
                    <a:pt x="27682" y="63979"/>
                  </a:cubicBezTo>
                  <a:lnTo>
                    <a:pt x="27682" y="63979"/>
                  </a:lnTo>
                  <a:cubicBezTo>
                    <a:pt x="29774" y="64334"/>
                    <a:pt x="31867" y="64753"/>
                    <a:pt x="33938" y="65339"/>
                  </a:cubicBezTo>
                  <a:cubicBezTo>
                    <a:pt x="34168" y="65339"/>
                    <a:pt x="34461" y="65108"/>
                    <a:pt x="34357" y="64857"/>
                  </a:cubicBezTo>
                  <a:cubicBezTo>
                    <a:pt x="32892" y="61321"/>
                    <a:pt x="31344" y="57848"/>
                    <a:pt x="29670" y="54396"/>
                  </a:cubicBezTo>
                  <a:cubicBezTo>
                    <a:pt x="29189" y="53370"/>
                    <a:pt x="28707" y="51403"/>
                    <a:pt x="27452" y="51090"/>
                  </a:cubicBezTo>
                  <a:cubicBezTo>
                    <a:pt x="27227" y="51037"/>
                    <a:pt x="26978" y="51020"/>
                    <a:pt x="26723" y="51020"/>
                  </a:cubicBezTo>
                  <a:cubicBezTo>
                    <a:pt x="26264" y="51020"/>
                    <a:pt x="25784" y="51076"/>
                    <a:pt x="25380" y="51090"/>
                  </a:cubicBezTo>
                  <a:cubicBezTo>
                    <a:pt x="25046" y="51090"/>
                    <a:pt x="24711" y="51111"/>
                    <a:pt x="24376" y="51111"/>
                  </a:cubicBezTo>
                  <a:lnTo>
                    <a:pt x="24376" y="50964"/>
                  </a:lnTo>
                  <a:cubicBezTo>
                    <a:pt x="22849" y="46110"/>
                    <a:pt x="21175" y="41318"/>
                    <a:pt x="19417" y="36527"/>
                  </a:cubicBezTo>
                  <a:lnTo>
                    <a:pt x="19417" y="36527"/>
                  </a:lnTo>
                  <a:cubicBezTo>
                    <a:pt x="21049" y="37698"/>
                    <a:pt x="22911" y="38640"/>
                    <a:pt x="24648" y="39582"/>
                  </a:cubicBezTo>
                  <a:cubicBezTo>
                    <a:pt x="24704" y="39607"/>
                    <a:pt x="24759" y="39619"/>
                    <a:pt x="24810" y="39619"/>
                  </a:cubicBezTo>
                  <a:cubicBezTo>
                    <a:pt x="25011" y="39619"/>
                    <a:pt x="25163" y="39442"/>
                    <a:pt x="25129" y="39226"/>
                  </a:cubicBezTo>
                  <a:cubicBezTo>
                    <a:pt x="24753" y="37489"/>
                    <a:pt x="24000" y="35941"/>
                    <a:pt x="23142" y="34413"/>
                  </a:cubicBezTo>
                  <a:cubicBezTo>
                    <a:pt x="22054" y="32468"/>
                    <a:pt x="21154" y="30543"/>
                    <a:pt x="20422" y="28450"/>
                  </a:cubicBezTo>
                  <a:cubicBezTo>
                    <a:pt x="19919" y="27027"/>
                    <a:pt x="19606" y="24893"/>
                    <a:pt x="18434" y="23868"/>
                  </a:cubicBezTo>
                  <a:cubicBezTo>
                    <a:pt x="17848" y="23366"/>
                    <a:pt x="17095" y="23073"/>
                    <a:pt x="16404" y="22738"/>
                  </a:cubicBezTo>
                  <a:cubicBezTo>
                    <a:pt x="15505" y="22278"/>
                    <a:pt x="14584" y="21776"/>
                    <a:pt x="13642" y="21336"/>
                  </a:cubicBezTo>
                  <a:cubicBezTo>
                    <a:pt x="11968" y="17047"/>
                    <a:pt x="10315" y="12695"/>
                    <a:pt x="8390" y="8510"/>
                  </a:cubicBezTo>
                  <a:cubicBezTo>
                    <a:pt x="6779" y="5120"/>
                    <a:pt x="4729" y="1835"/>
                    <a:pt x="1318" y="36"/>
                  </a:cubicBezTo>
                  <a:cubicBezTo>
                    <a:pt x="1276" y="12"/>
                    <a:pt x="1224" y="0"/>
                    <a:pt x="117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15"/>
            <p:cNvSpPr/>
            <p:nvPr/>
          </p:nvSpPr>
          <p:spPr>
            <a:xfrm>
              <a:off x="4737175" y="3833525"/>
              <a:ext cx="119800" cy="118550"/>
            </a:xfrm>
            <a:custGeom>
              <a:rect b="b" l="l" r="r" t="t"/>
              <a:pathLst>
                <a:path extrusionOk="0" h="4742" w="4792">
                  <a:moveTo>
                    <a:pt x="2469" y="536"/>
                  </a:moveTo>
                  <a:lnTo>
                    <a:pt x="2469" y="536"/>
                  </a:lnTo>
                  <a:cubicBezTo>
                    <a:pt x="4520" y="871"/>
                    <a:pt x="4792" y="4135"/>
                    <a:pt x="2406" y="4135"/>
                  </a:cubicBezTo>
                  <a:cubicBezTo>
                    <a:pt x="1465" y="4135"/>
                    <a:pt x="628" y="3549"/>
                    <a:pt x="628" y="2545"/>
                  </a:cubicBezTo>
                  <a:cubicBezTo>
                    <a:pt x="628" y="1457"/>
                    <a:pt x="1444" y="892"/>
                    <a:pt x="2364" y="578"/>
                  </a:cubicBezTo>
                  <a:cubicBezTo>
                    <a:pt x="2406" y="557"/>
                    <a:pt x="2427" y="557"/>
                    <a:pt x="2469" y="536"/>
                  </a:cubicBezTo>
                  <a:close/>
                  <a:moveTo>
                    <a:pt x="2111" y="0"/>
                  </a:moveTo>
                  <a:cubicBezTo>
                    <a:pt x="927" y="0"/>
                    <a:pt x="21" y="1451"/>
                    <a:pt x="21" y="2524"/>
                  </a:cubicBezTo>
                  <a:cubicBezTo>
                    <a:pt x="0" y="3821"/>
                    <a:pt x="1151" y="4742"/>
                    <a:pt x="2406" y="4742"/>
                  </a:cubicBezTo>
                  <a:cubicBezTo>
                    <a:pt x="3683" y="4742"/>
                    <a:pt x="4792" y="3821"/>
                    <a:pt x="4792" y="2524"/>
                  </a:cubicBezTo>
                  <a:cubicBezTo>
                    <a:pt x="4792" y="1247"/>
                    <a:pt x="3766" y="138"/>
                    <a:pt x="2490" y="97"/>
                  </a:cubicBezTo>
                  <a:cubicBezTo>
                    <a:pt x="2406" y="55"/>
                    <a:pt x="2364" y="34"/>
                    <a:pt x="2302" y="13"/>
                  </a:cubicBezTo>
                  <a:cubicBezTo>
                    <a:pt x="2237" y="5"/>
                    <a:pt x="2174" y="0"/>
                    <a:pt x="211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15"/>
            <p:cNvSpPr/>
            <p:nvPr/>
          </p:nvSpPr>
          <p:spPr>
            <a:xfrm>
              <a:off x="4797325" y="4017800"/>
              <a:ext cx="124525" cy="112150"/>
            </a:xfrm>
            <a:custGeom>
              <a:rect b="b" l="l" r="r" t="t"/>
              <a:pathLst>
                <a:path extrusionOk="0" h="4486" w="4981">
                  <a:moveTo>
                    <a:pt x="2529" y="545"/>
                  </a:moveTo>
                  <a:cubicBezTo>
                    <a:pt x="2930" y="545"/>
                    <a:pt x="3335" y="728"/>
                    <a:pt x="3620" y="1032"/>
                  </a:cubicBezTo>
                  <a:cubicBezTo>
                    <a:pt x="4227" y="1744"/>
                    <a:pt x="4227" y="3020"/>
                    <a:pt x="3432" y="3585"/>
                  </a:cubicBezTo>
                  <a:cubicBezTo>
                    <a:pt x="3141" y="3787"/>
                    <a:pt x="2776" y="3889"/>
                    <a:pt x="2410" y="3889"/>
                  </a:cubicBezTo>
                  <a:cubicBezTo>
                    <a:pt x="1828" y="3889"/>
                    <a:pt x="1245" y="3630"/>
                    <a:pt x="963" y="3104"/>
                  </a:cubicBezTo>
                  <a:cubicBezTo>
                    <a:pt x="691" y="2539"/>
                    <a:pt x="795" y="1869"/>
                    <a:pt x="1130" y="1367"/>
                  </a:cubicBezTo>
                  <a:cubicBezTo>
                    <a:pt x="1157" y="1378"/>
                    <a:pt x="1186" y="1383"/>
                    <a:pt x="1214" y="1383"/>
                  </a:cubicBezTo>
                  <a:cubicBezTo>
                    <a:pt x="1295" y="1383"/>
                    <a:pt x="1377" y="1340"/>
                    <a:pt x="1423" y="1262"/>
                  </a:cubicBezTo>
                  <a:cubicBezTo>
                    <a:pt x="1695" y="886"/>
                    <a:pt x="1883" y="614"/>
                    <a:pt x="2407" y="551"/>
                  </a:cubicBezTo>
                  <a:cubicBezTo>
                    <a:pt x="2447" y="547"/>
                    <a:pt x="2488" y="545"/>
                    <a:pt x="2529" y="545"/>
                  </a:cubicBezTo>
                  <a:close/>
                  <a:moveTo>
                    <a:pt x="2440" y="0"/>
                  </a:moveTo>
                  <a:cubicBezTo>
                    <a:pt x="1801" y="0"/>
                    <a:pt x="1178" y="234"/>
                    <a:pt x="1005" y="802"/>
                  </a:cubicBezTo>
                  <a:cubicBezTo>
                    <a:pt x="230" y="1451"/>
                    <a:pt x="0" y="2622"/>
                    <a:pt x="544" y="3522"/>
                  </a:cubicBezTo>
                  <a:cubicBezTo>
                    <a:pt x="953" y="4159"/>
                    <a:pt x="1706" y="4485"/>
                    <a:pt x="2456" y="4485"/>
                  </a:cubicBezTo>
                  <a:cubicBezTo>
                    <a:pt x="3012" y="4485"/>
                    <a:pt x="3566" y="4306"/>
                    <a:pt x="3976" y="3941"/>
                  </a:cubicBezTo>
                  <a:cubicBezTo>
                    <a:pt x="4980" y="3020"/>
                    <a:pt x="4834" y="1242"/>
                    <a:pt x="3788" y="405"/>
                  </a:cubicBezTo>
                  <a:cubicBezTo>
                    <a:pt x="3479" y="152"/>
                    <a:pt x="2954" y="0"/>
                    <a:pt x="24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78" name="Google Shape;278;p15"/>
          <p:cNvSpPr/>
          <p:nvPr/>
        </p:nvSpPr>
        <p:spPr>
          <a:xfrm>
            <a:off x="-353775" y="1667325"/>
            <a:ext cx="8619650" cy="2656925"/>
          </a:xfrm>
          <a:custGeom>
            <a:rect b="b" l="l" r="r" t="t"/>
            <a:pathLst>
              <a:path extrusionOk="0" h="106277" w="344786">
                <a:moveTo>
                  <a:pt x="0" y="73297"/>
                </a:moveTo>
                <a:cubicBezTo>
                  <a:pt x="6108" y="74688"/>
                  <a:pt x="27758" y="77773"/>
                  <a:pt x="36648" y="81643"/>
                </a:cubicBezTo>
                <a:cubicBezTo>
                  <a:pt x="45538" y="85514"/>
                  <a:pt x="45781" y="102326"/>
                  <a:pt x="53340" y="96520"/>
                </a:cubicBezTo>
                <a:cubicBezTo>
                  <a:pt x="60900" y="90714"/>
                  <a:pt x="78981" y="59932"/>
                  <a:pt x="82005" y="46809"/>
                </a:cubicBezTo>
                <a:cubicBezTo>
                  <a:pt x="85029" y="33686"/>
                  <a:pt x="78679" y="16510"/>
                  <a:pt x="71482" y="17780"/>
                </a:cubicBezTo>
                <a:cubicBezTo>
                  <a:pt x="64285" y="19050"/>
                  <a:pt x="38765" y="42939"/>
                  <a:pt x="38825" y="54429"/>
                </a:cubicBezTo>
                <a:cubicBezTo>
                  <a:pt x="38886" y="65920"/>
                  <a:pt x="59629" y="78136"/>
                  <a:pt x="71845" y="86723"/>
                </a:cubicBezTo>
                <a:cubicBezTo>
                  <a:pt x="84061" y="95311"/>
                  <a:pt x="101297" y="108192"/>
                  <a:pt x="112122" y="105954"/>
                </a:cubicBezTo>
                <a:cubicBezTo>
                  <a:pt x="122947" y="103716"/>
                  <a:pt x="116658" y="78196"/>
                  <a:pt x="136797" y="73297"/>
                </a:cubicBezTo>
                <a:cubicBezTo>
                  <a:pt x="156936" y="68399"/>
                  <a:pt x="208340" y="72934"/>
                  <a:pt x="232954" y="76563"/>
                </a:cubicBezTo>
                <a:cubicBezTo>
                  <a:pt x="257568" y="80192"/>
                  <a:pt x="268091" y="93920"/>
                  <a:pt x="284480" y="95069"/>
                </a:cubicBezTo>
                <a:cubicBezTo>
                  <a:pt x="300869" y="96218"/>
                  <a:pt x="327236" y="89747"/>
                  <a:pt x="331288" y="83457"/>
                </a:cubicBezTo>
                <a:cubicBezTo>
                  <a:pt x="335340" y="77168"/>
                  <a:pt x="314839" y="59751"/>
                  <a:pt x="308791" y="57332"/>
                </a:cubicBezTo>
                <a:cubicBezTo>
                  <a:pt x="302743" y="54913"/>
                  <a:pt x="294337" y="61505"/>
                  <a:pt x="295002" y="68943"/>
                </a:cubicBezTo>
                <a:cubicBezTo>
                  <a:pt x="295667" y="76382"/>
                  <a:pt x="305102" y="97427"/>
                  <a:pt x="312782" y="101963"/>
                </a:cubicBezTo>
                <a:cubicBezTo>
                  <a:pt x="320463" y="106499"/>
                  <a:pt x="336126" y="103838"/>
                  <a:pt x="341085" y="96157"/>
                </a:cubicBezTo>
                <a:cubicBezTo>
                  <a:pt x="346044" y="88477"/>
                  <a:pt x="345379" y="65980"/>
                  <a:pt x="342537" y="55880"/>
                </a:cubicBezTo>
                <a:cubicBezTo>
                  <a:pt x="339695" y="45781"/>
                  <a:pt x="327236" y="44873"/>
                  <a:pt x="324031" y="35560"/>
                </a:cubicBezTo>
                <a:cubicBezTo>
                  <a:pt x="320826" y="26247"/>
                  <a:pt x="323426" y="5927"/>
                  <a:pt x="323305" y="0"/>
                </a:cubicBezTo>
              </a:path>
            </a:pathLst>
          </a:custGeom>
          <a:noFill/>
          <a:ln cap="flat" cmpd="sng" w="19050">
            <a:solidFill>
              <a:schemeClr val="dk2"/>
            </a:solidFill>
            <a:prstDash val="dash"/>
            <a:round/>
            <a:headEnd len="med" w="med" type="none"/>
            <a:tailEnd len="med" w="med" type="none"/>
          </a:ln>
        </p:spPr>
      </p:sp>
      <p:grpSp>
        <p:nvGrpSpPr>
          <p:cNvPr id="279" name="Google Shape;279;p15"/>
          <p:cNvGrpSpPr/>
          <p:nvPr/>
        </p:nvGrpSpPr>
        <p:grpSpPr>
          <a:xfrm>
            <a:off x="795225" y="514806"/>
            <a:ext cx="1390816" cy="603184"/>
            <a:chOff x="-18125" y="4095850"/>
            <a:chExt cx="1197225" cy="519225"/>
          </a:xfrm>
        </p:grpSpPr>
        <p:sp>
          <p:nvSpPr>
            <p:cNvPr id="280" name="Google Shape;280;p15"/>
            <p:cNvSpPr/>
            <p:nvPr/>
          </p:nvSpPr>
          <p:spPr>
            <a:xfrm>
              <a:off x="-18125" y="4095850"/>
              <a:ext cx="1197225" cy="519225"/>
            </a:xfrm>
            <a:custGeom>
              <a:rect b="b" l="l" r="r" t="t"/>
              <a:pathLst>
                <a:path extrusionOk="0" h="20769" w="47889">
                  <a:moveTo>
                    <a:pt x="22550" y="0"/>
                  </a:moveTo>
                  <a:cubicBezTo>
                    <a:pt x="21542" y="34"/>
                    <a:pt x="20433" y="236"/>
                    <a:pt x="19324" y="672"/>
                  </a:cubicBezTo>
                  <a:cubicBezTo>
                    <a:pt x="18517" y="941"/>
                    <a:pt x="17811" y="1345"/>
                    <a:pt x="17139" y="1849"/>
                  </a:cubicBezTo>
                  <a:cubicBezTo>
                    <a:pt x="16770" y="2117"/>
                    <a:pt x="16400" y="2420"/>
                    <a:pt x="16064" y="2722"/>
                  </a:cubicBezTo>
                  <a:cubicBezTo>
                    <a:pt x="15627" y="3126"/>
                    <a:pt x="15257" y="3596"/>
                    <a:pt x="14921" y="4201"/>
                  </a:cubicBezTo>
                  <a:cubicBezTo>
                    <a:pt x="14417" y="4974"/>
                    <a:pt x="14081" y="5881"/>
                    <a:pt x="13879" y="6789"/>
                  </a:cubicBezTo>
                  <a:cubicBezTo>
                    <a:pt x="13812" y="6990"/>
                    <a:pt x="13812" y="7226"/>
                    <a:pt x="13779" y="7394"/>
                  </a:cubicBezTo>
                  <a:cubicBezTo>
                    <a:pt x="13779" y="7662"/>
                    <a:pt x="13745" y="7965"/>
                    <a:pt x="13745" y="8234"/>
                  </a:cubicBezTo>
                  <a:lnTo>
                    <a:pt x="13745" y="8570"/>
                  </a:lnTo>
                  <a:cubicBezTo>
                    <a:pt x="13611" y="8334"/>
                    <a:pt x="13443" y="8133"/>
                    <a:pt x="13308" y="7965"/>
                  </a:cubicBezTo>
                  <a:cubicBezTo>
                    <a:pt x="13039" y="7595"/>
                    <a:pt x="12636" y="7259"/>
                    <a:pt x="12233" y="6990"/>
                  </a:cubicBezTo>
                  <a:cubicBezTo>
                    <a:pt x="11460" y="6486"/>
                    <a:pt x="10452" y="6251"/>
                    <a:pt x="9208" y="6217"/>
                  </a:cubicBezTo>
                  <a:lnTo>
                    <a:pt x="9007" y="6217"/>
                  </a:lnTo>
                  <a:cubicBezTo>
                    <a:pt x="8032" y="6217"/>
                    <a:pt x="7057" y="6385"/>
                    <a:pt x="6083" y="6654"/>
                  </a:cubicBezTo>
                  <a:cubicBezTo>
                    <a:pt x="5075" y="6990"/>
                    <a:pt x="4167" y="7494"/>
                    <a:pt x="3327" y="8133"/>
                  </a:cubicBezTo>
                  <a:cubicBezTo>
                    <a:pt x="2487" y="8805"/>
                    <a:pt x="1748" y="9578"/>
                    <a:pt x="1210" y="10452"/>
                  </a:cubicBezTo>
                  <a:cubicBezTo>
                    <a:pt x="672" y="11325"/>
                    <a:pt x="336" y="12334"/>
                    <a:pt x="168" y="13443"/>
                  </a:cubicBezTo>
                  <a:cubicBezTo>
                    <a:pt x="0" y="14484"/>
                    <a:pt x="34" y="15560"/>
                    <a:pt x="235" y="16635"/>
                  </a:cubicBezTo>
                  <a:cubicBezTo>
                    <a:pt x="471" y="17710"/>
                    <a:pt x="874" y="18719"/>
                    <a:pt x="1479" y="19559"/>
                  </a:cubicBezTo>
                  <a:cubicBezTo>
                    <a:pt x="1748" y="19996"/>
                    <a:pt x="2050" y="20332"/>
                    <a:pt x="2420" y="20668"/>
                  </a:cubicBezTo>
                  <a:cubicBezTo>
                    <a:pt x="6016" y="20668"/>
                    <a:pt x="9611" y="20668"/>
                    <a:pt x="13207" y="20701"/>
                  </a:cubicBezTo>
                  <a:cubicBezTo>
                    <a:pt x="19760" y="20701"/>
                    <a:pt x="26347" y="20735"/>
                    <a:pt x="32900" y="20735"/>
                  </a:cubicBezTo>
                  <a:cubicBezTo>
                    <a:pt x="37471" y="20735"/>
                    <a:pt x="42041" y="20735"/>
                    <a:pt x="46645" y="20769"/>
                  </a:cubicBezTo>
                  <a:cubicBezTo>
                    <a:pt x="47485" y="19727"/>
                    <a:pt x="47888" y="18248"/>
                    <a:pt x="47754" y="16702"/>
                  </a:cubicBezTo>
                  <a:cubicBezTo>
                    <a:pt x="47653" y="15056"/>
                    <a:pt x="46880" y="13812"/>
                    <a:pt x="45805" y="13308"/>
                  </a:cubicBezTo>
                  <a:cubicBezTo>
                    <a:pt x="45402" y="13140"/>
                    <a:pt x="45032" y="13039"/>
                    <a:pt x="44629" y="13039"/>
                  </a:cubicBezTo>
                  <a:lnTo>
                    <a:pt x="44293" y="13039"/>
                  </a:lnTo>
                  <a:cubicBezTo>
                    <a:pt x="43990" y="13106"/>
                    <a:pt x="43688" y="13140"/>
                    <a:pt x="43352" y="13275"/>
                  </a:cubicBezTo>
                  <a:cubicBezTo>
                    <a:pt x="43217" y="13308"/>
                    <a:pt x="43049" y="13342"/>
                    <a:pt x="42948" y="13443"/>
                  </a:cubicBezTo>
                  <a:cubicBezTo>
                    <a:pt x="43184" y="13039"/>
                    <a:pt x="43352" y="12703"/>
                    <a:pt x="43520" y="12367"/>
                  </a:cubicBezTo>
                  <a:cubicBezTo>
                    <a:pt x="43654" y="12132"/>
                    <a:pt x="43721" y="11829"/>
                    <a:pt x="43789" y="11527"/>
                  </a:cubicBezTo>
                  <a:cubicBezTo>
                    <a:pt x="43856" y="11258"/>
                    <a:pt x="43889" y="10956"/>
                    <a:pt x="43889" y="10586"/>
                  </a:cubicBezTo>
                  <a:cubicBezTo>
                    <a:pt x="43889" y="10317"/>
                    <a:pt x="43889" y="10082"/>
                    <a:pt x="43856" y="9746"/>
                  </a:cubicBezTo>
                  <a:cubicBezTo>
                    <a:pt x="43822" y="9477"/>
                    <a:pt x="43789" y="9175"/>
                    <a:pt x="43721" y="8939"/>
                  </a:cubicBezTo>
                  <a:cubicBezTo>
                    <a:pt x="43621" y="8469"/>
                    <a:pt x="43453" y="7965"/>
                    <a:pt x="43184" y="7461"/>
                  </a:cubicBezTo>
                  <a:cubicBezTo>
                    <a:pt x="42780" y="6587"/>
                    <a:pt x="42108" y="5780"/>
                    <a:pt x="41268" y="5142"/>
                  </a:cubicBezTo>
                  <a:cubicBezTo>
                    <a:pt x="40462" y="4537"/>
                    <a:pt x="39521" y="4067"/>
                    <a:pt x="38479" y="3798"/>
                  </a:cubicBezTo>
                  <a:cubicBezTo>
                    <a:pt x="37807" y="3630"/>
                    <a:pt x="37101" y="3562"/>
                    <a:pt x="36227" y="3562"/>
                  </a:cubicBezTo>
                  <a:lnTo>
                    <a:pt x="35790" y="3562"/>
                  </a:lnTo>
                  <a:cubicBezTo>
                    <a:pt x="34883" y="3562"/>
                    <a:pt x="33976" y="3697"/>
                    <a:pt x="33136" y="3899"/>
                  </a:cubicBezTo>
                  <a:cubicBezTo>
                    <a:pt x="32195" y="4100"/>
                    <a:pt x="31388" y="4470"/>
                    <a:pt x="30716" y="4907"/>
                  </a:cubicBezTo>
                  <a:cubicBezTo>
                    <a:pt x="30380" y="5142"/>
                    <a:pt x="30044" y="5444"/>
                    <a:pt x="29775" y="5747"/>
                  </a:cubicBezTo>
                  <a:cubicBezTo>
                    <a:pt x="29540" y="6083"/>
                    <a:pt x="29338" y="6453"/>
                    <a:pt x="29170" y="6889"/>
                  </a:cubicBezTo>
                  <a:lnTo>
                    <a:pt x="29103" y="6957"/>
                  </a:lnTo>
                  <a:lnTo>
                    <a:pt x="29069" y="6923"/>
                  </a:lnTo>
                  <a:cubicBezTo>
                    <a:pt x="29002" y="6822"/>
                    <a:pt x="28868" y="6755"/>
                    <a:pt x="28700" y="6721"/>
                  </a:cubicBezTo>
                  <a:cubicBezTo>
                    <a:pt x="28565" y="6654"/>
                    <a:pt x="28431" y="6621"/>
                    <a:pt x="28263" y="6621"/>
                  </a:cubicBezTo>
                  <a:lnTo>
                    <a:pt x="28162" y="6621"/>
                  </a:lnTo>
                  <a:cubicBezTo>
                    <a:pt x="28229" y="6251"/>
                    <a:pt x="28263" y="5881"/>
                    <a:pt x="28263" y="5478"/>
                  </a:cubicBezTo>
                  <a:cubicBezTo>
                    <a:pt x="28263" y="5075"/>
                    <a:pt x="28263" y="4638"/>
                    <a:pt x="28195" y="4235"/>
                  </a:cubicBezTo>
                  <a:cubicBezTo>
                    <a:pt x="28061" y="3462"/>
                    <a:pt x="27759" y="2790"/>
                    <a:pt x="27389" y="2218"/>
                  </a:cubicBezTo>
                  <a:cubicBezTo>
                    <a:pt x="27019" y="1681"/>
                    <a:pt x="26515" y="1210"/>
                    <a:pt x="25877" y="840"/>
                  </a:cubicBezTo>
                  <a:cubicBezTo>
                    <a:pt x="25305" y="504"/>
                    <a:pt x="24633" y="269"/>
                    <a:pt x="23860" y="101"/>
                  </a:cubicBezTo>
                  <a:cubicBezTo>
                    <a:pt x="23457" y="34"/>
                    <a:pt x="22987" y="0"/>
                    <a:pt x="2255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15"/>
            <p:cNvSpPr/>
            <p:nvPr/>
          </p:nvSpPr>
          <p:spPr>
            <a:xfrm>
              <a:off x="-18125" y="4100875"/>
              <a:ext cx="1197225" cy="513350"/>
            </a:xfrm>
            <a:custGeom>
              <a:rect b="b" l="l" r="r" t="t"/>
              <a:pathLst>
                <a:path extrusionOk="0" h="20534" w="47889">
                  <a:moveTo>
                    <a:pt x="20769" y="1"/>
                  </a:moveTo>
                  <a:cubicBezTo>
                    <a:pt x="20298" y="135"/>
                    <a:pt x="19794" y="236"/>
                    <a:pt x="19324" y="471"/>
                  </a:cubicBezTo>
                  <a:cubicBezTo>
                    <a:pt x="18584" y="740"/>
                    <a:pt x="17811" y="1144"/>
                    <a:pt x="17139" y="1648"/>
                  </a:cubicBezTo>
                  <a:cubicBezTo>
                    <a:pt x="16770" y="1916"/>
                    <a:pt x="16400" y="2219"/>
                    <a:pt x="16064" y="2521"/>
                  </a:cubicBezTo>
                  <a:cubicBezTo>
                    <a:pt x="15627" y="2925"/>
                    <a:pt x="15257" y="3395"/>
                    <a:pt x="14921" y="4000"/>
                  </a:cubicBezTo>
                  <a:cubicBezTo>
                    <a:pt x="14417" y="4773"/>
                    <a:pt x="14081" y="5680"/>
                    <a:pt x="13879" y="6588"/>
                  </a:cubicBezTo>
                  <a:cubicBezTo>
                    <a:pt x="13812" y="6789"/>
                    <a:pt x="13812" y="7025"/>
                    <a:pt x="13779" y="7193"/>
                  </a:cubicBezTo>
                  <a:cubicBezTo>
                    <a:pt x="13779" y="7461"/>
                    <a:pt x="13745" y="7764"/>
                    <a:pt x="13745" y="8033"/>
                  </a:cubicBezTo>
                  <a:lnTo>
                    <a:pt x="13745" y="8369"/>
                  </a:lnTo>
                  <a:cubicBezTo>
                    <a:pt x="13644" y="8133"/>
                    <a:pt x="13476" y="7965"/>
                    <a:pt x="13308" y="7764"/>
                  </a:cubicBezTo>
                  <a:cubicBezTo>
                    <a:pt x="13039" y="7394"/>
                    <a:pt x="12636" y="7058"/>
                    <a:pt x="12233" y="6789"/>
                  </a:cubicBezTo>
                  <a:cubicBezTo>
                    <a:pt x="11426" y="6285"/>
                    <a:pt x="10452" y="6050"/>
                    <a:pt x="9208" y="6016"/>
                  </a:cubicBezTo>
                  <a:lnTo>
                    <a:pt x="9007" y="6016"/>
                  </a:lnTo>
                  <a:cubicBezTo>
                    <a:pt x="8032" y="6016"/>
                    <a:pt x="7057" y="6184"/>
                    <a:pt x="6083" y="6453"/>
                  </a:cubicBezTo>
                  <a:cubicBezTo>
                    <a:pt x="5075" y="6789"/>
                    <a:pt x="4167" y="7260"/>
                    <a:pt x="3327" y="7932"/>
                  </a:cubicBezTo>
                  <a:cubicBezTo>
                    <a:pt x="2487" y="8604"/>
                    <a:pt x="1748" y="9377"/>
                    <a:pt x="1210" y="10251"/>
                  </a:cubicBezTo>
                  <a:cubicBezTo>
                    <a:pt x="672" y="11124"/>
                    <a:pt x="336" y="12133"/>
                    <a:pt x="168" y="13242"/>
                  </a:cubicBezTo>
                  <a:cubicBezTo>
                    <a:pt x="0" y="14283"/>
                    <a:pt x="34" y="15359"/>
                    <a:pt x="235" y="16468"/>
                  </a:cubicBezTo>
                  <a:cubicBezTo>
                    <a:pt x="471" y="17543"/>
                    <a:pt x="874" y="18551"/>
                    <a:pt x="1479" y="19391"/>
                  </a:cubicBezTo>
                  <a:cubicBezTo>
                    <a:pt x="1748" y="19828"/>
                    <a:pt x="2050" y="20198"/>
                    <a:pt x="2420" y="20500"/>
                  </a:cubicBezTo>
                  <a:lnTo>
                    <a:pt x="13275" y="20500"/>
                  </a:lnTo>
                  <a:cubicBezTo>
                    <a:pt x="19828" y="20500"/>
                    <a:pt x="26347" y="20534"/>
                    <a:pt x="32900" y="20534"/>
                  </a:cubicBezTo>
                  <a:lnTo>
                    <a:pt x="46578" y="20534"/>
                  </a:lnTo>
                  <a:cubicBezTo>
                    <a:pt x="47485" y="19492"/>
                    <a:pt x="47888" y="17980"/>
                    <a:pt x="47720" y="16468"/>
                  </a:cubicBezTo>
                  <a:cubicBezTo>
                    <a:pt x="47653" y="15325"/>
                    <a:pt x="47216" y="14351"/>
                    <a:pt x="46645" y="13678"/>
                  </a:cubicBezTo>
                  <a:cubicBezTo>
                    <a:pt x="46544" y="13779"/>
                    <a:pt x="46511" y="13914"/>
                    <a:pt x="46410" y="13981"/>
                  </a:cubicBezTo>
                  <a:cubicBezTo>
                    <a:pt x="45973" y="14586"/>
                    <a:pt x="45402" y="15157"/>
                    <a:pt x="44864" y="15661"/>
                  </a:cubicBezTo>
                  <a:cubicBezTo>
                    <a:pt x="43688" y="16669"/>
                    <a:pt x="42344" y="17476"/>
                    <a:pt x="40966" y="18047"/>
                  </a:cubicBezTo>
                  <a:cubicBezTo>
                    <a:pt x="40126" y="18450"/>
                    <a:pt x="39252" y="18719"/>
                    <a:pt x="38311" y="18988"/>
                  </a:cubicBezTo>
                  <a:cubicBezTo>
                    <a:pt x="37403" y="19223"/>
                    <a:pt x="36463" y="19459"/>
                    <a:pt x="35488" y="19559"/>
                  </a:cubicBezTo>
                  <a:cubicBezTo>
                    <a:pt x="33572" y="19862"/>
                    <a:pt x="31623" y="19996"/>
                    <a:pt x="29708" y="20030"/>
                  </a:cubicBezTo>
                  <a:cubicBezTo>
                    <a:pt x="27859" y="20030"/>
                    <a:pt x="26011" y="19963"/>
                    <a:pt x="24196" y="19727"/>
                  </a:cubicBezTo>
                  <a:cubicBezTo>
                    <a:pt x="23390" y="19660"/>
                    <a:pt x="22617" y="19559"/>
                    <a:pt x="21810" y="19459"/>
                  </a:cubicBezTo>
                  <a:cubicBezTo>
                    <a:pt x="20970" y="19324"/>
                    <a:pt x="20130" y="19190"/>
                    <a:pt x="19290" y="18988"/>
                  </a:cubicBezTo>
                  <a:cubicBezTo>
                    <a:pt x="18349" y="18786"/>
                    <a:pt x="17475" y="18518"/>
                    <a:pt x="16601" y="18182"/>
                  </a:cubicBezTo>
                  <a:cubicBezTo>
                    <a:pt x="15761" y="17846"/>
                    <a:pt x="14955" y="17476"/>
                    <a:pt x="14215" y="16938"/>
                  </a:cubicBezTo>
                  <a:cubicBezTo>
                    <a:pt x="13879" y="16669"/>
                    <a:pt x="13543" y="16434"/>
                    <a:pt x="13241" y="16098"/>
                  </a:cubicBezTo>
                  <a:cubicBezTo>
                    <a:pt x="12938" y="15796"/>
                    <a:pt x="12703" y="15460"/>
                    <a:pt x="12535" y="15090"/>
                  </a:cubicBezTo>
                  <a:cubicBezTo>
                    <a:pt x="12300" y="14687"/>
                    <a:pt x="12132" y="14317"/>
                    <a:pt x="12065" y="13914"/>
                  </a:cubicBezTo>
                  <a:cubicBezTo>
                    <a:pt x="12031" y="13678"/>
                    <a:pt x="11964" y="13443"/>
                    <a:pt x="11930" y="13242"/>
                  </a:cubicBezTo>
                  <a:cubicBezTo>
                    <a:pt x="11897" y="13006"/>
                    <a:pt x="11897" y="12805"/>
                    <a:pt x="11930" y="12603"/>
                  </a:cubicBezTo>
                  <a:cubicBezTo>
                    <a:pt x="11964" y="12233"/>
                    <a:pt x="12031" y="11897"/>
                    <a:pt x="12199" y="11561"/>
                  </a:cubicBezTo>
                  <a:cubicBezTo>
                    <a:pt x="12300" y="11259"/>
                    <a:pt x="12535" y="10956"/>
                    <a:pt x="12770" y="10721"/>
                  </a:cubicBezTo>
                  <a:cubicBezTo>
                    <a:pt x="13275" y="10217"/>
                    <a:pt x="13947" y="9915"/>
                    <a:pt x="14619" y="9713"/>
                  </a:cubicBezTo>
                  <a:cubicBezTo>
                    <a:pt x="15392" y="9478"/>
                    <a:pt x="16165" y="9411"/>
                    <a:pt x="16938" y="9377"/>
                  </a:cubicBezTo>
                  <a:cubicBezTo>
                    <a:pt x="17610" y="9377"/>
                    <a:pt x="18282" y="9377"/>
                    <a:pt x="18954" y="9444"/>
                  </a:cubicBezTo>
                  <a:cubicBezTo>
                    <a:pt x="18920" y="9310"/>
                    <a:pt x="18819" y="9209"/>
                    <a:pt x="18786" y="9074"/>
                  </a:cubicBezTo>
                  <a:cubicBezTo>
                    <a:pt x="18517" y="8470"/>
                    <a:pt x="18349" y="7865"/>
                    <a:pt x="18282" y="7226"/>
                  </a:cubicBezTo>
                  <a:cubicBezTo>
                    <a:pt x="18181" y="6588"/>
                    <a:pt x="18114" y="5949"/>
                    <a:pt x="18147" y="5344"/>
                  </a:cubicBezTo>
                  <a:cubicBezTo>
                    <a:pt x="18181" y="4706"/>
                    <a:pt x="18282" y="4067"/>
                    <a:pt x="18483" y="3496"/>
                  </a:cubicBezTo>
                  <a:cubicBezTo>
                    <a:pt x="18651" y="2925"/>
                    <a:pt x="18853" y="2421"/>
                    <a:pt x="19156" y="1916"/>
                  </a:cubicBezTo>
                  <a:cubicBezTo>
                    <a:pt x="19424" y="1513"/>
                    <a:pt x="19693" y="1076"/>
                    <a:pt x="20029" y="707"/>
                  </a:cubicBezTo>
                  <a:cubicBezTo>
                    <a:pt x="20265" y="471"/>
                    <a:pt x="20500" y="203"/>
                    <a:pt x="2076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15"/>
            <p:cNvSpPr/>
            <p:nvPr/>
          </p:nvSpPr>
          <p:spPr>
            <a:xfrm>
              <a:off x="838225" y="4212500"/>
              <a:ext cx="215700" cy="199275"/>
            </a:xfrm>
            <a:custGeom>
              <a:rect b="b" l="l" r="r" t="t"/>
              <a:pathLst>
                <a:path extrusionOk="0" h="7971" w="8628">
                  <a:moveTo>
                    <a:pt x="3573" y="705"/>
                  </a:moveTo>
                  <a:cubicBezTo>
                    <a:pt x="3580" y="711"/>
                    <a:pt x="3586" y="711"/>
                    <a:pt x="3586" y="711"/>
                  </a:cubicBezTo>
                  <a:cubicBezTo>
                    <a:pt x="3582" y="709"/>
                    <a:pt x="3577" y="707"/>
                    <a:pt x="3573" y="705"/>
                  </a:cubicBezTo>
                  <a:close/>
                  <a:moveTo>
                    <a:pt x="1831" y="0"/>
                  </a:moveTo>
                  <a:cubicBezTo>
                    <a:pt x="1236" y="0"/>
                    <a:pt x="670" y="124"/>
                    <a:pt x="159" y="274"/>
                  </a:cubicBezTo>
                  <a:cubicBezTo>
                    <a:pt x="0" y="306"/>
                    <a:pt x="51" y="546"/>
                    <a:pt x="197" y="546"/>
                  </a:cubicBezTo>
                  <a:cubicBezTo>
                    <a:pt x="206" y="546"/>
                    <a:pt x="216" y="545"/>
                    <a:pt x="226" y="543"/>
                  </a:cubicBezTo>
                  <a:cubicBezTo>
                    <a:pt x="528" y="442"/>
                    <a:pt x="797" y="375"/>
                    <a:pt x="1133" y="308"/>
                  </a:cubicBezTo>
                  <a:lnTo>
                    <a:pt x="1066" y="308"/>
                  </a:lnTo>
                  <a:cubicBezTo>
                    <a:pt x="1284" y="291"/>
                    <a:pt x="1494" y="283"/>
                    <a:pt x="1700" y="283"/>
                  </a:cubicBezTo>
                  <a:cubicBezTo>
                    <a:pt x="1906" y="283"/>
                    <a:pt x="2108" y="291"/>
                    <a:pt x="2309" y="308"/>
                  </a:cubicBezTo>
                  <a:cubicBezTo>
                    <a:pt x="2741" y="408"/>
                    <a:pt x="3173" y="540"/>
                    <a:pt x="3573" y="705"/>
                  </a:cubicBezTo>
                  <a:lnTo>
                    <a:pt x="3573" y="705"/>
                  </a:lnTo>
                  <a:cubicBezTo>
                    <a:pt x="3563" y="698"/>
                    <a:pt x="3553" y="682"/>
                    <a:pt x="3553" y="644"/>
                  </a:cubicBezTo>
                  <a:lnTo>
                    <a:pt x="3553" y="644"/>
                  </a:lnTo>
                  <a:cubicBezTo>
                    <a:pt x="4023" y="846"/>
                    <a:pt x="4426" y="1114"/>
                    <a:pt x="4830" y="1417"/>
                  </a:cubicBezTo>
                  <a:lnTo>
                    <a:pt x="4763" y="1350"/>
                  </a:lnTo>
                  <a:lnTo>
                    <a:pt x="4763" y="1350"/>
                  </a:lnTo>
                  <a:cubicBezTo>
                    <a:pt x="5233" y="1686"/>
                    <a:pt x="5603" y="2089"/>
                    <a:pt x="5939" y="2526"/>
                  </a:cubicBezTo>
                  <a:cubicBezTo>
                    <a:pt x="6275" y="2996"/>
                    <a:pt x="6577" y="3467"/>
                    <a:pt x="6779" y="3971"/>
                  </a:cubicBezTo>
                  <a:cubicBezTo>
                    <a:pt x="6913" y="4206"/>
                    <a:pt x="7014" y="4509"/>
                    <a:pt x="7081" y="4777"/>
                  </a:cubicBezTo>
                  <a:cubicBezTo>
                    <a:pt x="7182" y="5114"/>
                    <a:pt x="7249" y="5382"/>
                    <a:pt x="7283" y="5718"/>
                  </a:cubicBezTo>
                  <a:cubicBezTo>
                    <a:pt x="7384" y="6290"/>
                    <a:pt x="7384" y="6827"/>
                    <a:pt x="7384" y="7365"/>
                  </a:cubicBezTo>
                  <a:cubicBezTo>
                    <a:pt x="7384" y="7701"/>
                    <a:pt x="7619" y="7970"/>
                    <a:pt x="7955" y="7970"/>
                  </a:cubicBezTo>
                  <a:cubicBezTo>
                    <a:pt x="8123" y="7970"/>
                    <a:pt x="8258" y="7903"/>
                    <a:pt x="8392" y="7802"/>
                  </a:cubicBezTo>
                  <a:cubicBezTo>
                    <a:pt x="8426" y="7735"/>
                    <a:pt x="8426" y="7701"/>
                    <a:pt x="8459" y="7668"/>
                  </a:cubicBezTo>
                  <a:cubicBezTo>
                    <a:pt x="8526" y="7567"/>
                    <a:pt x="8560" y="7500"/>
                    <a:pt x="8560" y="7365"/>
                  </a:cubicBezTo>
                  <a:cubicBezTo>
                    <a:pt x="8627" y="6693"/>
                    <a:pt x="8560" y="5987"/>
                    <a:pt x="8392" y="5349"/>
                  </a:cubicBezTo>
                  <a:cubicBezTo>
                    <a:pt x="8258" y="4811"/>
                    <a:pt x="8090" y="4307"/>
                    <a:pt x="7854" y="3803"/>
                  </a:cubicBezTo>
                  <a:cubicBezTo>
                    <a:pt x="7384" y="2862"/>
                    <a:pt x="6712" y="2022"/>
                    <a:pt x="5872" y="1417"/>
                  </a:cubicBezTo>
                  <a:cubicBezTo>
                    <a:pt x="5670" y="1249"/>
                    <a:pt x="5502" y="1114"/>
                    <a:pt x="5267" y="980"/>
                  </a:cubicBezTo>
                  <a:cubicBezTo>
                    <a:pt x="5065" y="846"/>
                    <a:pt x="4830" y="745"/>
                    <a:pt x="4595" y="610"/>
                  </a:cubicBezTo>
                  <a:cubicBezTo>
                    <a:pt x="4158" y="409"/>
                    <a:pt x="3687" y="241"/>
                    <a:pt x="3217" y="140"/>
                  </a:cubicBezTo>
                  <a:cubicBezTo>
                    <a:pt x="2847" y="73"/>
                    <a:pt x="2410" y="5"/>
                    <a:pt x="2040" y="5"/>
                  </a:cubicBezTo>
                  <a:cubicBezTo>
                    <a:pt x="1970" y="2"/>
                    <a:pt x="1901" y="0"/>
                    <a:pt x="183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15"/>
            <p:cNvSpPr/>
            <p:nvPr/>
          </p:nvSpPr>
          <p:spPr>
            <a:xfrm>
              <a:off x="1021125" y="4427700"/>
              <a:ext cx="21025" cy="21025"/>
            </a:xfrm>
            <a:custGeom>
              <a:rect b="b" l="l" r="r" t="t"/>
              <a:pathLst>
                <a:path extrusionOk="0" h="841" w="841">
                  <a:moveTo>
                    <a:pt x="437" y="1"/>
                  </a:moveTo>
                  <a:cubicBezTo>
                    <a:pt x="202" y="1"/>
                    <a:pt x="1" y="202"/>
                    <a:pt x="1" y="404"/>
                  </a:cubicBezTo>
                  <a:cubicBezTo>
                    <a:pt x="1" y="605"/>
                    <a:pt x="202" y="841"/>
                    <a:pt x="437" y="841"/>
                  </a:cubicBezTo>
                  <a:cubicBezTo>
                    <a:pt x="639" y="841"/>
                    <a:pt x="841" y="673"/>
                    <a:pt x="841" y="404"/>
                  </a:cubicBezTo>
                  <a:cubicBezTo>
                    <a:pt x="841" y="169"/>
                    <a:pt x="673" y="1"/>
                    <a:pt x="43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15"/>
            <p:cNvSpPr/>
            <p:nvPr/>
          </p:nvSpPr>
          <p:spPr>
            <a:xfrm>
              <a:off x="506950" y="4125250"/>
              <a:ext cx="163025" cy="106925"/>
            </a:xfrm>
            <a:custGeom>
              <a:rect b="b" l="l" r="r" t="t"/>
              <a:pathLst>
                <a:path extrusionOk="0" h="4277" w="6521">
                  <a:moveTo>
                    <a:pt x="1143" y="0"/>
                  </a:moveTo>
                  <a:cubicBezTo>
                    <a:pt x="807" y="34"/>
                    <a:pt x="505" y="68"/>
                    <a:pt x="202" y="68"/>
                  </a:cubicBezTo>
                  <a:cubicBezTo>
                    <a:pt x="102" y="68"/>
                    <a:pt x="1" y="169"/>
                    <a:pt x="1" y="269"/>
                  </a:cubicBezTo>
                  <a:cubicBezTo>
                    <a:pt x="1" y="370"/>
                    <a:pt x="102" y="505"/>
                    <a:pt x="202" y="505"/>
                  </a:cubicBezTo>
                  <a:cubicBezTo>
                    <a:pt x="404" y="471"/>
                    <a:pt x="606" y="454"/>
                    <a:pt x="803" y="454"/>
                  </a:cubicBezTo>
                  <a:cubicBezTo>
                    <a:pt x="1001" y="454"/>
                    <a:pt x="1194" y="471"/>
                    <a:pt x="1379" y="505"/>
                  </a:cubicBezTo>
                  <a:cubicBezTo>
                    <a:pt x="1849" y="538"/>
                    <a:pt x="2286" y="673"/>
                    <a:pt x="2689" y="841"/>
                  </a:cubicBezTo>
                  <a:cubicBezTo>
                    <a:pt x="3025" y="1009"/>
                    <a:pt x="3361" y="1210"/>
                    <a:pt x="3697" y="1412"/>
                  </a:cubicBezTo>
                  <a:cubicBezTo>
                    <a:pt x="4034" y="1681"/>
                    <a:pt x="4336" y="1950"/>
                    <a:pt x="4571" y="2286"/>
                  </a:cubicBezTo>
                  <a:cubicBezTo>
                    <a:pt x="4806" y="2555"/>
                    <a:pt x="4975" y="2857"/>
                    <a:pt x="5109" y="3126"/>
                  </a:cubicBezTo>
                  <a:cubicBezTo>
                    <a:pt x="5277" y="3428"/>
                    <a:pt x="5445" y="3764"/>
                    <a:pt x="5579" y="4067"/>
                  </a:cubicBezTo>
                  <a:cubicBezTo>
                    <a:pt x="5663" y="4207"/>
                    <a:pt x="5841" y="4277"/>
                    <a:pt x="6014" y="4277"/>
                  </a:cubicBezTo>
                  <a:cubicBezTo>
                    <a:pt x="6049" y="4277"/>
                    <a:pt x="6083" y="4274"/>
                    <a:pt x="6117" y="4268"/>
                  </a:cubicBezTo>
                  <a:cubicBezTo>
                    <a:pt x="6252" y="4235"/>
                    <a:pt x="6352" y="4134"/>
                    <a:pt x="6420" y="4067"/>
                  </a:cubicBezTo>
                  <a:cubicBezTo>
                    <a:pt x="6520" y="3932"/>
                    <a:pt x="6520" y="3798"/>
                    <a:pt x="6487" y="3697"/>
                  </a:cubicBezTo>
                  <a:cubicBezTo>
                    <a:pt x="6386" y="3361"/>
                    <a:pt x="6252" y="3025"/>
                    <a:pt x="6083" y="2689"/>
                  </a:cubicBezTo>
                  <a:cubicBezTo>
                    <a:pt x="5915" y="2386"/>
                    <a:pt x="5714" y="2084"/>
                    <a:pt x="5512" y="1849"/>
                  </a:cubicBezTo>
                  <a:cubicBezTo>
                    <a:pt x="5311" y="1580"/>
                    <a:pt x="5042" y="1378"/>
                    <a:pt x="4840" y="1210"/>
                  </a:cubicBezTo>
                  <a:cubicBezTo>
                    <a:pt x="4571" y="1009"/>
                    <a:pt x="4302" y="841"/>
                    <a:pt x="4000" y="673"/>
                  </a:cubicBezTo>
                  <a:lnTo>
                    <a:pt x="3126" y="269"/>
                  </a:lnTo>
                  <a:cubicBezTo>
                    <a:pt x="2824" y="202"/>
                    <a:pt x="2521" y="101"/>
                    <a:pt x="2185" y="68"/>
                  </a:cubicBezTo>
                  <a:cubicBezTo>
                    <a:pt x="1849" y="34"/>
                    <a:pt x="1480" y="0"/>
                    <a:pt x="114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15"/>
            <p:cNvSpPr/>
            <p:nvPr/>
          </p:nvSpPr>
          <p:spPr>
            <a:xfrm>
              <a:off x="864850" y="4436950"/>
              <a:ext cx="108425" cy="101675"/>
            </a:xfrm>
            <a:custGeom>
              <a:rect b="b" l="l" r="r" t="t"/>
              <a:pathLst>
                <a:path extrusionOk="0" h="4067" w="4337">
                  <a:moveTo>
                    <a:pt x="2118" y="0"/>
                  </a:moveTo>
                  <a:cubicBezTo>
                    <a:pt x="1984" y="0"/>
                    <a:pt x="1849" y="0"/>
                    <a:pt x="1748" y="34"/>
                  </a:cubicBezTo>
                  <a:cubicBezTo>
                    <a:pt x="1177" y="135"/>
                    <a:pt x="740" y="471"/>
                    <a:pt x="438" y="874"/>
                  </a:cubicBezTo>
                  <a:cubicBezTo>
                    <a:pt x="135" y="1344"/>
                    <a:pt x="1" y="1882"/>
                    <a:pt x="102" y="2386"/>
                  </a:cubicBezTo>
                  <a:cubicBezTo>
                    <a:pt x="270" y="3361"/>
                    <a:pt x="1110" y="4066"/>
                    <a:pt x="2118" y="4066"/>
                  </a:cubicBezTo>
                  <a:cubicBezTo>
                    <a:pt x="2253" y="4066"/>
                    <a:pt x="2353" y="4066"/>
                    <a:pt x="2488" y="4033"/>
                  </a:cubicBezTo>
                  <a:cubicBezTo>
                    <a:pt x="3597" y="3831"/>
                    <a:pt x="4336" y="2756"/>
                    <a:pt x="4134" y="1680"/>
                  </a:cubicBezTo>
                  <a:cubicBezTo>
                    <a:pt x="3966" y="672"/>
                    <a:pt x="3126" y="0"/>
                    <a:pt x="211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15"/>
            <p:cNvSpPr/>
            <p:nvPr/>
          </p:nvSpPr>
          <p:spPr>
            <a:xfrm>
              <a:off x="356575" y="4440300"/>
              <a:ext cx="108400" cy="101675"/>
            </a:xfrm>
            <a:custGeom>
              <a:rect b="b" l="l" r="r" t="t"/>
              <a:pathLst>
                <a:path extrusionOk="0" h="4067" w="4336">
                  <a:moveTo>
                    <a:pt x="2252" y="1"/>
                  </a:moveTo>
                  <a:cubicBezTo>
                    <a:pt x="2118" y="1"/>
                    <a:pt x="1983" y="1"/>
                    <a:pt x="1849" y="34"/>
                  </a:cubicBezTo>
                  <a:cubicBezTo>
                    <a:pt x="773" y="236"/>
                    <a:pt x="0" y="1278"/>
                    <a:pt x="236" y="2387"/>
                  </a:cubicBezTo>
                  <a:cubicBezTo>
                    <a:pt x="404" y="3361"/>
                    <a:pt x="1244" y="4067"/>
                    <a:pt x="2252" y="4067"/>
                  </a:cubicBezTo>
                  <a:cubicBezTo>
                    <a:pt x="2353" y="4067"/>
                    <a:pt x="2487" y="4067"/>
                    <a:pt x="2622" y="4033"/>
                  </a:cubicBezTo>
                  <a:cubicBezTo>
                    <a:pt x="3159" y="3932"/>
                    <a:pt x="3630" y="3596"/>
                    <a:pt x="3932" y="3193"/>
                  </a:cubicBezTo>
                  <a:cubicBezTo>
                    <a:pt x="4201" y="2723"/>
                    <a:pt x="4336" y="2185"/>
                    <a:pt x="4268" y="1681"/>
                  </a:cubicBezTo>
                  <a:cubicBezTo>
                    <a:pt x="4033" y="673"/>
                    <a:pt x="3193" y="1"/>
                    <a:pt x="225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15"/>
            <p:cNvSpPr/>
            <p:nvPr/>
          </p:nvSpPr>
          <p:spPr>
            <a:xfrm>
              <a:off x="439750" y="4377675"/>
              <a:ext cx="89075" cy="83900"/>
            </a:xfrm>
            <a:custGeom>
              <a:rect b="b" l="l" r="r" t="t"/>
              <a:pathLst>
                <a:path extrusionOk="0" h="3356" w="3563">
                  <a:moveTo>
                    <a:pt x="1796" y="1"/>
                  </a:moveTo>
                  <a:cubicBezTo>
                    <a:pt x="1714" y="1"/>
                    <a:pt x="1631" y="7"/>
                    <a:pt x="1546" y="19"/>
                  </a:cubicBezTo>
                  <a:cubicBezTo>
                    <a:pt x="639" y="153"/>
                    <a:pt x="0" y="993"/>
                    <a:pt x="135" y="1901"/>
                  </a:cubicBezTo>
                  <a:cubicBezTo>
                    <a:pt x="260" y="2716"/>
                    <a:pt x="1000" y="3356"/>
                    <a:pt x="1836" y="3356"/>
                  </a:cubicBezTo>
                  <a:cubicBezTo>
                    <a:pt x="1896" y="3356"/>
                    <a:pt x="1956" y="3352"/>
                    <a:pt x="2017" y="3346"/>
                  </a:cubicBezTo>
                  <a:cubicBezTo>
                    <a:pt x="2958" y="3211"/>
                    <a:pt x="3563" y="2371"/>
                    <a:pt x="3462" y="1430"/>
                  </a:cubicBezTo>
                  <a:cubicBezTo>
                    <a:pt x="3339" y="604"/>
                    <a:pt x="2632" y="1"/>
                    <a:pt x="179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15"/>
            <p:cNvSpPr/>
            <p:nvPr/>
          </p:nvSpPr>
          <p:spPr>
            <a:xfrm>
              <a:off x="797650" y="4376850"/>
              <a:ext cx="89925" cy="83075"/>
            </a:xfrm>
            <a:custGeom>
              <a:rect b="b" l="l" r="r" t="t"/>
              <a:pathLst>
                <a:path extrusionOk="0" h="3323" w="3597">
                  <a:moveTo>
                    <a:pt x="1822" y="0"/>
                  </a:moveTo>
                  <a:cubicBezTo>
                    <a:pt x="1742" y="0"/>
                    <a:pt x="1661" y="6"/>
                    <a:pt x="1580" y="18"/>
                  </a:cubicBezTo>
                  <a:cubicBezTo>
                    <a:pt x="639" y="119"/>
                    <a:pt x="0" y="959"/>
                    <a:pt x="135" y="1900"/>
                  </a:cubicBezTo>
                  <a:cubicBezTo>
                    <a:pt x="260" y="2713"/>
                    <a:pt x="996" y="3322"/>
                    <a:pt x="1828" y="3322"/>
                  </a:cubicBezTo>
                  <a:cubicBezTo>
                    <a:pt x="1890" y="3322"/>
                    <a:pt x="1953" y="3319"/>
                    <a:pt x="2017" y="3312"/>
                  </a:cubicBezTo>
                  <a:cubicBezTo>
                    <a:pt x="2958" y="3211"/>
                    <a:pt x="3596" y="2371"/>
                    <a:pt x="3462" y="1430"/>
                  </a:cubicBezTo>
                  <a:cubicBezTo>
                    <a:pt x="3339" y="604"/>
                    <a:pt x="2632" y="0"/>
                    <a:pt x="182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15"/>
            <p:cNvSpPr/>
            <p:nvPr/>
          </p:nvSpPr>
          <p:spPr>
            <a:xfrm>
              <a:off x="623750" y="4473900"/>
              <a:ext cx="89075" cy="37425"/>
            </a:xfrm>
            <a:custGeom>
              <a:rect b="b" l="l" r="r" t="t"/>
              <a:pathLst>
                <a:path extrusionOk="0" h="1497" w="3563">
                  <a:moveTo>
                    <a:pt x="1882" y="1"/>
                  </a:moveTo>
                  <a:cubicBezTo>
                    <a:pt x="1512" y="1"/>
                    <a:pt x="1210" y="1"/>
                    <a:pt x="907" y="68"/>
                  </a:cubicBezTo>
                  <a:cubicBezTo>
                    <a:pt x="739" y="102"/>
                    <a:pt x="639" y="169"/>
                    <a:pt x="504" y="236"/>
                  </a:cubicBezTo>
                  <a:cubicBezTo>
                    <a:pt x="403" y="270"/>
                    <a:pt x="370" y="337"/>
                    <a:pt x="269" y="371"/>
                  </a:cubicBezTo>
                  <a:lnTo>
                    <a:pt x="168" y="505"/>
                  </a:lnTo>
                  <a:cubicBezTo>
                    <a:pt x="101" y="539"/>
                    <a:pt x="67" y="572"/>
                    <a:pt x="34" y="673"/>
                  </a:cubicBezTo>
                  <a:cubicBezTo>
                    <a:pt x="0" y="707"/>
                    <a:pt x="0" y="740"/>
                    <a:pt x="0" y="841"/>
                  </a:cubicBezTo>
                  <a:cubicBezTo>
                    <a:pt x="0" y="942"/>
                    <a:pt x="67" y="1043"/>
                    <a:pt x="202" y="1110"/>
                  </a:cubicBezTo>
                  <a:cubicBezTo>
                    <a:pt x="336" y="1211"/>
                    <a:pt x="504" y="1278"/>
                    <a:pt x="706" y="1345"/>
                  </a:cubicBezTo>
                  <a:cubicBezTo>
                    <a:pt x="874" y="1412"/>
                    <a:pt x="1042" y="1446"/>
                    <a:pt x="1210" y="1446"/>
                  </a:cubicBezTo>
                  <a:cubicBezTo>
                    <a:pt x="1411" y="1479"/>
                    <a:pt x="1613" y="1496"/>
                    <a:pt x="1811" y="1496"/>
                  </a:cubicBezTo>
                  <a:cubicBezTo>
                    <a:pt x="2008" y="1496"/>
                    <a:pt x="2201" y="1479"/>
                    <a:pt x="2386" y="1446"/>
                  </a:cubicBezTo>
                  <a:cubicBezTo>
                    <a:pt x="2520" y="1412"/>
                    <a:pt x="2621" y="1412"/>
                    <a:pt x="2756" y="1379"/>
                  </a:cubicBezTo>
                  <a:cubicBezTo>
                    <a:pt x="2957" y="1278"/>
                    <a:pt x="3193" y="1211"/>
                    <a:pt x="3361" y="1110"/>
                  </a:cubicBezTo>
                  <a:cubicBezTo>
                    <a:pt x="3394" y="1110"/>
                    <a:pt x="3394" y="1110"/>
                    <a:pt x="3428" y="1076"/>
                  </a:cubicBezTo>
                  <a:cubicBezTo>
                    <a:pt x="3461" y="1043"/>
                    <a:pt x="3529" y="1009"/>
                    <a:pt x="3529" y="942"/>
                  </a:cubicBezTo>
                  <a:cubicBezTo>
                    <a:pt x="3562" y="908"/>
                    <a:pt x="3529" y="875"/>
                    <a:pt x="3529" y="841"/>
                  </a:cubicBezTo>
                  <a:cubicBezTo>
                    <a:pt x="3428" y="673"/>
                    <a:pt x="3361" y="539"/>
                    <a:pt x="3226" y="438"/>
                  </a:cubicBezTo>
                  <a:cubicBezTo>
                    <a:pt x="3092" y="337"/>
                    <a:pt x="2957" y="270"/>
                    <a:pt x="2857" y="202"/>
                  </a:cubicBezTo>
                  <a:cubicBezTo>
                    <a:pt x="2554" y="68"/>
                    <a:pt x="2218" y="1"/>
                    <a:pt x="188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15"/>
            <p:cNvSpPr/>
            <p:nvPr/>
          </p:nvSpPr>
          <p:spPr>
            <a:xfrm>
              <a:off x="593500" y="4409225"/>
              <a:ext cx="155450" cy="105200"/>
            </a:xfrm>
            <a:custGeom>
              <a:rect b="b" l="l" r="r" t="t"/>
              <a:pathLst>
                <a:path extrusionOk="0" h="4208" w="6218">
                  <a:moveTo>
                    <a:pt x="4537" y="2924"/>
                  </a:moveTo>
                  <a:lnTo>
                    <a:pt x="4537" y="2924"/>
                  </a:lnTo>
                  <a:cubicBezTo>
                    <a:pt x="4705" y="3025"/>
                    <a:pt x="4806" y="3193"/>
                    <a:pt x="4907" y="3361"/>
                  </a:cubicBezTo>
                  <a:cubicBezTo>
                    <a:pt x="4772" y="3193"/>
                    <a:pt x="4638" y="3025"/>
                    <a:pt x="4537" y="2924"/>
                  </a:cubicBezTo>
                  <a:close/>
                  <a:moveTo>
                    <a:pt x="2903" y="2630"/>
                  </a:moveTo>
                  <a:cubicBezTo>
                    <a:pt x="3016" y="2630"/>
                    <a:pt x="3126" y="2638"/>
                    <a:pt x="3226" y="2655"/>
                  </a:cubicBezTo>
                  <a:cubicBezTo>
                    <a:pt x="3394" y="2689"/>
                    <a:pt x="3596" y="2756"/>
                    <a:pt x="3764" y="2823"/>
                  </a:cubicBezTo>
                  <a:cubicBezTo>
                    <a:pt x="3932" y="2924"/>
                    <a:pt x="4067" y="2991"/>
                    <a:pt x="4201" y="3092"/>
                  </a:cubicBezTo>
                  <a:cubicBezTo>
                    <a:pt x="4302" y="3193"/>
                    <a:pt x="4403" y="3294"/>
                    <a:pt x="4403" y="3327"/>
                  </a:cubicBezTo>
                  <a:cubicBezTo>
                    <a:pt x="4436" y="3428"/>
                    <a:pt x="4470" y="3462"/>
                    <a:pt x="4503" y="3495"/>
                  </a:cubicBezTo>
                  <a:cubicBezTo>
                    <a:pt x="4403" y="3596"/>
                    <a:pt x="4268" y="3630"/>
                    <a:pt x="4167" y="3663"/>
                  </a:cubicBezTo>
                  <a:cubicBezTo>
                    <a:pt x="4067" y="3663"/>
                    <a:pt x="3966" y="3697"/>
                    <a:pt x="3831" y="3764"/>
                  </a:cubicBezTo>
                  <a:cubicBezTo>
                    <a:pt x="3663" y="3798"/>
                    <a:pt x="3428" y="3831"/>
                    <a:pt x="3260" y="3831"/>
                  </a:cubicBezTo>
                  <a:cubicBezTo>
                    <a:pt x="3162" y="3841"/>
                    <a:pt x="3063" y="3845"/>
                    <a:pt x="2966" y="3845"/>
                  </a:cubicBezTo>
                  <a:cubicBezTo>
                    <a:pt x="2730" y="3845"/>
                    <a:pt x="2499" y="3821"/>
                    <a:pt x="2285" y="3798"/>
                  </a:cubicBezTo>
                  <a:cubicBezTo>
                    <a:pt x="1983" y="3764"/>
                    <a:pt x="1748" y="3663"/>
                    <a:pt x="1479" y="3529"/>
                  </a:cubicBezTo>
                  <a:lnTo>
                    <a:pt x="1244" y="3428"/>
                  </a:lnTo>
                  <a:cubicBezTo>
                    <a:pt x="1277" y="3361"/>
                    <a:pt x="1277" y="3327"/>
                    <a:pt x="1311" y="3294"/>
                  </a:cubicBezTo>
                  <a:cubicBezTo>
                    <a:pt x="1412" y="3159"/>
                    <a:pt x="1513" y="3092"/>
                    <a:pt x="1613" y="2991"/>
                  </a:cubicBezTo>
                  <a:cubicBezTo>
                    <a:pt x="1748" y="2924"/>
                    <a:pt x="1882" y="2823"/>
                    <a:pt x="1983" y="2789"/>
                  </a:cubicBezTo>
                  <a:cubicBezTo>
                    <a:pt x="2084" y="2756"/>
                    <a:pt x="2218" y="2756"/>
                    <a:pt x="2285" y="2689"/>
                  </a:cubicBezTo>
                  <a:cubicBezTo>
                    <a:pt x="2386" y="2689"/>
                    <a:pt x="2453" y="2655"/>
                    <a:pt x="2554" y="2655"/>
                  </a:cubicBezTo>
                  <a:cubicBezTo>
                    <a:pt x="2672" y="2638"/>
                    <a:pt x="2790" y="2630"/>
                    <a:pt x="2903" y="2630"/>
                  </a:cubicBezTo>
                  <a:close/>
                  <a:moveTo>
                    <a:pt x="1244" y="0"/>
                  </a:moveTo>
                  <a:cubicBezTo>
                    <a:pt x="1109" y="0"/>
                    <a:pt x="1042" y="0"/>
                    <a:pt x="908" y="67"/>
                  </a:cubicBezTo>
                  <a:cubicBezTo>
                    <a:pt x="836" y="91"/>
                    <a:pt x="782" y="115"/>
                    <a:pt x="768" y="115"/>
                  </a:cubicBezTo>
                  <a:cubicBezTo>
                    <a:pt x="762" y="115"/>
                    <a:pt x="763" y="111"/>
                    <a:pt x="773" y="101"/>
                  </a:cubicBezTo>
                  <a:lnTo>
                    <a:pt x="773" y="101"/>
                  </a:lnTo>
                  <a:cubicBezTo>
                    <a:pt x="605" y="168"/>
                    <a:pt x="504" y="269"/>
                    <a:pt x="404" y="370"/>
                  </a:cubicBezTo>
                  <a:cubicBezTo>
                    <a:pt x="168" y="639"/>
                    <a:pt x="67" y="1008"/>
                    <a:pt x="34" y="1277"/>
                  </a:cubicBezTo>
                  <a:cubicBezTo>
                    <a:pt x="0" y="1613"/>
                    <a:pt x="34" y="1949"/>
                    <a:pt x="101" y="2285"/>
                  </a:cubicBezTo>
                  <a:cubicBezTo>
                    <a:pt x="202" y="2554"/>
                    <a:pt x="336" y="2857"/>
                    <a:pt x="504" y="3058"/>
                  </a:cubicBezTo>
                  <a:cubicBezTo>
                    <a:pt x="840" y="3529"/>
                    <a:pt x="1344" y="3865"/>
                    <a:pt x="1916" y="4033"/>
                  </a:cubicBezTo>
                  <a:cubicBezTo>
                    <a:pt x="2299" y="4161"/>
                    <a:pt x="2683" y="4208"/>
                    <a:pt x="3066" y="4208"/>
                  </a:cubicBezTo>
                  <a:cubicBezTo>
                    <a:pt x="3288" y="4208"/>
                    <a:pt x="3509" y="4192"/>
                    <a:pt x="3730" y="4167"/>
                  </a:cubicBezTo>
                  <a:cubicBezTo>
                    <a:pt x="3865" y="4134"/>
                    <a:pt x="3932" y="4134"/>
                    <a:pt x="4067" y="4066"/>
                  </a:cubicBezTo>
                  <a:cubicBezTo>
                    <a:pt x="4571" y="3966"/>
                    <a:pt x="4974" y="3730"/>
                    <a:pt x="5377" y="3462"/>
                  </a:cubicBezTo>
                  <a:cubicBezTo>
                    <a:pt x="5579" y="3294"/>
                    <a:pt x="5780" y="3025"/>
                    <a:pt x="5915" y="2823"/>
                  </a:cubicBezTo>
                  <a:cubicBezTo>
                    <a:pt x="6049" y="2554"/>
                    <a:pt x="6150" y="2285"/>
                    <a:pt x="6217" y="1983"/>
                  </a:cubicBezTo>
                  <a:lnTo>
                    <a:pt x="6217" y="1479"/>
                  </a:lnTo>
                  <a:cubicBezTo>
                    <a:pt x="6217" y="1311"/>
                    <a:pt x="6150" y="1143"/>
                    <a:pt x="6117" y="1008"/>
                  </a:cubicBezTo>
                  <a:cubicBezTo>
                    <a:pt x="5982" y="672"/>
                    <a:pt x="5814" y="437"/>
                    <a:pt x="5612" y="269"/>
                  </a:cubicBezTo>
                  <a:cubicBezTo>
                    <a:pt x="5478" y="168"/>
                    <a:pt x="5344" y="135"/>
                    <a:pt x="5209" y="101"/>
                  </a:cubicBezTo>
                  <a:cubicBezTo>
                    <a:pt x="5008" y="101"/>
                    <a:pt x="4839" y="101"/>
                    <a:pt x="4671" y="135"/>
                  </a:cubicBezTo>
                  <a:cubicBezTo>
                    <a:pt x="4571" y="135"/>
                    <a:pt x="4470" y="168"/>
                    <a:pt x="4403" y="202"/>
                  </a:cubicBezTo>
                  <a:cubicBezTo>
                    <a:pt x="4335" y="202"/>
                    <a:pt x="4268" y="269"/>
                    <a:pt x="4235" y="303"/>
                  </a:cubicBezTo>
                  <a:cubicBezTo>
                    <a:pt x="4100" y="370"/>
                    <a:pt x="3966" y="437"/>
                    <a:pt x="3831" y="504"/>
                  </a:cubicBezTo>
                  <a:cubicBezTo>
                    <a:pt x="3663" y="605"/>
                    <a:pt x="3529" y="672"/>
                    <a:pt x="3260" y="773"/>
                  </a:cubicBezTo>
                  <a:lnTo>
                    <a:pt x="3058" y="773"/>
                  </a:lnTo>
                  <a:cubicBezTo>
                    <a:pt x="2924" y="773"/>
                    <a:pt x="2790" y="672"/>
                    <a:pt x="2655" y="639"/>
                  </a:cubicBezTo>
                  <a:cubicBezTo>
                    <a:pt x="2554" y="605"/>
                    <a:pt x="2420" y="504"/>
                    <a:pt x="2285" y="437"/>
                  </a:cubicBezTo>
                  <a:cubicBezTo>
                    <a:pt x="2218" y="403"/>
                    <a:pt x="2084" y="303"/>
                    <a:pt x="1983" y="269"/>
                  </a:cubicBezTo>
                  <a:cubicBezTo>
                    <a:pt x="1882" y="168"/>
                    <a:pt x="1748" y="135"/>
                    <a:pt x="1613" y="101"/>
                  </a:cubicBezTo>
                  <a:cubicBezTo>
                    <a:pt x="1513" y="67"/>
                    <a:pt x="1378" y="0"/>
                    <a:pt x="124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1" name="Google Shape;291;p15"/>
          <p:cNvGrpSpPr/>
          <p:nvPr/>
        </p:nvGrpSpPr>
        <p:grpSpPr>
          <a:xfrm>
            <a:off x="2087985" y="965750"/>
            <a:ext cx="925475" cy="461036"/>
            <a:chOff x="6950025" y="3485050"/>
            <a:chExt cx="672975" cy="335250"/>
          </a:xfrm>
        </p:grpSpPr>
        <p:sp>
          <p:nvSpPr>
            <p:cNvPr id="292" name="Google Shape;292;p15"/>
            <p:cNvSpPr/>
            <p:nvPr/>
          </p:nvSpPr>
          <p:spPr>
            <a:xfrm>
              <a:off x="6950025" y="3485050"/>
              <a:ext cx="672975" cy="335250"/>
            </a:xfrm>
            <a:custGeom>
              <a:rect b="b" l="l" r="r" t="t"/>
              <a:pathLst>
                <a:path extrusionOk="0" h="13410" w="26919">
                  <a:moveTo>
                    <a:pt x="16333" y="1"/>
                  </a:moveTo>
                  <a:cubicBezTo>
                    <a:pt x="16098" y="1"/>
                    <a:pt x="15795" y="1"/>
                    <a:pt x="15594" y="135"/>
                  </a:cubicBezTo>
                  <a:cubicBezTo>
                    <a:pt x="15123" y="169"/>
                    <a:pt x="14686" y="270"/>
                    <a:pt x="14317" y="371"/>
                  </a:cubicBezTo>
                  <a:cubicBezTo>
                    <a:pt x="13443" y="673"/>
                    <a:pt x="12670" y="1110"/>
                    <a:pt x="12099" y="1681"/>
                  </a:cubicBezTo>
                  <a:cubicBezTo>
                    <a:pt x="11460" y="2320"/>
                    <a:pt x="10990" y="3126"/>
                    <a:pt x="10754" y="3966"/>
                  </a:cubicBezTo>
                  <a:cubicBezTo>
                    <a:pt x="10620" y="4370"/>
                    <a:pt x="10553" y="4840"/>
                    <a:pt x="10553" y="5277"/>
                  </a:cubicBezTo>
                  <a:cubicBezTo>
                    <a:pt x="10486" y="5546"/>
                    <a:pt x="10553" y="5848"/>
                    <a:pt x="10586" y="6151"/>
                  </a:cubicBezTo>
                  <a:lnTo>
                    <a:pt x="10318" y="6151"/>
                  </a:lnTo>
                  <a:cubicBezTo>
                    <a:pt x="10250" y="6151"/>
                    <a:pt x="10116" y="6151"/>
                    <a:pt x="10049" y="6184"/>
                  </a:cubicBezTo>
                  <a:cubicBezTo>
                    <a:pt x="9881" y="6218"/>
                    <a:pt x="9713" y="6319"/>
                    <a:pt x="9578" y="6453"/>
                  </a:cubicBezTo>
                  <a:cubicBezTo>
                    <a:pt x="9545" y="6487"/>
                    <a:pt x="9477" y="6520"/>
                    <a:pt x="9477" y="6554"/>
                  </a:cubicBezTo>
                  <a:lnTo>
                    <a:pt x="9410" y="6453"/>
                  </a:lnTo>
                  <a:cubicBezTo>
                    <a:pt x="9242" y="6218"/>
                    <a:pt x="9108" y="5983"/>
                    <a:pt x="8906" y="5815"/>
                  </a:cubicBezTo>
                  <a:cubicBezTo>
                    <a:pt x="8738" y="5647"/>
                    <a:pt x="8570" y="5512"/>
                    <a:pt x="8368" y="5445"/>
                  </a:cubicBezTo>
                  <a:cubicBezTo>
                    <a:pt x="8133" y="5344"/>
                    <a:pt x="7932" y="5311"/>
                    <a:pt x="7764" y="5277"/>
                  </a:cubicBezTo>
                  <a:cubicBezTo>
                    <a:pt x="7596" y="5210"/>
                    <a:pt x="7428" y="5210"/>
                    <a:pt x="7293" y="5210"/>
                  </a:cubicBezTo>
                  <a:cubicBezTo>
                    <a:pt x="7058" y="5210"/>
                    <a:pt x="6856" y="5277"/>
                    <a:pt x="6587" y="5311"/>
                  </a:cubicBezTo>
                  <a:cubicBezTo>
                    <a:pt x="6218" y="5445"/>
                    <a:pt x="5848" y="5613"/>
                    <a:pt x="5546" y="5815"/>
                  </a:cubicBezTo>
                  <a:cubicBezTo>
                    <a:pt x="5210" y="6050"/>
                    <a:pt x="4907" y="6352"/>
                    <a:pt x="4705" y="6688"/>
                  </a:cubicBezTo>
                  <a:cubicBezTo>
                    <a:pt x="4605" y="6823"/>
                    <a:pt x="4537" y="6991"/>
                    <a:pt x="4437" y="7193"/>
                  </a:cubicBezTo>
                  <a:cubicBezTo>
                    <a:pt x="4403" y="7394"/>
                    <a:pt x="4336" y="7562"/>
                    <a:pt x="4336" y="7730"/>
                  </a:cubicBezTo>
                  <a:cubicBezTo>
                    <a:pt x="4269" y="7965"/>
                    <a:pt x="4269" y="8167"/>
                    <a:pt x="4336" y="8335"/>
                  </a:cubicBezTo>
                  <a:cubicBezTo>
                    <a:pt x="4369" y="8570"/>
                    <a:pt x="4403" y="8738"/>
                    <a:pt x="4504" y="8873"/>
                  </a:cubicBezTo>
                  <a:cubicBezTo>
                    <a:pt x="4571" y="9041"/>
                    <a:pt x="4672" y="9209"/>
                    <a:pt x="4739" y="9310"/>
                  </a:cubicBezTo>
                  <a:cubicBezTo>
                    <a:pt x="4571" y="9243"/>
                    <a:pt x="4403" y="9243"/>
                    <a:pt x="4235" y="9243"/>
                  </a:cubicBezTo>
                  <a:cubicBezTo>
                    <a:pt x="3899" y="9243"/>
                    <a:pt x="3529" y="9243"/>
                    <a:pt x="3160" y="9343"/>
                  </a:cubicBezTo>
                  <a:cubicBezTo>
                    <a:pt x="2387" y="9478"/>
                    <a:pt x="1748" y="9713"/>
                    <a:pt x="1244" y="10049"/>
                  </a:cubicBezTo>
                  <a:cubicBezTo>
                    <a:pt x="975" y="10217"/>
                    <a:pt x="706" y="10419"/>
                    <a:pt x="538" y="10688"/>
                  </a:cubicBezTo>
                  <a:cubicBezTo>
                    <a:pt x="337" y="10923"/>
                    <a:pt x="202" y="11225"/>
                    <a:pt x="135" y="11528"/>
                  </a:cubicBezTo>
                  <a:cubicBezTo>
                    <a:pt x="34" y="11864"/>
                    <a:pt x="1" y="12233"/>
                    <a:pt x="34" y="12569"/>
                  </a:cubicBezTo>
                  <a:cubicBezTo>
                    <a:pt x="34" y="12838"/>
                    <a:pt x="135" y="13040"/>
                    <a:pt x="236" y="13208"/>
                  </a:cubicBezTo>
                  <a:cubicBezTo>
                    <a:pt x="303" y="13275"/>
                    <a:pt x="337" y="13342"/>
                    <a:pt x="404" y="13410"/>
                  </a:cubicBezTo>
                  <a:lnTo>
                    <a:pt x="8301" y="13410"/>
                  </a:lnTo>
                  <a:cubicBezTo>
                    <a:pt x="12939" y="13376"/>
                    <a:pt x="17610" y="13376"/>
                    <a:pt x="22214" y="13376"/>
                  </a:cubicBezTo>
                  <a:lnTo>
                    <a:pt x="25575" y="13376"/>
                  </a:lnTo>
                  <a:cubicBezTo>
                    <a:pt x="25776" y="13208"/>
                    <a:pt x="26012" y="13006"/>
                    <a:pt x="26180" y="12771"/>
                  </a:cubicBezTo>
                  <a:cubicBezTo>
                    <a:pt x="26415" y="12435"/>
                    <a:pt x="26616" y="12065"/>
                    <a:pt x="26751" y="11662"/>
                  </a:cubicBezTo>
                  <a:cubicBezTo>
                    <a:pt x="26784" y="11427"/>
                    <a:pt x="26852" y="11225"/>
                    <a:pt x="26885" y="10990"/>
                  </a:cubicBezTo>
                  <a:cubicBezTo>
                    <a:pt x="26919" y="10721"/>
                    <a:pt x="26919" y="10553"/>
                    <a:pt x="26919" y="10352"/>
                  </a:cubicBezTo>
                  <a:cubicBezTo>
                    <a:pt x="26885" y="9982"/>
                    <a:pt x="26784" y="9579"/>
                    <a:pt x="26616" y="9243"/>
                  </a:cubicBezTo>
                  <a:cubicBezTo>
                    <a:pt x="26448" y="8906"/>
                    <a:pt x="26247" y="8570"/>
                    <a:pt x="25944" y="8335"/>
                  </a:cubicBezTo>
                  <a:cubicBezTo>
                    <a:pt x="25373" y="7797"/>
                    <a:pt x="24667" y="7461"/>
                    <a:pt x="23894" y="7327"/>
                  </a:cubicBezTo>
                  <a:cubicBezTo>
                    <a:pt x="23726" y="7293"/>
                    <a:pt x="23558" y="7293"/>
                    <a:pt x="23424" y="7293"/>
                  </a:cubicBezTo>
                  <a:cubicBezTo>
                    <a:pt x="23222" y="7293"/>
                    <a:pt x="22987" y="7327"/>
                    <a:pt x="22752" y="7361"/>
                  </a:cubicBezTo>
                  <a:cubicBezTo>
                    <a:pt x="22584" y="7394"/>
                    <a:pt x="22483" y="7461"/>
                    <a:pt x="22382" y="7495"/>
                  </a:cubicBezTo>
                  <a:cubicBezTo>
                    <a:pt x="22483" y="7361"/>
                    <a:pt x="22517" y="7226"/>
                    <a:pt x="22584" y="7125"/>
                  </a:cubicBezTo>
                  <a:cubicBezTo>
                    <a:pt x="22819" y="6688"/>
                    <a:pt x="22920" y="6285"/>
                    <a:pt x="22987" y="5848"/>
                  </a:cubicBezTo>
                  <a:cubicBezTo>
                    <a:pt x="23054" y="5378"/>
                    <a:pt x="23021" y="4975"/>
                    <a:pt x="22920" y="4538"/>
                  </a:cubicBezTo>
                  <a:cubicBezTo>
                    <a:pt x="22718" y="3698"/>
                    <a:pt x="22248" y="2857"/>
                    <a:pt x="21576" y="2152"/>
                  </a:cubicBezTo>
                  <a:cubicBezTo>
                    <a:pt x="21239" y="1816"/>
                    <a:pt x="20903" y="1513"/>
                    <a:pt x="20567" y="1278"/>
                  </a:cubicBezTo>
                  <a:cubicBezTo>
                    <a:pt x="20198" y="1009"/>
                    <a:pt x="19828" y="807"/>
                    <a:pt x="19458" y="639"/>
                  </a:cubicBezTo>
                  <a:cubicBezTo>
                    <a:pt x="19022" y="471"/>
                    <a:pt x="18618" y="303"/>
                    <a:pt x="18181" y="236"/>
                  </a:cubicBezTo>
                  <a:cubicBezTo>
                    <a:pt x="17778" y="102"/>
                    <a:pt x="17308" y="68"/>
                    <a:pt x="1687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15"/>
            <p:cNvSpPr/>
            <p:nvPr/>
          </p:nvSpPr>
          <p:spPr>
            <a:xfrm>
              <a:off x="6950025" y="3488725"/>
              <a:ext cx="672975" cy="331575"/>
            </a:xfrm>
            <a:custGeom>
              <a:rect b="b" l="l" r="r" t="t"/>
              <a:pathLst>
                <a:path extrusionOk="0" h="13263" w="26919">
                  <a:moveTo>
                    <a:pt x="17671" y="1"/>
                  </a:moveTo>
                  <a:cubicBezTo>
                    <a:pt x="17531" y="1"/>
                    <a:pt x="17399" y="27"/>
                    <a:pt x="17274" y="89"/>
                  </a:cubicBezTo>
                  <a:cubicBezTo>
                    <a:pt x="17442" y="257"/>
                    <a:pt x="17644" y="459"/>
                    <a:pt x="17812" y="660"/>
                  </a:cubicBezTo>
                  <a:cubicBezTo>
                    <a:pt x="18013" y="929"/>
                    <a:pt x="18181" y="1165"/>
                    <a:pt x="18316" y="1433"/>
                  </a:cubicBezTo>
                  <a:cubicBezTo>
                    <a:pt x="18618" y="1971"/>
                    <a:pt x="18786" y="2542"/>
                    <a:pt x="18853" y="3147"/>
                  </a:cubicBezTo>
                  <a:cubicBezTo>
                    <a:pt x="18887" y="3483"/>
                    <a:pt x="18887" y="3853"/>
                    <a:pt x="18853" y="4189"/>
                  </a:cubicBezTo>
                  <a:cubicBezTo>
                    <a:pt x="18853" y="4357"/>
                    <a:pt x="18820" y="4525"/>
                    <a:pt x="18786" y="4693"/>
                  </a:cubicBezTo>
                  <a:cubicBezTo>
                    <a:pt x="18719" y="4861"/>
                    <a:pt x="18652" y="5029"/>
                    <a:pt x="18618" y="5197"/>
                  </a:cubicBezTo>
                  <a:cubicBezTo>
                    <a:pt x="18484" y="5533"/>
                    <a:pt x="18316" y="5836"/>
                    <a:pt x="18114" y="6138"/>
                  </a:cubicBezTo>
                  <a:cubicBezTo>
                    <a:pt x="17946" y="6373"/>
                    <a:pt x="17711" y="6575"/>
                    <a:pt x="17476" y="6743"/>
                  </a:cubicBezTo>
                  <a:cubicBezTo>
                    <a:pt x="17610" y="6743"/>
                    <a:pt x="17677" y="6810"/>
                    <a:pt x="17778" y="6810"/>
                  </a:cubicBezTo>
                  <a:cubicBezTo>
                    <a:pt x="17946" y="6810"/>
                    <a:pt x="18148" y="6878"/>
                    <a:pt x="18349" y="6911"/>
                  </a:cubicBezTo>
                  <a:cubicBezTo>
                    <a:pt x="18517" y="7012"/>
                    <a:pt x="18685" y="7046"/>
                    <a:pt x="18853" y="7146"/>
                  </a:cubicBezTo>
                  <a:cubicBezTo>
                    <a:pt x="19022" y="7214"/>
                    <a:pt x="19190" y="7314"/>
                    <a:pt x="19358" y="7415"/>
                  </a:cubicBezTo>
                  <a:cubicBezTo>
                    <a:pt x="19660" y="7650"/>
                    <a:pt x="19895" y="7919"/>
                    <a:pt x="20063" y="8255"/>
                  </a:cubicBezTo>
                  <a:cubicBezTo>
                    <a:pt x="20164" y="8423"/>
                    <a:pt x="20198" y="8659"/>
                    <a:pt x="20231" y="8827"/>
                  </a:cubicBezTo>
                  <a:cubicBezTo>
                    <a:pt x="20299" y="8927"/>
                    <a:pt x="20299" y="9028"/>
                    <a:pt x="20299" y="9096"/>
                  </a:cubicBezTo>
                  <a:lnTo>
                    <a:pt x="20299" y="9398"/>
                  </a:lnTo>
                  <a:cubicBezTo>
                    <a:pt x="20299" y="9734"/>
                    <a:pt x="20198" y="10036"/>
                    <a:pt x="20030" y="10339"/>
                  </a:cubicBezTo>
                  <a:lnTo>
                    <a:pt x="19794" y="10709"/>
                  </a:lnTo>
                  <a:lnTo>
                    <a:pt x="19391" y="11078"/>
                  </a:lnTo>
                  <a:cubicBezTo>
                    <a:pt x="19122" y="11347"/>
                    <a:pt x="18820" y="11515"/>
                    <a:pt x="18517" y="11683"/>
                  </a:cubicBezTo>
                  <a:cubicBezTo>
                    <a:pt x="18181" y="11851"/>
                    <a:pt x="17845" y="11952"/>
                    <a:pt x="17509" y="12086"/>
                  </a:cubicBezTo>
                  <a:cubicBezTo>
                    <a:pt x="16837" y="12288"/>
                    <a:pt x="16165" y="12456"/>
                    <a:pt x="15459" y="12591"/>
                  </a:cubicBezTo>
                  <a:cubicBezTo>
                    <a:pt x="14619" y="12725"/>
                    <a:pt x="13813" y="12859"/>
                    <a:pt x="12972" y="12927"/>
                  </a:cubicBezTo>
                  <a:cubicBezTo>
                    <a:pt x="12317" y="13002"/>
                    <a:pt x="11662" y="13040"/>
                    <a:pt x="10992" y="13040"/>
                  </a:cubicBezTo>
                  <a:cubicBezTo>
                    <a:pt x="10769" y="13040"/>
                    <a:pt x="10544" y="13036"/>
                    <a:pt x="10318" y="13027"/>
                  </a:cubicBezTo>
                  <a:cubicBezTo>
                    <a:pt x="9444" y="12960"/>
                    <a:pt x="8570" y="12893"/>
                    <a:pt x="7730" y="12725"/>
                  </a:cubicBezTo>
                  <a:cubicBezTo>
                    <a:pt x="6587" y="12456"/>
                    <a:pt x="5512" y="12053"/>
                    <a:pt x="4537" y="11414"/>
                  </a:cubicBezTo>
                  <a:lnTo>
                    <a:pt x="3899" y="10910"/>
                  </a:lnTo>
                  <a:cubicBezTo>
                    <a:pt x="3664" y="10675"/>
                    <a:pt x="3395" y="10406"/>
                    <a:pt x="3193" y="10171"/>
                  </a:cubicBezTo>
                  <a:cubicBezTo>
                    <a:pt x="2992" y="9868"/>
                    <a:pt x="2756" y="9600"/>
                    <a:pt x="2588" y="9331"/>
                  </a:cubicBezTo>
                  <a:cubicBezTo>
                    <a:pt x="2051" y="9432"/>
                    <a:pt x="1647" y="9667"/>
                    <a:pt x="1244" y="9902"/>
                  </a:cubicBezTo>
                  <a:cubicBezTo>
                    <a:pt x="975" y="10070"/>
                    <a:pt x="706" y="10272"/>
                    <a:pt x="538" y="10541"/>
                  </a:cubicBezTo>
                  <a:cubicBezTo>
                    <a:pt x="337" y="10776"/>
                    <a:pt x="202" y="11078"/>
                    <a:pt x="135" y="11381"/>
                  </a:cubicBezTo>
                  <a:cubicBezTo>
                    <a:pt x="34" y="11717"/>
                    <a:pt x="1" y="12086"/>
                    <a:pt x="34" y="12422"/>
                  </a:cubicBezTo>
                  <a:cubicBezTo>
                    <a:pt x="34" y="12691"/>
                    <a:pt x="135" y="12893"/>
                    <a:pt x="236" y="13061"/>
                  </a:cubicBezTo>
                  <a:cubicBezTo>
                    <a:pt x="303" y="13128"/>
                    <a:pt x="337" y="13195"/>
                    <a:pt x="404" y="13263"/>
                  </a:cubicBezTo>
                  <a:lnTo>
                    <a:pt x="8301" y="13263"/>
                  </a:lnTo>
                  <a:cubicBezTo>
                    <a:pt x="12939" y="13229"/>
                    <a:pt x="17543" y="13229"/>
                    <a:pt x="22214" y="13229"/>
                  </a:cubicBezTo>
                  <a:lnTo>
                    <a:pt x="25575" y="13229"/>
                  </a:lnTo>
                  <a:cubicBezTo>
                    <a:pt x="25776" y="13061"/>
                    <a:pt x="26012" y="12859"/>
                    <a:pt x="26180" y="12624"/>
                  </a:cubicBezTo>
                  <a:cubicBezTo>
                    <a:pt x="26415" y="12288"/>
                    <a:pt x="26616" y="11885"/>
                    <a:pt x="26751" y="11515"/>
                  </a:cubicBezTo>
                  <a:cubicBezTo>
                    <a:pt x="26784" y="11280"/>
                    <a:pt x="26852" y="11078"/>
                    <a:pt x="26885" y="10843"/>
                  </a:cubicBezTo>
                  <a:cubicBezTo>
                    <a:pt x="26919" y="10608"/>
                    <a:pt x="26919" y="10406"/>
                    <a:pt x="26919" y="10205"/>
                  </a:cubicBezTo>
                  <a:cubicBezTo>
                    <a:pt x="26919" y="9835"/>
                    <a:pt x="26784" y="9432"/>
                    <a:pt x="26616" y="9096"/>
                  </a:cubicBezTo>
                  <a:cubicBezTo>
                    <a:pt x="26448" y="8759"/>
                    <a:pt x="26247" y="8423"/>
                    <a:pt x="25944" y="8188"/>
                  </a:cubicBezTo>
                  <a:cubicBezTo>
                    <a:pt x="25407" y="7650"/>
                    <a:pt x="24667" y="7247"/>
                    <a:pt x="23894" y="7180"/>
                  </a:cubicBezTo>
                  <a:cubicBezTo>
                    <a:pt x="23726" y="7146"/>
                    <a:pt x="23558" y="7146"/>
                    <a:pt x="23424" y="7146"/>
                  </a:cubicBezTo>
                  <a:cubicBezTo>
                    <a:pt x="23222" y="7146"/>
                    <a:pt x="22987" y="7180"/>
                    <a:pt x="22752" y="7214"/>
                  </a:cubicBezTo>
                  <a:cubicBezTo>
                    <a:pt x="22584" y="7247"/>
                    <a:pt x="22517" y="7314"/>
                    <a:pt x="22416" y="7348"/>
                  </a:cubicBezTo>
                  <a:cubicBezTo>
                    <a:pt x="22517" y="7214"/>
                    <a:pt x="22584" y="7079"/>
                    <a:pt x="22651" y="6978"/>
                  </a:cubicBezTo>
                  <a:cubicBezTo>
                    <a:pt x="22853" y="6541"/>
                    <a:pt x="22987" y="6138"/>
                    <a:pt x="23021" y="5701"/>
                  </a:cubicBezTo>
                  <a:cubicBezTo>
                    <a:pt x="23054" y="5231"/>
                    <a:pt x="23021" y="4828"/>
                    <a:pt x="22920" y="4391"/>
                  </a:cubicBezTo>
                  <a:cubicBezTo>
                    <a:pt x="22718" y="3551"/>
                    <a:pt x="22248" y="2710"/>
                    <a:pt x="21576" y="2005"/>
                  </a:cubicBezTo>
                  <a:cubicBezTo>
                    <a:pt x="21239" y="1669"/>
                    <a:pt x="20903" y="1366"/>
                    <a:pt x="20567" y="1131"/>
                  </a:cubicBezTo>
                  <a:cubicBezTo>
                    <a:pt x="20198" y="862"/>
                    <a:pt x="19828" y="660"/>
                    <a:pt x="19458" y="492"/>
                  </a:cubicBezTo>
                  <a:cubicBezTo>
                    <a:pt x="19022" y="324"/>
                    <a:pt x="18618" y="156"/>
                    <a:pt x="18181" y="89"/>
                  </a:cubicBezTo>
                  <a:cubicBezTo>
                    <a:pt x="18002" y="35"/>
                    <a:pt x="17831" y="1"/>
                    <a:pt x="1767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15"/>
            <p:cNvSpPr/>
            <p:nvPr/>
          </p:nvSpPr>
          <p:spPr>
            <a:xfrm>
              <a:off x="7243250" y="3509425"/>
              <a:ext cx="143675" cy="109250"/>
            </a:xfrm>
            <a:custGeom>
              <a:rect b="b" l="l" r="r" t="t"/>
              <a:pathLst>
                <a:path extrusionOk="0" h="4370" w="5747">
                  <a:moveTo>
                    <a:pt x="4470" y="1"/>
                  </a:moveTo>
                  <a:cubicBezTo>
                    <a:pt x="4234" y="1"/>
                    <a:pt x="3966" y="34"/>
                    <a:pt x="3730" y="101"/>
                  </a:cubicBezTo>
                  <a:cubicBezTo>
                    <a:pt x="3092" y="202"/>
                    <a:pt x="2520" y="505"/>
                    <a:pt x="1949" y="841"/>
                  </a:cubicBezTo>
                  <a:cubicBezTo>
                    <a:pt x="1680" y="1042"/>
                    <a:pt x="1412" y="1278"/>
                    <a:pt x="1176" y="1513"/>
                  </a:cubicBezTo>
                  <a:cubicBezTo>
                    <a:pt x="907" y="1782"/>
                    <a:pt x="706" y="2017"/>
                    <a:pt x="538" y="2319"/>
                  </a:cubicBezTo>
                  <a:cubicBezTo>
                    <a:pt x="370" y="2622"/>
                    <a:pt x="235" y="2891"/>
                    <a:pt x="101" y="3193"/>
                  </a:cubicBezTo>
                  <a:cubicBezTo>
                    <a:pt x="34" y="3496"/>
                    <a:pt x="0" y="3798"/>
                    <a:pt x="0" y="4033"/>
                  </a:cubicBezTo>
                  <a:cubicBezTo>
                    <a:pt x="0" y="4235"/>
                    <a:pt x="168" y="4369"/>
                    <a:pt x="336" y="4369"/>
                  </a:cubicBezTo>
                  <a:cubicBezTo>
                    <a:pt x="437" y="4369"/>
                    <a:pt x="605" y="4235"/>
                    <a:pt x="672" y="4134"/>
                  </a:cubicBezTo>
                  <a:cubicBezTo>
                    <a:pt x="706" y="3899"/>
                    <a:pt x="773" y="3697"/>
                    <a:pt x="874" y="3496"/>
                  </a:cubicBezTo>
                  <a:cubicBezTo>
                    <a:pt x="1075" y="2991"/>
                    <a:pt x="1378" y="2521"/>
                    <a:pt x="1714" y="2118"/>
                  </a:cubicBezTo>
                  <a:cubicBezTo>
                    <a:pt x="1949" y="1782"/>
                    <a:pt x="2252" y="1479"/>
                    <a:pt x="2588" y="1177"/>
                  </a:cubicBezTo>
                  <a:cubicBezTo>
                    <a:pt x="2890" y="975"/>
                    <a:pt x="3193" y="807"/>
                    <a:pt x="3529" y="639"/>
                  </a:cubicBezTo>
                  <a:cubicBezTo>
                    <a:pt x="3764" y="538"/>
                    <a:pt x="3966" y="471"/>
                    <a:pt x="4234" y="437"/>
                  </a:cubicBezTo>
                  <a:cubicBezTo>
                    <a:pt x="4335" y="404"/>
                    <a:pt x="4436" y="387"/>
                    <a:pt x="4541" y="387"/>
                  </a:cubicBezTo>
                  <a:cubicBezTo>
                    <a:pt x="4646" y="387"/>
                    <a:pt x="4755" y="404"/>
                    <a:pt x="4873" y="437"/>
                  </a:cubicBezTo>
                  <a:lnTo>
                    <a:pt x="5377" y="538"/>
                  </a:lnTo>
                  <a:cubicBezTo>
                    <a:pt x="5399" y="553"/>
                    <a:pt x="5423" y="560"/>
                    <a:pt x="5446" y="560"/>
                  </a:cubicBezTo>
                  <a:cubicBezTo>
                    <a:pt x="5530" y="560"/>
                    <a:pt x="5612" y="475"/>
                    <a:pt x="5612" y="370"/>
                  </a:cubicBezTo>
                  <a:cubicBezTo>
                    <a:pt x="5747" y="303"/>
                    <a:pt x="5646" y="202"/>
                    <a:pt x="5545" y="169"/>
                  </a:cubicBezTo>
                  <a:cubicBezTo>
                    <a:pt x="5209" y="34"/>
                    <a:pt x="4806" y="1"/>
                    <a:pt x="447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15"/>
            <p:cNvSpPr/>
            <p:nvPr/>
          </p:nvSpPr>
          <p:spPr>
            <a:xfrm>
              <a:off x="7080250" y="3634600"/>
              <a:ext cx="68075" cy="76475"/>
            </a:xfrm>
            <a:custGeom>
              <a:rect b="b" l="l" r="r" t="t"/>
              <a:pathLst>
                <a:path extrusionOk="0" h="3059" w="2723">
                  <a:moveTo>
                    <a:pt x="2353" y="1"/>
                  </a:moveTo>
                  <a:cubicBezTo>
                    <a:pt x="1009" y="1"/>
                    <a:pt x="1" y="1513"/>
                    <a:pt x="169" y="2756"/>
                  </a:cubicBezTo>
                  <a:cubicBezTo>
                    <a:pt x="169" y="2857"/>
                    <a:pt x="202" y="2924"/>
                    <a:pt x="236" y="2992"/>
                  </a:cubicBezTo>
                  <a:cubicBezTo>
                    <a:pt x="303" y="3025"/>
                    <a:pt x="370" y="3059"/>
                    <a:pt x="471" y="3059"/>
                  </a:cubicBezTo>
                  <a:cubicBezTo>
                    <a:pt x="538" y="3059"/>
                    <a:pt x="639" y="3025"/>
                    <a:pt x="673" y="2992"/>
                  </a:cubicBezTo>
                  <a:cubicBezTo>
                    <a:pt x="706" y="2924"/>
                    <a:pt x="740" y="2857"/>
                    <a:pt x="740" y="2756"/>
                  </a:cubicBezTo>
                  <a:lnTo>
                    <a:pt x="740" y="2185"/>
                  </a:lnTo>
                  <a:cubicBezTo>
                    <a:pt x="807" y="1916"/>
                    <a:pt x="841" y="1681"/>
                    <a:pt x="975" y="1412"/>
                  </a:cubicBezTo>
                  <a:cubicBezTo>
                    <a:pt x="1042" y="1244"/>
                    <a:pt x="1143" y="1076"/>
                    <a:pt x="1244" y="908"/>
                  </a:cubicBezTo>
                  <a:cubicBezTo>
                    <a:pt x="1345" y="807"/>
                    <a:pt x="1479" y="706"/>
                    <a:pt x="1580" y="572"/>
                  </a:cubicBezTo>
                  <a:cubicBezTo>
                    <a:pt x="1681" y="505"/>
                    <a:pt x="1748" y="471"/>
                    <a:pt x="1882" y="404"/>
                  </a:cubicBezTo>
                  <a:cubicBezTo>
                    <a:pt x="2017" y="370"/>
                    <a:pt x="2151" y="337"/>
                    <a:pt x="2219" y="337"/>
                  </a:cubicBezTo>
                  <a:lnTo>
                    <a:pt x="2555" y="337"/>
                  </a:lnTo>
                  <a:cubicBezTo>
                    <a:pt x="2655" y="337"/>
                    <a:pt x="2723" y="236"/>
                    <a:pt x="2723" y="169"/>
                  </a:cubicBezTo>
                  <a:cubicBezTo>
                    <a:pt x="2723" y="135"/>
                    <a:pt x="2723" y="68"/>
                    <a:pt x="2689" y="34"/>
                  </a:cubicBezTo>
                  <a:cubicBezTo>
                    <a:pt x="2655" y="34"/>
                    <a:pt x="2588" y="34"/>
                    <a:pt x="255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96" name="Google Shape;296;p15"/>
          <p:cNvSpPr/>
          <p:nvPr/>
        </p:nvSpPr>
        <p:spPr>
          <a:xfrm rot="10800000">
            <a:off x="-33" y="-39"/>
            <a:ext cx="1502984" cy="1415189"/>
          </a:xfrm>
          <a:custGeom>
            <a:rect b="b" l="l" r="r" t="t"/>
            <a:pathLst>
              <a:path extrusionOk="0" h="55837" w="59301">
                <a:moveTo>
                  <a:pt x="53972" y="1"/>
                </a:moveTo>
                <a:cubicBezTo>
                  <a:pt x="47710" y="1"/>
                  <a:pt x="44048" y="6413"/>
                  <a:pt x="43048" y="10621"/>
                </a:cubicBezTo>
                <a:cubicBezTo>
                  <a:pt x="41735" y="15892"/>
                  <a:pt x="42451" y="21621"/>
                  <a:pt x="40422" y="26654"/>
                </a:cubicBezTo>
                <a:cubicBezTo>
                  <a:pt x="36821" y="35666"/>
                  <a:pt x="25940" y="39386"/>
                  <a:pt x="16232" y="39425"/>
                </a:cubicBezTo>
                <a:cubicBezTo>
                  <a:pt x="15382" y="39425"/>
                  <a:pt x="14519" y="39408"/>
                  <a:pt x="13657" y="39408"/>
                </a:cubicBezTo>
                <a:cubicBezTo>
                  <a:pt x="11069" y="39408"/>
                  <a:pt x="8484" y="39565"/>
                  <a:pt x="6246" y="40818"/>
                </a:cubicBezTo>
                <a:cubicBezTo>
                  <a:pt x="1293" y="43563"/>
                  <a:pt x="338" y="50167"/>
                  <a:pt x="0" y="55837"/>
                </a:cubicBezTo>
                <a:lnTo>
                  <a:pt x="59300" y="55837"/>
                </a:lnTo>
                <a:lnTo>
                  <a:pt x="59221" y="1371"/>
                </a:lnTo>
                <a:cubicBezTo>
                  <a:pt x="57305" y="411"/>
                  <a:pt x="55555" y="1"/>
                  <a:pt x="5397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15"/>
          <p:cNvSpPr/>
          <p:nvPr/>
        </p:nvSpPr>
        <p:spPr>
          <a:xfrm>
            <a:off x="8688672" y="3886767"/>
            <a:ext cx="258588" cy="227996"/>
          </a:xfrm>
          <a:custGeom>
            <a:rect b="b" l="l" r="r" t="t"/>
            <a:pathLst>
              <a:path extrusionOk="0" h="10699" w="12136">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15"/>
          <p:cNvSpPr/>
          <p:nvPr/>
        </p:nvSpPr>
        <p:spPr>
          <a:xfrm>
            <a:off x="306674" y="1461746"/>
            <a:ext cx="172847" cy="152407"/>
          </a:xfrm>
          <a:custGeom>
            <a:rect b="b" l="l" r="r" t="t"/>
            <a:pathLst>
              <a:path extrusionOk="0" h="10699" w="12136">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15"/>
          <p:cNvSpPr/>
          <p:nvPr/>
        </p:nvSpPr>
        <p:spPr>
          <a:xfrm>
            <a:off x="8536274" y="3671546"/>
            <a:ext cx="172847" cy="152407"/>
          </a:xfrm>
          <a:custGeom>
            <a:rect b="b" l="l" r="r" t="t"/>
            <a:pathLst>
              <a:path extrusionOk="0" h="10699" w="12136">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1">
  <p:cSld name="CUSTOM_1_1">
    <p:bg>
      <p:bgPr>
        <a:blipFill>
          <a:blip r:embed="rId2">
            <a:alphaModFix/>
          </a:blip>
          <a:stretch>
            <a:fillRect/>
          </a:stretch>
        </a:blipFill>
      </p:bgPr>
    </p:bg>
    <p:spTree>
      <p:nvGrpSpPr>
        <p:cNvPr id="300" name="Shape 300"/>
        <p:cNvGrpSpPr/>
        <p:nvPr/>
      </p:nvGrpSpPr>
      <p:grpSpPr>
        <a:xfrm>
          <a:off x="0" y="0"/>
          <a:ext cx="0" cy="0"/>
          <a:chOff x="0" y="0"/>
          <a:chExt cx="0" cy="0"/>
        </a:xfrm>
      </p:grpSpPr>
      <p:sp>
        <p:nvSpPr>
          <p:cNvPr id="301" name="Google Shape;301;p16"/>
          <p:cNvSpPr txBox="1"/>
          <p:nvPr>
            <p:ph idx="1" type="subTitle"/>
          </p:nvPr>
        </p:nvSpPr>
        <p:spPr>
          <a:xfrm flipH="1">
            <a:off x="1992475" y="1394588"/>
            <a:ext cx="5158800" cy="1742700"/>
          </a:xfrm>
          <a:prstGeom prst="rect">
            <a:avLst/>
          </a:prstGeom>
        </p:spPr>
        <p:txBody>
          <a:bodyPr anchorCtr="0" anchor="ctr" bIns="91425" lIns="91425" spcFirstLastPara="1" rIns="91425" wrap="square" tIns="91425">
            <a:normAutofit/>
          </a:bodyPr>
          <a:lstStyle>
            <a:lvl1pPr lvl="0" rtl="0">
              <a:lnSpc>
                <a:spcPct val="100000"/>
              </a:lnSpc>
              <a:spcBef>
                <a:spcPts val="0"/>
              </a:spcBef>
              <a:spcAft>
                <a:spcPts val="0"/>
              </a:spcAft>
              <a:buSzPts val="2700"/>
              <a:buNone/>
              <a:defRPr sz="2700"/>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sp>
        <p:nvSpPr>
          <p:cNvPr id="302" name="Google Shape;302;p16"/>
          <p:cNvSpPr txBox="1"/>
          <p:nvPr>
            <p:ph type="ctrTitle"/>
          </p:nvPr>
        </p:nvSpPr>
        <p:spPr>
          <a:xfrm flipH="1">
            <a:off x="1992725" y="3289913"/>
            <a:ext cx="5158800" cy="459000"/>
          </a:xfrm>
          <a:prstGeom prst="rect">
            <a:avLst/>
          </a:prstGeom>
        </p:spPr>
        <p:txBody>
          <a:bodyPr anchorCtr="0" anchor="ctr" bIns="91425" lIns="91425" spcFirstLastPara="1" rIns="91425" wrap="square" tIns="91425">
            <a:normAutofit/>
          </a:bodyPr>
          <a:lstStyle>
            <a:lvl1pPr lvl="0" rtl="0">
              <a:spcBef>
                <a:spcPts val="0"/>
              </a:spcBef>
              <a:spcAft>
                <a:spcPts val="0"/>
              </a:spcAft>
              <a:buSzPts val="1100"/>
              <a:buNone/>
              <a:defRPr sz="2200"/>
            </a:lvl1pPr>
            <a:lvl2pPr lvl="1" rtl="0" algn="ctr">
              <a:spcBef>
                <a:spcPts val="0"/>
              </a:spcBef>
              <a:spcAft>
                <a:spcPts val="0"/>
              </a:spcAft>
              <a:buClr>
                <a:schemeClr val="dk2"/>
              </a:buClr>
              <a:buSzPts val="12000"/>
              <a:buNone/>
              <a:defRPr sz="12000">
                <a:solidFill>
                  <a:schemeClr val="dk2"/>
                </a:solidFill>
              </a:defRPr>
            </a:lvl2pPr>
            <a:lvl3pPr lvl="2" rtl="0" algn="ctr">
              <a:spcBef>
                <a:spcPts val="0"/>
              </a:spcBef>
              <a:spcAft>
                <a:spcPts val="0"/>
              </a:spcAft>
              <a:buClr>
                <a:schemeClr val="dk2"/>
              </a:buClr>
              <a:buSzPts val="12000"/>
              <a:buNone/>
              <a:defRPr sz="12000">
                <a:solidFill>
                  <a:schemeClr val="dk2"/>
                </a:solidFill>
              </a:defRPr>
            </a:lvl3pPr>
            <a:lvl4pPr lvl="3" rtl="0" algn="ctr">
              <a:spcBef>
                <a:spcPts val="0"/>
              </a:spcBef>
              <a:spcAft>
                <a:spcPts val="0"/>
              </a:spcAft>
              <a:buClr>
                <a:schemeClr val="dk2"/>
              </a:buClr>
              <a:buSzPts val="12000"/>
              <a:buNone/>
              <a:defRPr sz="12000">
                <a:solidFill>
                  <a:schemeClr val="dk2"/>
                </a:solidFill>
              </a:defRPr>
            </a:lvl4pPr>
            <a:lvl5pPr lvl="4" rtl="0" algn="ctr">
              <a:spcBef>
                <a:spcPts val="0"/>
              </a:spcBef>
              <a:spcAft>
                <a:spcPts val="0"/>
              </a:spcAft>
              <a:buClr>
                <a:schemeClr val="dk2"/>
              </a:buClr>
              <a:buSzPts val="12000"/>
              <a:buNone/>
              <a:defRPr sz="12000">
                <a:solidFill>
                  <a:schemeClr val="dk2"/>
                </a:solidFill>
              </a:defRPr>
            </a:lvl5pPr>
            <a:lvl6pPr lvl="5" rtl="0" algn="ctr">
              <a:spcBef>
                <a:spcPts val="0"/>
              </a:spcBef>
              <a:spcAft>
                <a:spcPts val="0"/>
              </a:spcAft>
              <a:buClr>
                <a:schemeClr val="dk2"/>
              </a:buClr>
              <a:buSzPts val="12000"/>
              <a:buNone/>
              <a:defRPr sz="12000">
                <a:solidFill>
                  <a:schemeClr val="dk2"/>
                </a:solidFill>
              </a:defRPr>
            </a:lvl6pPr>
            <a:lvl7pPr lvl="6" rtl="0" algn="ctr">
              <a:spcBef>
                <a:spcPts val="0"/>
              </a:spcBef>
              <a:spcAft>
                <a:spcPts val="0"/>
              </a:spcAft>
              <a:buClr>
                <a:schemeClr val="dk2"/>
              </a:buClr>
              <a:buSzPts val="12000"/>
              <a:buNone/>
              <a:defRPr sz="12000">
                <a:solidFill>
                  <a:schemeClr val="dk2"/>
                </a:solidFill>
              </a:defRPr>
            </a:lvl7pPr>
            <a:lvl8pPr lvl="7" rtl="0" algn="ctr">
              <a:spcBef>
                <a:spcPts val="0"/>
              </a:spcBef>
              <a:spcAft>
                <a:spcPts val="0"/>
              </a:spcAft>
              <a:buClr>
                <a:schemeClr val="dk2"/>
              </a:buClr>
              <a:buSzPts val="12000"/>
              <a:buNone/>
              <a:defRPr sz="12000">
                <a:solidFill>
                  <a:schemeClr val="dk2"/>
                </a:solidFill>
              </a:defRPr>
            </a:lvl8pPr>
            <a:lvl9pPr lvl="8" rtl="0" algn="ctr">
              <a:spcBef>
                <a:spcPts val="0"/>
              </a:spcBef>
              <a:spcAft>
                <a:spcPts val="0"/>
              </a:spcAft>
              <a:buClr>
                <a:schemeClr val="dk2"/>
              </a:buClr>
              <a:buSzPts val="12000"/>
              <a:buNone/>
              <a:defRPr sz="12000">
                <a:solidFill>
                  <a:schemeClr val="dk2"/>
                </a:solidFill>
              </a:defRPr>
            </a:lvl9pPr>
          </a:lstStyle>
          <a:p/>
        </p:txBody>
      </p:sp>
      <p:sp>
        <p:nvSpPr>
          <p:cNvPr id="303" name="Google Shape;303;p16"/>
          <p:cNvSpPr/>
          <p:nvPr/>
        </p:nvSpPr>
        <p:spPr>
          <a:xfrm rot="-5400000">
            <a:off x="1329093" y="2147869"/>
            <a:ext cx="1742737" cy="4858124"/>
          </a:xfrm>
          <a:custGeom>
            <a:rect b="b" l="l" r="r" t="t"/>
            <a:pathLst>
              <a:path extrusionOk="0" h="90891" w="32605">
                <a:moveTo>
                  <a:pt x="0" y="1"/>
                </a:moveTo>
                <a:lnTo>
                  <a:pt x="0" y="90890"/>
                </a:lnTo>
                <a:cubicBezTo>
                  <a:pt x="7361" y="89757"/>
                  <a:pt x="16312" y="85062"/>
                  <a:pt x="19893" y="78557"/>
                </a:cubicBezTo>
                <a:cubicBezTo>
                  <a:pt x="23454" y="72032"/>
                  <a:pt x="23792" y="63836"/>
                  <a:pt x="20788" y="57033"/>
                </a:cubicBezTo>
                <a:cubicBezTo>
                  <a:pt x="18640" y="52239"/>
                  <a:pt x="15039" y="48260"/>
                  <a:pt x="12453" y="43705"/>
                </a:cubicBezTo>
                <a:cubicBezTo>
                  <a:pt x="9887" y="39130"/>
                  <a:pt x="8415" y="33341"/>
                  <a:pt x="10941" y="28746"/>
                </a:cubicBezTo>
                <a:cubicBezTo>
                  <a:pt x="12871" y="25205"/>
                  <a:pt x="16690" y="23176"/>
                  <a:pt x="20311" y="21445"/>
                </a:cubicBezTo>
                <a:cubicBezTo>
                  <a:pt x="23971" y="19734"/>
                  <a:pt x="27830" y="18023"/>
                  <a:pt x="30217" y="14761"/>
                </a:cubicBezTo>
                <a:cubicBezTo>
                  <a:pt x="32604" y="11538"/>
                  <a:pt x="29780" y="2189"/>
                  <a:pt x="26398" y="20"/>
                </a:cubicBezTo>
                <a:lnTo>
                  <a:pt x="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16"/>
          <p:cNvSpPr/>
          <p:nvPr/>
        </p:nvSpPr>
        <p:spPr>
          <a:xfrm>
            <a:off x="4093524" y="4425395"/>
            <a:ext cx="343752" cy="303049"/>
          </a:xfrm>
          <a:custGeom>
            <a:rect b="b" l="l" r="r" t="t"/>
            <a:pathLst>
              <a:path extrusionOk="0" h="10699" w="12136">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16"/>
          <p:cNvSpPr/>
          <p:nvPr/>
        </p:nvSpPr>
        <p:spPr>
          <a:xfrm>
            <a:off x="7786125" y="443575"/>
            <a:ext cx="741057" cy="578832"/>
          </a:xfrm>
          <a:custGeom>
            <a:rect b="b" l="l" r="r" t="t"/>
            <a:pathLst>
              <a:path extrusionOk="0" h="31756" w="40656">
                <a:moveTo>
                  <a:pt x="2495" y="19514"/>
                </a:moveTo>
                <a:cubicBezTo>
                  <a:pt x="1858" y="20021"/>
                  <a:pt x="1388" y="20759"/>
                  <a:pt x="1267" y="21551"/>
                </a:cubicBezTo>
                <a:cubicBezTo>
                  <a:pt x="1149" y="22300"/>
                  <a:pt x="1" y="22113"/>
                  <a:pt x="116" y="21363"/>
                </a:cubicBezTo>
                <a:cubicBezTo>
                  <a:pt x="464" y="19135"/>
                  <a:pt x="2774" y="17268"/>
                  <a:pt x="5047" y="17731"/>
                </a:cubicBezTo>
                <a:cubicBezTo>
                  <a:pt x="5695" y="16507"/>
                  <a:pt x="6669" y="15805"/>
                  <a:pt x="8132" y="15870"/>
                </a:cubicBezTo>
                <a:cubicBezTo>
                  <a:pt x="9153" y="15918"/>
                  <a:pt x="10186" y="16172"/>
                  <a:pt x="11207" y="16094"/>
                </a:cubicBezTo>
                <a:cubicBezTo>
                  <a:pt x="11976" y="16035"/>
                  <a:pt x="12680" y="15826"/>
                  <a:pt x="13315" y="15394"/>
                </a:cubicBezTo>
                <a:cubicBezTo>
                  <a:pt x="11766" y="14193"/>
                  <a:pt x="10218" y="12994"/>
                  <a:pt x="8667" y="11796"/>
                </a:cubicBezTo>
                <a:cubicBezTo>
                  <a:pt x="8141" y="11391"/>
                  <a:pt x="7615" y="10987"/>
                  <a:pt x="7084" y="10589"/>
                </a:cubicBezTo>
                <a:cubicBezTo>
                  <a:pt x="6852" y="10413"/>
                  <a:pt x="6575" y="10188"/>
                  <a:pt x="6328" y="10037"/>
                </a:cubicBezTo>
                <a:cubicBezTo>
                  <a:pt x="6064" y="9878"/>
                  <a:pt x="5930" y="9570"/>
                  <a:pt x="6064" y="9281"/>
                </a:cubicBezTo>
                <a:cubicBezTo>
                  <a:pt x="6244" y="8839"/>
                  <a:pt x="6561" y="7952"/>
                  <a:pt x="6971" y="7692"/>
                </a:cubicBezTo>
                <a:cubicBezTo>
                  <a:pt x="7258" y="7447"/>
                  <a:pt x="7680" y="7212"/>
                  <a:pt x="8004" y="7028"/>
                </a:cubicBezTo>
                <a:cubicBezTo>
                  <a:pt x="8598" y="6693"/>
                  <a:pt x="9207" y="6376"/>
                  <a:pt x="9815" y="6068"/>
                </a:cubicBezTo>
                <a:cubicBezTo>
                  <a:pt x="11446" y="5240"/>
                  <a:pt x="13101" y="4452"/>
                  <a:pt x="14759" y="3677"/>
                </a:cubicBezTo>
                <a:cubicBezTo>
                  <a:pt x="16593" y="2818"/>
                  <a:pt x="18435" y="1975"/>
                  <a:pt x="20285" y="1147"/>
                </a:cubicBezTo>
                <a:cubicBezTo>
                  <a:pt x="20537" y="1034"/>
                  <a:pt x="22796" y="1"/>
                  <a:pt x="22981" y="5"/>
                </a:cubicBezTo>
                <a:cubicBezTo>
                  <a:pt x="24213" y="26"/>
                  <a:pt x="24372" y="263"/>
                  <a:pt x="25378" y="843"/>
                </a:cubicBezTo>
                <a:cubicBezTo>
                  <a:pt x="27769" y="2227"/>
                  <a:pt x="30165" y="3604"/>
                  <a:pt x="32583" y="4939"/>
                </a:cubicBezTo>
                <a:cubicBezTo>
                  <a:pt x="34945" y="6240"/>
                  <a:pt x="37361" y="7546"/>
                  <a:pt x="39815" y="8665"/>
                </a:cubicBezTo>
                <a:cubicBezTo>
                  <a:pt x="39924" y="8694"/>
                  <a:pt x="40023" y="8751"/>
                  <a:pt x="40100" y="8832"/>
                </a:cubicBezTo>
                <a:cubicBezTo>
                  <a:pt x="40274" y="8885"/>
                  <a:pt x="40400" y="9027"/>
                  <a:pt x="40446" y="9214"/>
                </a:cubicBezTo>
                <a:cubicBezTo>
                  <a:pt x="40622" y="9935"/>
                  <a:pt x="40656" y="11278"/>
                  <a:pt x="40373" y="11970"/>
                </a:cubicBezTo>
                <a:cubicBezTo>
                  <a:pt x="39916" y="13093"/>
                  <a:pt x="39046" y="14237"/>
                  <a:pt x="38277" y="15166"/>
                </a:cubicBezTo>
                <a:cubicBezTo>
                  <a:pt x="37261" y="16392"/>
                  <a:pt x="36140" y="17553"/>
                  <a:pt x="35010" y="18672"/>
                </a:cubicBezTo>
                <a:cubicBezTo>
                  <a:pt x="34639" y="19039"/>
                  <a:pt x="34268" y="19401"/>
                  <a:pt x="33893" y="19762"/>
                </a:cubicBezTo>
                <a:lnTo>
                  <a:pt x="34276" y="26768"/>
                </a:lnTo>
                <a:cubicBezTo>
                  <a:pt x="34283" y="26833"/>
                  <a:pt x="34258" y="26895"/>
                  <a:pt x="34212" y="26939"/>
                </a:cubicBezTo>
                <a:lnTo>
                  <a:pt x="34096" y="27057"/>
                </a:lnTo>
                <a:cubicBezTo>
                  <a:pt x="33015" y="28163"/>
                  <a:pt x="31414" y="29215"/>
                  <a:pt x="30039" y="29886"/>
                </a:cubicBezTo>
                <a:cubicBezTo>
                  <a:pt x="26851" y="31435"/>
                  <a:pt x="23437" y="31755"/>
                  <a:pt x="20065" y="30567"/>
                </a:cubicBezTo>
                <a:cubicBezTo>
                  <a:pt x="19766" y="30462"/>
                  <a:pt x="19468" y="30349"/>
                  <a:pt x="19170" y="30234"/>
                </a:cubicBezTo>
                <a:cubicBezTo>
                  <a:pt x="16670" y="29268"/>
                  <a:pt x="13887" y="27801"/>
                  <a:pt x="12108" y="25743"/>
                </a:cubicBezTo>
                <a:cubicBezTo>
                  <a:pt x="11198" y="24689"/>
                  <a:pt x="10209" y="22983"/>
                  <a:pt x="10718" y="21541"/>
                </a:cubicBezTo>
                <a:cubicBezTo>
                  <a:pt x="10723" y="21535"/>
                  <a:pt x="10725" y="21526"/>
                  <a:pt x="10729" y="21520"/>
                </a:cubicBezTo>
                <a:cubicBezTo>
                  <a:pt x="10733" y="21505"/>
                  <a:pt x="10737" y="21493"/>
                  <a:pt x="10744" y="21478"/>
                </a:cubicBezTo>
                <a:cubicBezTo>
                  <a:pt x="11133" y="20470"/>
                  <a:pt x="11576" y="19466"/>
                  <a:pt x="12007" y="18475"/>
                </a:cubicBezTo>
                <a:cubicBezTo>
                  <a:pt x="12215" y="17995"/>
                  <a:pt x="12426" y="17513"/>
                  <a:pt x="12638" y="17033"/>
                </a:cubicBezTo>
                <a:cubicBezTo>
                  <a:pt x="12076" y="17209"/>
                  <a:pt x="11488" y="17287"/>
                  <a:pt x="10901" y="17263"/>
                </a:cubicBezTo>
                <a:cubicBezTo>
                  <a:pt x="10033" y="17238"/>
                  <a:pt x="9178" y="17081"/>
                  <a:pt x="8313" y="17041"/>
                </a:cubicBezTo>
                <a:cubicBezTo>
                  <a:pt x="7290" y="16995"/>
                  <a:pt x="6632" y="17337"/>
                  <a:pt x="6146" y="18160"/>
                </a:cubicBezTo>
                <a:cubicBezTo>
                  <a:pt x="7434" y="19078"/>
                  <a:pt x="7686" y="23062"/>
                  <a:pt x="6445" y="23922"/>
                </a:cubicBezTo>
                <a:cubicBezTo>
                  <a:pt x="6076" y="24177"/>
                  <a:pt x="5691" y="23947"/>
                  <a:pt x="5567" y="23626"/>
                </a:cubicBezTo>
                <a:cubicBezTo>
                  <a:pt x="5511" y="23712"/>
                  <a:pt x="5448" y="23798"/>
                  <a:pt x="5383" y="23884"/>
                </a:cubicBezTo>
                <a:cubicBezTo>
                  <a:pt x="5267" y="24033"/>
                  <a:pt x="5100" y="24119"/>
                  <a:pt x="4911" y="24104"/>
                </a:cubicBezTo>
                <a:cubicBezTo>
                  <a:pt x="4452" y="24070"/>
                  <a:pt x="4182" y="23532"/>
                  <a:pt x="4475" y="23150"/>
                </a:cubicBezTo>
                <a:cubicBezTo>
                  <a:pt x="4955" y="22528"/>
                  <a:pt x="5123" y="21872"/>
                  <a:pt x="5131" y="21130"/>
                </a:cubicBezTo>
                <a:cubicBezTo>
                  <a:pt x="5003" y="21157"/>
                  <a:pt x="4873" y="21168"/>
                  <a:pt x="4744" y="21155"/>
                </a:cubicBezTo>
                <a:cubicBezTo>
                  <a:pt x="4442" y="21715"/>
                  <a:pt x="4205" y="22304"/>
                  <a:pt x="4090" y="22930"/>
                </a:cubicBezTo>
                <a:cubicBezTo>
                  <a:pt x="3951" y="23676"/>
                  <a:pt x="2805" y="23475"/>
                  <a:pt x="2941" y="22731"/>
                </a:cubicBezTo>
                <a:cubicBezTo>
                  <a:pt x="3086" y="21950"/>
                  <a:pt x="3381" y="21212"/>
                  <a:pt x="3765" y="20520"/>
                </a:cubicBezTo>
                <a:cubicBezTo>
                  <a:pt x="3719" y="20441"/>
                  <a:pt x="3681" y="20359"/>
                  <a:pt x="3650" y="20273"/>
                </a:cubicBezTo>
                <a:cubicBezTo>
                  <a:pt x="3620" y="20191"/>
                  <a:pt x="3593" y="20105"/>
                  <a:pt x="3572" y="20017"/>
                </a:cubicBezTo>
                <a:cubicBezTo>
                  <a:pt x="3159" y="20533"/>
                  <a:pt x="2799" y="21289"/>
                  <a:pt x="2815" y="21851"/>
                </a:cubicBezTo>
                <a:cubicBezTo>
                  <a:pt x="2841" y="22595"/>
                  <a:pt x="1680" y="22700"/>
                  <a:pt x="1654" y="21939"/>
                </a:cubicBezTo>
                <a:cubicBezTo>
                  <a:pt x="1629" y="21157"/>
                  <a:pt x="1973" y="20244"/>
                  <a:pt x="2495" y="19514"/>
                </a:cubicBezTo>
                <a:close/>
                <a:moveTo>
                  <a:pt x="38717" y="9444"/>
                </a:moveTo>
                <a:cubicBezTo>
                  <a:pt x="38290" y="9281"/>
                  <a:pt x="37866" y="9084"/>
                  <a:pt x="37456" y="8891"/>
                </a:cubicBezTo>
                <a:cubicBezTo>
                  <a:pt x="36781" y="8573"/>
                  <a:pt x="36114" y="8231"/>
                  <a:pt x="35452" y="7885"/>
                </a:cubicBezTo>
                <a:cubicBezTo>
                  <a:pt x="33815" y="7030"/>
                  <a:pt x="32195" y="6133"/>
                  <a:pt x="30586" y="5226"/>
                </a:cubicBezTo>
                <a:cubicBezTo>
                  <a:pt x="28631" y="4125"/>
                  <a:pt x="26686" y="3004"/>
                  <a:pt x="24741" y="1881"/>
                </a:cubicBezTo>
                <a:cubicBezTo>
                  <a:pt x="24196" y="1567"/>
                  <a:pt x="23312" y="934"/>
                  <a:pt x="22723" y="1478"/>
                </a:cubicBezTo>
                <a:cubicBezTo>
                  <a:pt x="22465" y="1715"/>
                  <a:pt x="22033" y="1944"/>
                  <a:pt x="21723" y="2107"/>
                </a:cubicBezTo>
                <a:cubicBezTo>
                  <a:pt x="21161" y="2405"/>
                  <a:pt x="20583" y="2677"/>
                  <a:pt x="20005" y="2943"/>
                </a:cubicBezTo>
                <a:cubicBezTo>
                  <a:pt x="18460" y="3654"/>
                  <a:pt x="16888" y="4320"/>
                  <a:pt x="15323" y="4987"/>
                </a:cubicBezTo>
                <a:cubicBezTo>
                  <a:pt x="13705" y="5674"/>
                  <a:pt x="12081" y="6351"/>
                  <a:pt x="10471" y="7061"/>
                </a:cubicBezTo>
                <a:cubicBezTo>
                  <a:pt x="9895" y="7315"/>
                  <a:pt x="9318" y="7575"/>
                  <a:pt x="8755" y="7854"/>
                </a:cubicBezTo>
                <a:cubicBezTo>
                  <a:pt x="8614" y="7923"/>
                  <a:pt x="8371" y="8038"/>
                  <a:pt x="8174" y="8155"/>
                </a:cubicBezTo>
                <a:cubicBezTo>
                  <a:pt x="9182" y="8822"/>
                  <a:pt x="10178" y="9516"/>
                  <a:pt x="11167" y="10209"/>
                </a:cubicBezTo>
                <a:cubicBezTo>
                  <a:pt x="12567" y="11192"/>
                  <a:pt x="13958" y="12190"/>
                  <a:pt x="15340" y="13204"/>
                </a:cubicBezTo>
                <a:cubicBezTo>
                  <a:pt x="15346" y="13204"/>
                  <a:pt x="15352" y="13204"/>
                  <a:pt x="15360" y="13206"/>
                </a:cubicBezTo>
                <a:cubicBezTo>
                  <a:pt x="16576" y="13409"/>
                  <a:pt x="18550" y="11898"/>
                  <a:pt x="19445" y="11184"/>
                </a:cubicBezTo>
                <a:cubicBezTo>
                  <a:pt x="20151" y="10618"/>
                  <a:pt x="20830" y="10019"/>
                  <a:pt x="21503" y="9417"/>
                </a:cubicBezTo>
                <a:cubicBezTo>
                  <a:pt x="21958" y="9011"/>
                  <a:pt x="22452" y="8535"/>
                  <a:pt x="22943" y="8179"/>
                </a:cubicBezTo>
                <a:cubicBezTo>
                  <a:pt x="23033" y="8114"/>
                  <a:pt x="23154" y="8122"/>
                  <a:pt x="23234" y="8199"/>
                </a:cubicBezTo>
                <a:cubicBezTo>
                  <a:pt x="23343" y="8306"/>
                  <a:pt x="23442" y="8422"/>
                  <a:pt x="23530" y="8545"/>
                </a:cubicBezTo>
                <a:cubicBezTo>
                  <a:pt x="23657" y="8717"/>
                  <a:pt x="24060" y="9220"/>
                  <a:pt x="23796" y="9423"/>
                </a:cubicBezTo>
                <a:cubicBezTo>
                  <a:pt x="23706" y="9490"/>
                  <a:pt x="23616" y="9482"/>
                  <a:pt x="23534" y="9442"/>
                </a:cubicBezTo>
                <a:cubicBezTo>
                  <a:pt x="23375" y="9537"/>
                  <a:pt x="23211" y="9656"/>
                  <a:pt x="23066" y="9761"/>
                </a:cubicBezTo>
                <a:cubicBezTo>
                  <a:pt x="22758" y="9983"/>
                  <a:pt x="22454" y="10213"/>
                  <a:pt x="22153" y="10444"/>
                </a:cubicBezTo>
                <a:cubicBezTo>
                  <a:pt x="21358" y="11050"/>
                  <a:pt x="20568" y="11657"/>
                  <a:pt x="19755" y="12236"/>
                </a:cubicBezTo>
                <a:cubicBezTo>
                  <a:pt x="18865" y="12867"/>
                  <a:pt x="17664" y="13690"/>
                  <a:pt x="16576" y="14112"/>
                </a:cubicBezTo>
                <a:cubicBezTo>
                  <a:pt x="16779" y="14260"/>
                  <a:pt x="16980" y="14409"/>
                  <a:pt x="17182" y="14558"/>
                </a:cubicBezTo>
                <a:cubicBezTo>
                  <a:pt x="19483" y="16253"/>
                  <a:pt x="21778" y="17957"/>
                  <a:pt x="24070" y="19669"/>
                </a:cubicBezTo>
                <a:cubicBezTo>
                  <a:pt x="24867" y="20262"/>
                  <a:pt x="25665" y="20856"/>
                  <a:pt x="26464" y="21451"/>
                </a:cubicBezTo>
                <a:cubicBezTo>
                  <a:pt x="26776" y="21679"/>
                  <a:pt x="27101" y="21933"/>
                  <a:pt x="27423" y="22157"/>
                </a:cubicBezTo>
                <a:cubicBezTo>
                  <a:pt x="28075" y="21275"/>
                  <a:pt x="28870" y="20411"/>
                  <a:pt x="29605" y="19611"/>
                </a:cubicBezTo>
                <a:cubicBezTo>
                  <a:pt x="30678" y="18443"/>
                  <a:pt x="31778" y="17297"/>
                  <a:pt x="32874" y="16151"/>
                </a:cubicBezTo>
                <a:cubicBezTo>
                  <a:pt x="34191" y="14774"/>
                  <a:pt x="35521" y="13395"/>
                  <a:pt x="36781" y="11968"/>
                </a:cubicBezTo>
                <a:cubicBezTo>
                  <a:pt x="37242" y="11446"/>
                  <a:pt x="38353" y="10199"/>
                  <a:pt x="38719" y="9446"/>
                </a:cubicBezTo>
                <a:close/>
                <a:moveTo>
                  <a:pt x="5016" y="19713"/>
                </a:moveTo>
                <a:cubicBezTo>
                  <a:pt x="4922" y="19695"/>
                  <a:pt x="4834" y="19655"/>
                  <a:pt x="4758" y="19596"/>
                </a:cubicBezTo>
                <a:cubicBezTo>
                  <a:pt x="4727" y="19573"/>
                  <a:pt x="4693" y="19552"/>
                  <a:pt x="4658" y="19533"/>
                </a:cubicBezTo>
                <a:cubicBezTo>
                  <a:pt x="4666" y="19684"/>
                  <a:pt x="4729" y="19894"/>
                  <a:pt x="4811" y="19994"/>
                </a:cubicBezTo>
                <a:cubicBezTo>
                  <a:pt x="4815" y="19998"/>
                  <a:pt x="4821" y="20003"/>
                  <a:pt x="4811" y="20003"/>
                </a:cubicBezTo>
                <a:cubicBezTo>
                  <a:pt x="4915" y="19994"/>
                  <a:pt x="4955" y="19971"/>
                  <a:pt x="5041" y="19908"/>
                </a:cubicBezTo>
                <a:lnTo>
                  <a:pt x="5041" y="19908"/>
                </a:lnTo>
                <a:cubicBezTo>
                  <a:pt x="5033" y="19843"/>
                  <a:pt x="5024" y="19778"/>
                  <a:pt x="5016" y="19713"/>
                </a:cubicBezTo>
                <a:close/>
                <a:moveTo>
                  <a:pt x="14153" y="14650"/>
                </a:moveTo>
                <a:cubicBezTo>
                  <a:pt x="14302" y="14485"/>
                  <a:pt x="14440" y="14313"/>
                  <a:pt x="14570" y="14135"/>
                </a:cubicBezTo>
                <a:cubicBezTo>
                  <a:pt x="13206" y="13112"/>
                  <a:pt x="11840" y="12095"/>
                  <a:pt x="10461" y="11096"/>
                </a:cubicBezTo>
                <a:cubicBezTo>
                  <a:pt x="9532" y="10423"/>
                  <a:pt x="8589" y="9736"/>
                  <a:pt x="7627" y="9109"/>
                </a:cubicBezTo>
                <a:cubicBezTo>
                  <a:pt x="7600" y="9216"/>
                  <a:pt x="7585" y="9323"/>
                  <a:pt x="7598" y="9381"/>
                </a:cubicBezTo>
                <a:cubicBezTo>
                  <a:pt x="9752" y="11175"/>
                  <a:pt x="11936" y="12932"/>
                  <a:pt x="14153" y="14650"/>
                </a:cubicBezTo>
                <a:close/>
                <a:moveTo>
                  <a:pt x="28239" y="25290"/>
                </a:moveTo>
                <a:cubicBezTo>
                  <a:pt x="28151" y="25713"/>
                  <a:pt x="27673" y="26147"/>
                  <a:pt x="27268" y="25825"/>
                </a:cubicBezTo>
                <a:cubicBezTo>
                  <a:pt x="26730" y="25512"/>
                  <a:pt x="26193" y="25129"/>
                  <a:pt x="25686" y="24770"/>
                </a:cubicBezTo>
                <a:cubicBezTo>
                  <a:pt x="24856" y="24184"/>
                  <a:pt x="24039" y="23580"/>
                  <a:pt x="23224" y="22972"/>
                </a:cubicBezTo>
                <a:cubicBezTo>
                  <a:pt x="21088" y="21382"/>
                  <a:pt x="18973" y="19762"/>
                  <a:pt x="16863" y="18137"/>
                </a:cubicBezTo>
                <a:cubicBezTo>
                  <a:pt x="16019" y="17486"/>
                  <a:pt x="15174" y="16834"/>
                  <a:pt x="14329" y="16180"/>
                </a:cubicBezTo>
                <a:cubicBezTo>
                  <a:pt x="13925" y="17098"/>
                  <a:pt x="13520" y="18018"/>
                  <a:pt x="13120" y="18936"/>
                </a:cubicBezTo>
                <a:cubicBezTo>
                  <a:pt x="12693" y="19919"/>
                  <a:pt x="12255" y="20912"/>
                  <a:pt x="11871" y="21903"/>
                </a:cubicBezTo>
                <a:lnTo>
                  <a:pt x="11854" y="21943"/>
                </a:lnTo>
                <a:cubicBezTo>
                  <a:pt x="11509" y="22907"/>
                  <a:pt x="12433" y="24269"/>
                  <a:pt x="13020" y="24951"/>
                </a:cubicBezTo>
                <a:cubicBezTo>
                  <a:pt x="14663" y="26851"/>
                  <a:pt x="17299" y="28216"/>
                  <a:pt x="19604" y="29106"/>
                </a:cubicBezTo>
                <a:cubicBezTo>
                  <a:pt x="19885" y="29217"/>
                  <a:pt x="20170" y="29322"/>
                  <a:pt x="20455" y="29421"/>
                </a:cubicBezTo>
                <a:lnTo>
                  <a:pt x="20466" y="29425"/>
                </a:lnTo>
                <a:cubicBezTo>
                  <a:pt x="23318" y="30431"/>
                  <a:pt x="26208" y="30244"/>
                  <a:pt x="28964" y="29050"/>
                </a:cubicBezTo>
                <a:cubicBezTo>
                  <a:pt x="30391" y="28432"/>
                  <a:pt x="31902" y="27476"/>
                  <a:pt x="33046" y="26395"/>
                </a:cubicBezTo>
                <a:lnTo>
                  <a:pt x="32742" y="20856"/>
                </a:lnTo>
                <a:cubicBezTo>
                  <a:pt x="31864" y="21683"/>
                  <a:pt x="30978" y="22505"/>
                  <a:pt x="30106" y="23339"/>
                </a:cubicBezTo>
                <a:cubicBezTo>
                  <a:pt x="29731" y="23699"/>
                  <a:pt x="29356" y="24060"/>
                  <a:pt x="28995" y="24433"/>
                </a:cubicBezTo>
                <a:cubicBezTo>
                  <a:pt x="28754" y="24682"/>
                  <a:pt x="28501" y="24949"/>
                  <a:pt x="28293" y="25225"/>
                </a:cubicBezTo>
                <a:cubicBezTo>
                  <a:pt x="28276" y="25248"/>
                  <a:pt x="28258" y="25271"/>
                  <a:pt x="28237" y="25292"/>
                </a:cubicBezTo>
                <a:close/>
                <a:moveTo>
                  <a:pt x="15069" y="15361"/>
                </a:moveTo>
                <a:cubicBezTo>
                  <a:pt x="15528" y="15717"/>
                  <a:pt x="15987" y="16071"/>
                  <a:pt x="16450" y="16423"/>
                </a:cubicBezTo>
                <a:cubicBezTo>
                  <a:pt x="18414" y="17926"/>
                  <a:pt x="20401" y="19401"/>
                  <a:pt x="22406" y="20849"/>
                </a:cubicBezTo>
                <a:cubicBezTo>
                  <a:pt x="24077" y="22050"/>
                  <a:pt x="25770" y="23234"/>
                  <a:pt x="27499" y="24353"/>
                </a:cubicBezTo>
                <a:cubicBezTo>
                  <a:pt x="27759" y="24031"/>
                  <a:pt x="28073" y="23714"/>
                  <a:pt x="28358" y="23427"/>
                </a:cubicBezTo>
                <a:cubicBezTo>
                  <a:pt x="28870" y="22911"/>
                  <a:pt x="29400" y="22411"/>
                  <a:pt x="29926" y="21910"/>
                </a:cubicBezTo>
                <a:cubicBezTo>
                  <a:pt x="31286" y="20621"/>
                  <a:pt x="32656" y="19347"/>
                  <a:pt x="33991" y="18035"/>
                </a:cubicBezTo>
                <a:cubicBezTo>
                  <a:pt x="35150" y="16897"/>
                  <a:pt x="36305" y="15725"/>
                  <a:pt x="37363" y="14491"/>
                </a:cubicBezTo>
                <a:cubicBezTo>
                  <a:pt x="38080" y="13655"/>
                  <a:pt x="38990" y="12536"/>
                  <a:pt x="39415" y="11517"/>
                </a:cubicBezTo>
                <a:cubicBezTo>
                  <a:pt x="39526" y="11255"/>
                  <a:pt x="39524" y="10838"/>
                  <a:pt x="39489" y="10461"/>
                </a:cubicBezTo>
                <a:cubicBezTo>
                  <a:pt x="38514" y="11735"/>
                  <a:pt x="37475" y="12953"/>
                  <a:pt x="36397" y="14141"/>
                </a:cubicBezTo>
                <a:cubicBezTo>
                  <a:pt x="35085" y="15587"/>
                  <a:pt x="33725" y="16989"/>
                  <a:pt x="32382" y="18408"/>
                </a:cubicBezTo>
                <a:cubicBezTo>
                  <a:pt x="30953" y="19917"/>
                  <a:pt x="29549" y="21442"/>
                  <a:pt x="28216" y="23037"/>
                </a:cubicBezTo>
                <a:cubicBezTo>
                  <a:pt x="28033" y="23324"/>
                  <a:pt x="27268" y="23515"/>
                  <a:pt x="26992" y="23398"/>
                </a:cubicBezTo>
                <a:cubicBezTo>
                  <a:pt x="26977" y="23389"/>
                  <a:pt x="26962" y="23383"/>
                  <a:pt x="26950" y="23375"/>
                </a:cubicBezTo>
                <a:cubicBezTo>
                  <a:pt x="25558" y="22396"/>
                  <a:pt x="24192" y="21367"/>
                  <a:pt x="22830" y="20348"/>
                </a:cubicBezTo>
                <a:cubicBezTo>
                  <a:pt x="21008" y="18986"/>
                  <a:pt x="19191" y="17618"/>
                  <a:pt x="17379" y="16245"/>
                </a:cubicBezTo>
                <a:cubicBezTo>
                  <a:pt x="16752" y="15771"/>
                  <a:pt x="16123" y="15300"/>
                  <a:pt x="15495" y="14828"/>
                </a:cubicBezTo>
                <a:cubicBezTo>
                  <a:pt x="15360" y="15011"/>
                  <a:pt x="15218" y="15191"/>
                  <a:pt x="15069" y="1536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16"/>
          <p:cNvSpPr/>
          <p:nvPr/>
        </p:nvSpPr>
        <p:spPr>
          <a:xfrm>
            <a:off x="7392300" y="1015587"/>
            <a:ext cx="1751712" cy="1128479"/>
          </a:xfrm>
          <a:custGeom>
            <a:rect b="b" l="l" r="r" t="t"/>
            <a:pathLst>
              <a:path extrusionOk="0" h="38564" w="59862">
                <a:moveTo>
                  <a:pt x="3698" y="478"/>
                </a:moveTo>
                <a:cubicBezTo>
                  <a:pt x="3771" y="325"/>
                  <a:pt x="3702" y="140"/>
                  <a:pt x="3547" y="71"/>
                </a:cubicBezTo>
                <a:cubicBezTo>
                  <a:pt x="3394" y="0"/>
                  <a:pt x="3212" y="71"/>
                  <a:pt x="3142" y="226"/>
                </a:cubicBezTo>
                <a:lnTo>
                  <a:pt x="2979" y="589"/>
                </a:lnTo>
                <a:lnTo>
                  <a:pt x="2893" y="786"/>
                </a:lnTo>
                <a:cubicBezTo>
                  <a:pt x="2761" y="1090"/>
                  <a:pt x="3134" y="1356"/>
                  <a:pt x="3379" y="1134"/>
                </a:cubicBezTo>
                <a:cubicBezTo>
                  <a:pt x="3411" y="1105"/>
                  <a:pt x="3434" y="1071"/>
                  <a:pt x="3451" y="1033"/>
                </a:cubicBezTo>
                <a:lnTo>
                  <a:pt x="3539" y="836"/>
                </a:lnTo>
                <a:close/>
                <a:moveTo>
                  <a:pt x="59320" y="38473"/>
                </a:moveTo>
                <a:cubicBezTo>
                  <a:pt x="59668" y="38563"/>
                  <a:pt x="59861" y="38096"/>
                  <a:pt x="59555" y="37914"/>
                </a:cubicBezTo>
                <a:cubicBezTo>
                  <a:pt x="59532" y="37901"/>
                  <a:pt x="59509" y="37891"/>
                  <a:pt x="59484" y="37884"/>
                </a:cubicBezTo>
                <a:cubicBezTo>
                  <a:pt x="59289" y="37830"/>
                  <a:pt x="59094" y="37775"/>
                  <a:pt x="58899" y="37721"/>
                </a:cubicBezTo>
                <a:cubicBezTo>
                  <a:pt x="58738" y="37679"/>
                  <a:pt x="58574" y="37773"/>
                  <a:pt x="58528" y="37931"/>
                </a:cubicBezTo>
                <a:cubicBezTo>
                  <a:pt x="58484" y="38090"/>
                  <a:pt x="58572" y="38258"/>
                  <a:pt x="58729" y="38308"/>
                </a:cubicBezTo>
                <a:cubicBezTo>
                  <a:pt x="58926" y="38364"/>
                  <a:pt x="59123" y="38419"/>
                  <a:pt x="59320" y="38473"/>
                </a:cubicBezTo>
                <a:close/>
                <a:moveTo>
                  <a:pt x="56967" y="37763"/>
                </a:moveTo>
                <a:cubicBezTo>
                  <a:pt x="57281" y="37866"/>
                  <a:pt x="57512" y="37467"/>
                  <a:pt x="57267" y="37245"/>
                </a:cubicBezTo>
                <a:cubicBezTo>
                  <a:pt x="57235" y="37218"/>
                  <a:pt x="57197" y="37197"/>
                  <a:pt x="57158" y="37182"/>
                </a:cubicBezTo>
                <a:cubicBezTo>
                  <a:pt x="56967" y="37120"/>
                  <a:pt x="56774" y="37057"/>
                  <a:pt x="56583" y="36990"/>
                </a:cubicBezTo>
                <a:cubicBezTo>
                  <a:pt x="56261" y="36885"/>
                  <a:pt x="56039" y="37287"/>
                  <a:pt x="56280" y="37505"/>
                </a:cubicBezTo>
                <a:cubicBezTo>
                  <a:pt x="56309" y="37532"/>
                  <a:pt x="56345" y="37553"/>
                  <a:pt x="56384" y="37568"/>
                </a:cubicBezTo>
                <a:cubicBezTo>
                  <a:pt x="56575" y="37635"/>
                  <a:pt x="56772" y="37698"/>
                  <a:pt x="56965" y="37763"/>
                </a:cubicBezTo>
                <a:close/>
                <a:moveTo>
                  <a:pt x="54651" y="36937"/>
                </a:moveTo>
                <a:cubicBezTo>
                  <a:pt x="54808" y="36998"/>
                  <a:pt x="54987" y="36920"/>
                  <a:pt x="55047" y="36763"/>
                </a:cubicBezTo>
                <a:cubicBezTo>
                  <a:pt x="55108" y="36606"/>
                  <a:pt x="55031" y="36428"/>
                  <a:pt x="54873" y="36367"/>
                </a:cubicBezTo>
                <a:cubicBezTo>
                  <a:pt x="54683" y="36294"/>
                  <a:pt x="54494" y="36220"/>
                  <a:pt x="54305" y="36145"/>
                </a:cubicBezTo>
                <a:cubicBezTo>
                  <a:pt x="53997" y="36021"/>
                  <a:pt x="53737" y="36415"/>
                  <a:pt x="53987" y="36654"/>
                </a:cubicBezTo>
                <a:cubicBezTo>
                  <a:pt x="54014" y="36679"/>
                  <a:pt x="54046" y="36698"/>
                  <a:pt x="54081" y="36713"/>
                </a:cubicBezTo>
                <a:cubicBezTo>
                  <a:pt x="54270" y="36788"/>
                  <a:pt x="54460" y="36864"/>
                  <a:pt x="54651" y="36937"/>
                </a:cubicBezTo>
                <a:close/>
                <a:moveTo>
                  <a:pt x="52379" y="35996"/>
                </a:moveTo>
                <a:cubicBezTo>
                  <a:pt x="52702" y="36135"/>
                  <a:pt x="52968" y="35715"/>
                  <a:pt x="52702" y="35483"/>
                </a:cubicBezTo>
                <a:cubicBezTo>
                  <a:pt x="52679" y="35464"/>
                  <a:pt x="52656" y="35449"/>
                  <a:pt x="52629" y="35437"/>
                </a:cubicBezTo>
                <a:cubicBezTo>
                  <a:pt x="52444" y="35355"/>
                  <a:pt x="52260" y="35271"/>
                  <a:pt x="52076" y="35187"/>
                </a:cubicBezTo>
                <a:cubicBezTo>
                  <a:pt x="51923" y="35120"/>
                  <a:pt x="51747" y="35187"/>
                  <a:pt x="51675" y="35338"/>
                </a:cubicBezTo>
                <a:cubicBezTo>
                  <a:pt x="51606" y="35489"/>
                  <a:pt x="51671" y="35669"/>
                  <a:pt x="51820" y="35743"/>
                </a:cubicBezTo>
                <a:cubicBezTo>
                  <a:pt x="52006" y="35826"/>
                  <a:pt x="52193" y="35912"/>
                  <a:pt x="52379" y="35996"/>
                </a:cubicBezTo>
                <a:close/>
                <a:moveTo>
                  <a:pt x="50160" y="34932"/>
                </a:moveTo>
                <a:cubicBezTo>
                  <a:pt x="50309" y="35009"/>
                  <a:pt x="50493" y="34950"/>
                  <a:pt x="50573" y="34802"/>
                </a:cubicBezTo>
                <a:cubicBezTo>
                  <a:pt x="50650" y="34651"/>
                  <a:pt x="50592" y="34466"/>
                  <a:pt x="50443" y="34389"/>
                </a:cubicBezTo>
                <a:cubicBezTo>
                  <a:pt x="50263" y="34297"/>
                  <a:pt x="50083" y="34202"/>
                  <a:pt x="49904" y="34108"/>
                </a:cubicBezTo>
                <a:cubicBezTo>
                  <a:pt x="49588" y="33942"/>
                  <a:pt x="49295" y="34353"/>
                  <a:pt x="49552" y="34600"/>
                </a:cubicBezTo>
                <a:cubicBezTo>
                  <a:pt x="49573" y="34617"/>
                  <a:pt x="49594" y="34634"/>
                  <a:pt x="49617" y="34647"/>
                </a:cubicBezTo>
                <a:cubicBezTo>
                  <a:pt x="49797" y="34743"/>
                  <a:pt x="49978" y="34837"/>
                  <a:pt x="50160" y="34932"/>
                </a:cubicBezTo>
                <a:close/>
                <a:moveTo>
                  <a:pt x="48010" y="33733"/>
                </a:moveTo>
                <a:cubicBezTo>
                  <a:pt x="48291" y="33903"/>
                  <a:pt x="48611" y="33565"/>
                  <a:pt x="48412" y="33289"/>
                </a:cubicBezTo>
                <a:cubicBezTo>
                  <a:pt x="48389" y="33257"/>
                  <a:pt x="48360" y="33230"/>
                  <a:pt x="48324" y="33209"/>
                </a:cubicBezTo>
                <a:cubicBezTo>
                  <a:pt x="48152" y="33104"/>
                  <a:pt x="47980" y="32999"/>
                  <a:pt x="47809" y="32892"/>
                </a:cubicBezTo>
                <a:cubicBezTo>
                  <a:pt x="47526" y="32714"/>
                  <a:pt x="47197" y="33062"/>
                  <a:pt x="47406" y="33341"/>
                </a:cubicBezTo>
                <a:cubicBezTo>
                  <a:pt x="47429" y="33368"/>
                  <a:pt x="47454" y="33391"/>
                  <a:pt x="47484" y="33410"/>
                </a:cubicBezTo>
                <a:cubicBezTo>
                  <a:pt x="47658" y="33519"/>
                  <a:pt x="47832" y="33626"/>
                  <a:pt x="48010" y="33733"/>
                </a:cubicBezTo>
                <a:close/>
                <a:moveTo>
                  <a:pt x="45946" y="32381"/>
                </a:moveTo>
                <a:cubicBezTo>
                  <a:pt x="46082" y="32480"/>
                  <a:pt x="46272" y="32448"/>
                  <a:pt x="46371" y="32310"/>
                </a:cubicBezTo>
                <a:cubicBezTo>
                  <a:pt x="46469" y="32174"/>
                  <a:pt x="46438" y="31983"/>
                  <a:pt x="46302" y="31884"/>
                </a:cubicBezTo>
                <a:cubicBezTo>
                  <a:pt x="46138" y="31767"/>
                  <a:pt x="45975" y="31648"/>
                  <a:pt x="45816" y="31528"/>
                </a:cubicBezTo>
                <a:cubicBezTo>
                  <a:pt x="45522" y="31314"/>
                  <a:pt x="45164" y="31690"/>
                  <a:pt x="45401" y="31975"/>
                </a:cubicBezTo>
                <a:cubicBezTo>
                  <a:pt x="45415" y="31989"/>
                  <a:pt x="45430" y="32004"/>
                  <a:pt x="45447" y="32016"/>
                </a:cubicBezTo>
                <a:cubicBezTo>
                  <a:pt x="45610" y="32140"/>
                  <a:pt x="45778" y="32262"/>
                  <a:pt x="45946" y="32381"/>
                </a:cubicBezTo>
                <a:close/>
                <a:moveTo>
                  <a:pt x="44003" y="30851"/>
                </a:moveTo>
                <a:cubicBezTo>
                  <a:pt x="44254" y="31069"/>
                  <a:pt x="44634" y="30784"/>
                  <a:pt x="44472" y="30474"/>
                </a:cubicBezTo>
                <a:cubicBezTo>
                  <a:pt x="44455" y="30443"/>
                  <a:pt x="44432" y="30415"/>
                  <a:pt x="44405" y="30392"/>
                </a:cubicBezTo>
                <a:cubicBezTo>
                  <a:pt x="44254" y="30260"/>
                  <a:pt x="44105" y="30126"/>
                  <a:pt x="43959" y="29990"/>
                </a:cubicBezTo>
                <a:cubicBezTo>
                  <a:pt x="43714" y="29766"/>
                  <a:pt x="43341" y="30032"/>
                  <a:pt x="43470" y="30336"/>
                </a:cubicBezTo>
                <a:cubicBezTo>
                  <a:pt x="43487" y="30375"/>
                  <a:pt x="43512" y="30409"/>
                  <a:pt x="43542" y="30436"/>
                </a:cubicBezTo>
                <a:cubicBezTo>
                  <a:pt x="43695" y="30577"/>
                  <a:pt x="43848" y="30715"/>
                  <a:pt x="44003" y="30851"/>
                </a:cubicBezTo>
                <a:close/>
                <a:moveTo>
                  <a:pt x="42234" y="29114"/>
                </a:moveTo>
                <a:cubicBezTo>
                  <a:pt x="42458" y="29357"/>
                  <a:pt x="42850" y="29133"/>
                  <a:pt x="42752" y="28814"/>
                </a:cubicBezTo>
                <a:cubicBezTo>
                  <a:pt x="42739" y="28774"/>
                  <a:pt x="42718" y="28739"/>
                  <a:pt x="42691" y="28707"/>
                </a:cubicBezTo>
                <a:cubicBezTo>
                  <a:pt x="42569" y="28571"/>
                  <a:pt x="42450" y="28435"/>
                  <a:pt x="42333" y="28297"/>
                </a:cubicBezTo>
                <a:cubicBezTo>
                  <a:pt x="42532" y="28257"/>
                  <a:pt x="42731" y="28219"/>
                  <a:pt x="42930" y="28179"/>
                </a:cubicBezTo>
                <a:cubicBezTo>
                  <a:pt x="43095" y="28148"/>
                  <a:pt x="43204" y="27986"/>
                  <a:pt x="43171" y="27821"/>
                </a:cubicBezTo>
                <a:cubicBezTo>
                  <a:pt x="43139" y="27655"/>
                  <a:pt x="42978" y="27548"/>
                  <a:pt x="42812" y="27580"/>
                </a:cubicBezTo>
                <a:cubicBezTo>
                  <a:pt x="42613" y="27620"/>
                  <a:pt x="42414" y="27657"/>
                  <a:pt x="42215" y="27695"/>
                </a:cubicBezTo>
                <a:cubicBezTo>
                  <a:pt x="41989" y="27739"/>
                  <a:pt x="41913" y="27982"/>
                  <a:pt x="42008" y="28148"/>
                </a:cubicBezTo>
                <a:cubicBezTo>
                  <a:pt x="41836" y="28183"/>
                  <a:pt x="41695" y="28361"/>
                  <a:pt x="41781" y="28567"/>
                </a:cubicBezTo>
                <a:cubicBezTo>
                  <a:pt x="41792" y="28594"/>
                  <a:pt x="41809" y="28619"/>
                  <a:pt x="41827" y="28642"/>
                </a:cubicBezTo>
                <a:cubicBezTo>
                  <a:pt x="41957" y="28802"/>
                  <a:pt x="42096" y="28959"/>
                  <a:pt x="42234" y="29112"/>
                </a:cubicBezTo>
                <a:close/>
                <a:moveTo>
                  <a:pt x="40715" y="27144"/>
                </a:moveTo>
                <a:cubicBezTo>
                  <a:pt x="40910" y="27437"/>
                  <a:pt x="41364" y="27230"/>
                  <a:pt x="41262" y="26882"/>
                </a:cubicBezTo>
                <a:cubicBezTo>
                  <a:pt x="41253" y="26857"/>
                  <a:pt x="41241" y="26834"/>
                  <a:pt x="41228" y="26813"/>
                </a:cubicBezTo>
                <a:cubicBezTo>
                  <a:pt x="41119" y="26645"/>
                  <a:pt x="41014" y="26475"/>
                  <a:pt x="40914" y="26303"/>
                </a:cubicBezTo>
                <a:cubicBezTo>
                  <a:pt x="40763" y="26039"/>
                  <a:pt x="40344" y="26142"/>
                  <a:pt x="40344" y="26465"/>
                </a:cubicBezTo>
                <a:cubicBezTo>
                  <a:pt x="40346" y="26517"/>
                  <a:pt x="40360" y="26568"/>
                  <a:pt x="40386" y="26612"/>
                </a:cubicBezTo>
                <a:cubicBezTo>
                  <a:pt x="40492" y="26792"/>
                  <a:pt x="40601" y="26968"/>
                  <a:pt x="40715" y="27144"/>
                </a:cubicBezTo>
                <a:close/>
                <a:moveTo>
                  <a:pt x="39554" y="24931"/>
                </a:moveTo>
                <a:cubicBezTo>
                  <a:pt x="39677" y="25241"/>
                  <a:pt x="40142" y="25153"/>
                  <a:pt x="40142" y="24813"/>
                </a:cubicBezTo>
                <a:cubicBezTo>
                  <a:pt x="40142" y="24776"/>
                  <a:pt x="40134" y="24738"/>
                  <a:pt x="40122" y="24704"/>
                </a:cubicBezTo>
                <a:cubicBezTo>
                  <a:pt x="40071" y="24579"/>
                  <a:pt x="40023" y="24453"/>
                  <a:pt x="39977" y="24325"/>
                </a:cubicBezTo>
                <a:lnTo>
                  <a:pt x="39912" y="24147"/>
                </a:lnTo>
                <a:cubicBezTo>
                  <a:pt x="39822" y="23866"/>
                  <a:pt x="39409" y="23872"/>
                  <a:pt x="39329" y="24162"/>
                </a:cubicBezTo>
                <a:cubicBezTo>
                  <a:pt x="39313" y="24220"/>
                  <a:pt x="39313" y="24285"/>
                  <a:pt x="39334" y="24344"/>
                </a:cubicBezTo>
                <a:cubicBezTo>
                  <a:pt x="39369" y="24445"/>
                  <a:pt x="39405" y="24547"/>
                  <a:pt x="39443" y="24648"/>
                </a:cubicBezTo>
                <a:cubicBezTo>
                  <a:pt x="39478" y="24742"/>
                  <a:pt x="39516" y="24836"/>
                  <a:pt x="39554" y="24931"/>
                </a:cubicBezTo>
                <a:close/>
                <a:moveTo>
                  <a:pt x="38875" y="22517"/>
                </a:moveTo>
                <a:cubicBezTo>
                  <a:pt x="38925" y="22843"/>
                  <a:pt x="39396" y="22871"/>
                  <a:pt x="39474" y="22533"/>
                </a:cubicBezTo>
                <a:cubicBezTo>
                  <a:pt x="39482" y="22498"/>
                  <a:pt x="39482" y="22460"/>
                  <a:pt x="39478" y="22422"/>
                </a:cubicBezTo>
                <a:lnTo>
                  <a:pt x="39449" y="22236"/>
                </a:lnTo>
                <a:lnTo>
                  <a:pt x="39432" y="22120"/>
                </a:lnTo>
                <a:lnTo>
                  <a:pt x="39417" y="22007"/>
                </a:lnTo>
                <a:lnTo>
                  <a:pt x="39398" y="21833"/>
                </a:lnTo>
                <a:cubicBezTo>
                  <a:pt x="39369" y="21519"/>
                  <a:pt x="38925" y="21450"/>
                  <a:pt x="38808" y="21762"/>
                </a:cubicBezTo>
                <a:cubicBezTo>
                  <a:pt x="38791" y="21804"/>
                  <a:pt x="38787" y="21850"/>
                  <a:pt x="38791" y="21894"/>
                </a:cubicBezTo>
                <a:lnTo>
                  <a:pt x="38812" y="22081"/>
                </a:lnTo>
                <a:lnTo>
                  <a:pt x="38826" y="22202"/>
                </a:lnTo>
                <a:lnTo>
                  <a:pt x="38843" y="22322"/>
                </a:lnTo>
                <a:close/>
                <a:moveTo>
                  <a:pt x="38753" y="20014"/>
                </a:moveTo>
                <a:cubicBezTo>
                  <a:pt x="38730" y="20354"/>
                  <a:pt x="39202" y="20471"/>
                  <a:pt x="39340" y="20150"/>
                </a:cubicBezTo>
                <a:cubicBezTo>
                  <a:pt x="39352" y="20119"/>
                  <a:pt x="39359" y="20088"/>
                  <a:pt x="39361" y="20056"/>
                </a:cubicBezTo>
                <a:lnTo>
                  <a:pt x="39373" y="19876"/>
                </a:lnTo>
                <a:lnTo>
                  <a:pt x="39384" y="19754"/>
                </a:lnTo>
                <a:lnTo>
                  <a:pt x="39396" y="19631"/>
                </a:lnTo>
                <a:lnTo>
                  <a:pt x="39415" y="19463"/>
                </a:lnTo>
                <a:cubicBezTo>
                  <a:pt x="39455" y="19142"/>
                  <a:pt x="39023" y="18985"/>
                  <a:pt x="38849" y="19268"/>
                </a:cubicBezTo>
                <a:cubicBezTo>
                  <a:pt x="38826" y="19306"/>
                  <a:pt x="38814" y="19346"/>
                  <a:pt x="38808" y="19390"/>
                </a:cubicBezTo>
                <a:lnTo>
                  <a:pt x="38789" y="19570"/>
                </a:lnTo>
                <a:lnTo>
                  <a:pt x="38776" y="19700"/>
                </a:lnTo>
                <a:lnTo>
                  <a:pt x="38766" y="19830"/>
                </a:lnTo>
                <a:close/>
                <a:moveTo>
                  <a:pt x="39271" y="17537"/>
                </a:moveTo>
                <a:cubicBezTo>
                  <a:pt x="39151" y="17841"/>
                  <a:pt x="39520" y="18099"/>
                  <a:pt x="39763" y="17877"/>
                </a:cubicBezTo>
                <a:cubicBezTo>
                  <a:pt x="39795" y="17845"/>
                  <a:pt x="39820" y="17810"/>
                  <a:pt x="39837" y="17770"/>
                </a:cubicBezTo>
                <a:cubicBezTo>
                  <a:pt x="39910" y="17592"/>
                  <a:pt x="39989" y="17411"/>
                  <a:pt x="40080" y="17242"/>
                </a:cubicBezTo>
                <a:cubicBezTo>
                  <a:pt x="40233" y="16944"/>
                  <a:pt x="39870" y="16651"/>
                  <a:pt x="39612" y="16864"/>
                </a:cubicBezTo>
                <a:cubicBezTo>
                  <a:pt x="39583" y="16890"/>
                  <a:pt x="39558" y="16921"/>
                  <a:pt x="39539" y="16954"/>
                </a:cubicBezTo>
                <a:cubicBezTo>
                  <a:pt x="39440" y="17141"/>
                  <a:pt x="39350" y="17342"/>
                  <a:pt x="39271" y="17537"/>
                </a:cubicBezTo>
                <a:close/>
                <a:moveTo>
                  <a:pt x="40645" y="15399"/>
                </a:moveTo>
                <a:cubicBezTo>
                  <a:pt x="40421" y="15634"/>
                  <a:pt x="40681" y="16022"/>
                  <a:pt x="40991" y="15890"/>
                </a:cubicBezTo>
                <a:cubicBezTo>
                  <a:pt x="41029" y="15873"/>
                  <a:pt x="41063" y="15850"/>
                  <a:pt x="41090" y="15821"/>
                </a:cubicBezTo>
                <a:cubicBezTo>
                  <a:pt x="41220" y="15678"/>
                  <a:pt x="41362" y="15540"/>
                  <a:pt x="41507" y="15412"/>
                </a:cubicBezTo>
                <a:cubicBezTo>
                  <a:pt x="41635" y="15301"/>
                  <a:pt x="41645" y="15108"/>
                  <a:pt x="41534" y="14980"/>
                </a:cubicBezTo>
                <a:cubicBezTo>
                  <a:pt x="41423" y="14855"/>
                  <a:pt x="41228" y="14842"/>
                  <a:pt x="41102" y="14955"/>
                </a:cubicBezTo>
                <a:cubicBezTo>
                  <a:pt x="40943" y="15096"/>
                  <a:pt x="40792" y="15244"/>
                  <a:pt x="40645" y="15399"/>
                </a:cubicBezTo>
                <a:close/>
                <a:moveTo>
                  <a:pt x="42657" y="13865"/>
                </a:moveTo>
                <a:cubicBezTo>
                  <a:pt x="42377" y="14014"/>
                  <a:pt x="42490" y="14450"/>
                  <a:pt x="42815" y="14438"/>
                </a:cubicBezTo>
                <a:cubicBezTo>
                  <a:pt x="42863" y="14435"/>
                  <a:pt x="42907" y="14423"/>
                  <a:pt x="42949" y="14402"/>
                </a:cubicBezTo>
                <a:cubicBezTo>
                  <a:pt x="43121" y="14308"/>
                  <a:pt x="43297" y="14220"/>
                  <a:pt x="43475" y="14140"/>
                </a:cubicBezTo>
                <a:cubicBezTo>
                  <a:pt x="43776" y="14004"/>
                  <a:pt x="43674" y="13545"/>
                  <a:pt x="43336" y="13557"/>
                </a:cubicBezTo>
                <a:cubicBezTo>
                  <a:pt x="43299" y="13557"/>
                  <a:pt x="43259" y="13568"/>
                  <a:pt x="43223" y="13582"/>
                </a:cubicBezTo>
                <a:cubicBezTo>
                  <a:pt x="43032" y="13670"/>
                  <a:pt x="42842" y="13765"/>
                  <a:pt x="42657" y="13865"/>
                </a:cubicBezTo>
                <a:close/>
                <a:moveTo>
                  <a:pt x="45013" y="12970"/>
                </a:moveTo>
                <a:cubicBezTo>
                  <a:pt x="44847" y="13010"/>
                  <a:pt x="44745" y="13174"/>
                  <a:pt x="44785" y="13337"/>
                </a:cubicBezTo>
                <a:cubicBezTo>
                  <a:pt x="44822" y="13503"/>
                  <a:pt x="44986" y="13605"/>
                  <a:pt x="45151" y="13568"/>
                </a:cubicBezTo>
                <a:cubicBezTo>
                  <a:pt x="45344" y="13522"/>
                  <a:pt x="45537" y="13482"/>
                  <a:pt x="45732" y="13448"/>
                </a:cubicBezTo>
                <a:cubicBezTo>
                  <a:pt x="46067" y="13385"/>
                  <a:pt x="46067" y="12912"/>
                  <a:pt x="45736" y="12845"/>
                </a:cubicBezTo>
                <a:cubicBezTo>
                  <a:pt x="45700" y="12838"/>
                  <a:pt x="45665" y="12838"/>
                  <a:pt x="45629" y="12845"/>
                </a:cubicBezTo>
                <a:cubicBezTo>
                  <a:pt x="45422" y="12882"/>
                  <a:pt x="45216" y="12924"/>
                  <a:pt x="45013" y="12970"/>
                </a:cubicBezTo>
                <a:close/>
                <a:moveTo>
                  <a:pt x="47509" y="12698"/>
                </a:moveTo>
                <a:cubicBezTo>
                  <a:pt x="47341" y="12696"/>
                  <a:pt x="47201" y="12830"/>
                  <a:pt x="47199" y="13000"/>
                </a:cubicBezTo>
                <a:cubicBezTo>
                  <a:pt x="47197" y="13167"/>
                  <a:pt x="47331" y="13306"/>
                  <a:pt x="47498" y="13310"/>
                </a:cubicBezTo>
                <a:cubicBezTo>
                  <a:pt x="47693" y="13310"/>
                  <a:pt x="47897" y="13323"/>
                  <a:pt x="48089" y="13337"/>
                </a:cubicBezTo>
                <a:cubicBezTo>
                  <a:pt x="48257" y="13352"/>
                  <a:pt x="48408" y="13228"/>
                  <a:pt x="48421" y="13059"/>
                </a:cubicBezTo>
                <a:cubicBezTo>
                  <a:pt x="48435" y="12889"/>
                  <a:pt x="48310" y="12740"/>
                  <a:pt x="48140" y="12729"/>
                </a:cubicBezTo>
                <a:cubicBezTo>
                  <a:pt x="47932" y="12713"/>
                  <a:pt x="47716" y="12698"/>
                  <a:pt x="47509" y="12698"/>
                </a:cubicBezTo>
                <a:close/>
                <a:moveTo>
                  <a:pt x="50003" y="13071"/>
                </a:moveTo>
                <a:cubicBezTo>
                  <a:pt x="49841" y="13023"/>
                  <a:pt x="49670" y="13113"/>
                  <a:pt x="49621" y="13274"/>
                </a:cubicBezTo>
                <a:cubicBezTo>
                  <a:pt x="49571" y="13436"/>
                  <a:pt x="49663" y="13608"/>
                  <a:pt x="49825" y="13656"/>
                </a:cubicBezTo>
                <a:cubicBezTo>
                  <a:pt x="50011" y="13712"/>
                  <a:pt x="50198" y="13775"/>
                  <a:pt x="50380" y="13847"/>
                </a:cubicBezTo>
                <a:cubicBezTo>
                  <a:pt x="50676" y="13964"/>
                  <a:pt x="50946" y="13595"/>
                  <a:pt x="50705" y="13344"/>
                </a:cubicBezTo>
                <a:cubicBezTo>
                  <a:pt x="50676" y="13314"/>
                  <a:pt x="50640" y="13293"/>
                  <a:pt x="50602" y="13276"/>
                </a:cubicBezTo>
                <a:cubicBezTo>
                  <a:pt x="50405" y="13201"/>
                  <a:pt x="50206" y="13132"/>
                  <a:pt x="50003" y="13071"/>
                </a:cubicBezTo>
                <a:close/>
                <a:moveTo>
                  <a:pt x="52279" y="14194"/>
                </a:moveTo>
                <a:cubicBezTo>
                  <a:pt x="51985" y="13979"/>
                  <a:pt x="51627" y="14354"/>
                  <a:pt x="51866" y="14639"/>
                </a:cubicBezTo>
                <a:cubicBezTo>
                  <a:pt x="51879" y="14655"/>
                  <a:pt x="51893" y="14668"/>
                  <a:pt x="51910" y="14681"/>
                </a:cubicBezTo>
                <a:cubicBezTo>
                  <a:pt x="52065" y="14796"/>
                  <a:pt x="52216" y="14920"/>
                  <a:pt x="52358" y="15052"/>
                </a:cubicBezTo>
                <a:cubicBezTo>
                  <a:pt x="52595" y="15270"/>
                  <a:pt x="52968" y="15018"/>
                  <a:pt x="52849" y="14710"/>
                </a:cubicBezTo>
                <a:cubicBezTo>
                  <a:pt x="52832" y="14668"/>
                  <a:pt x="52805" y="14632"/>
                  <a:pt x="52771" y="14603"/>
                </a:cubicBezTo>
                <a:cubicBezTo>
                  <a:pt x="52614" y="14458"/>
                  <a:pt x="52451" y="14320"/>
                  <a:pt x="52279" y="14194"/>
                </a:cubicBezTo>
                <a:close/>
                <a:moveTo>
                  <a:pt x="53972" y="16089"/>
                </a:moveTo>
                <a:cubicBezTo>
                  <a:pt x="53805" y="15812"/>
                  <a:pt x="53364" y="15957"/>
                  <a:pt x="53411" y="16296"/>
                </a:cubicBezTo>
                <a:cubicBezTo>
                  <a:pt x="53417" y="16336"/>
                  <a:pt x="53429" y="16374"/>
                  <a:pt x="53450" y="16407"/>
                </a:cubicBezTo>
                <a:cubicBezTo>
                  <a:pt x="53553" y="16573"/>
                  <a:pt x="53649" y="16745"/>
                  <a:pt x="53737" y="16919"/>
                </a:cubicBezTo>
                <a:cubicBezTo>
                  <a:pt x="53895" y="17221"/>
                  <a:pt x="54347" y="17084"/>
                  <a:pt x="54314" y="16749"/>
                </a:cubicBezTo>
                <a:cubicBezTo>
                  <a:pt x="54310" y="16711"/>
                  <a:pt x="54299" y="16676"/>
                  <a:pt x="54282" y="16644"/>
                </a:cubicBezTo>
                <a:cubicBezTo>
                  <a:pt x="54186" y="16456"/>
                  <a:pt x="54083" y="16269"/>
                  <a:pt x="53972" y="16089"/>
                </a:cubicBezTo>
                <a:close/>
                <a:moveTo>
                  <a:pt x="54934" y="18434"/>
                </a:moveTo>
                <a:cubicBezTo>
                  <a:pt x="54865" y="18118"/>
                  <a:pt x="54404" y="18109"/>
                  <a:pt x="54335" y="18449"/>
                </a:cubicBezTo>
                <a:cubicBezTo>
                  <a:pt x="54328" y="18486"/>
                  <a:pt x="54328" y="18526"/>
                  <a:pt x="54339" y="18566"/>
                </a:cubicBezTo>
                <a:cubicBezTo>
                  <a:pt x="54381" y="18757"/>
                  <a:pt x="54416" y="18945"/>
                  <a:pt x="54444" y="19140"/>
                </a:cubicBezTo>
                <a:cubicBezTo>
                  <a:pt x="54465" y="19308"/>
                  <a:pt x="54618" y="19425"/>
                  <a:pt x="54785" y="19402"/>
                </a:cubicBezTo>
                <a:cubicBezTo>
                  <a:pt x="54953" y="19381"/>
                  <a:pt x="55070" y="19226"/>
                  <a:pt x="55049" y="19061"/>
                </a:cubicBezTo>
                <a:cubicBezTo>
                  <a:pt x="55020" y="18849"/>
                  <a:pt x="54982" y="18642"/>
                  <a:pt x="54934" y="18434"/>
                </a:cubicBezTo>
                <a:close/>
                <a:moveTo>
                  <a:pt x="55031" y="20978"/>
                </a:moveTo>
                <a:cubicBezTo>
                  <a:pt x="55087" y="20616"/>
                  <a:pt x="54586" y="20475"/>
                  <a:pt x="54446" y="20815"/>
                </a:cubicBezTo>
                <a:cubicBezTo>
                  <a:pt x="54437" y="20834"/>
                  <a:pt x="54431" y="20853"/>
                  <a:pt x="54429" y="20873"/>
                </a:cubicBezTo>
                <a:cubicBezTo>
                  <a:pt x="54396" y="21064"/>
                  <a:pt x="54354" y="21253"/>
                  <a:pt x="54303" y="21439"/>
                </a:cubicBezTo>
                <a:cubicBezTo>
                  <a:pt x="54253" y="21605"/>
                  <a:pt x="54347" y="21777"/>
                  <a:pt x="54513" y="21823"/>
                </a:cubicBezTo>
                <a:cubicBezTo>
                  <a:pt x="54678" y="21869"/>
                  <a:pt x="54850" y="21770"/>
                  <a:pt x="54892" y="21605"/>
                </a:cubicBezTo>
                <a:cubicBezTo>
                  <a:pt x="54949" y="21397"/>
                  <a:pt x="54995" y="21190"/>
                  <a:pt x="55031" y="20978"/>
                </a:cubicBezTo>
                <a:close/>
                <a:moveTo>
                  <a:pt x="54079" y="23349"/>
                </a:moveTo>
                <a:cubicBezTo>
                  <a:pt x="54280" y="23047"/>
                  <a:pt x="53890" y="22705"/>
                  <a:pt x="53616" y="22957"/>
                </a:cubicBezTo>
                <a:cubicBezTo>
                  <a:pt x="53601" y="22971"/>
                  <a:pt x="53587" y="22986"/>
                  <a:pt x="53576" y="23003"/>
                </a:cubicBezTo>
                <a:cubicBezTo>
                  <a:pt x="53467" y="23164"/>
                  <a:pt x="53350" y="23317"/>
                  <a:pt x="53226" y="23466"/>
                </a:cubicBezTo>
                <a:cubicBezTo>
                  <a:pt x="53010" y="23724"/>
                  <a:pt x="53306" y="24097"/>
                  <a:pt x="53614" y="23927"/>
                </a:cubicBezTo>
                <a:cubicBezTo>
                  <a:pt x="53643" y="23910"/>
                  <a:pt x="53670" y="23887"/>
                  <a:pt x="53693" y="23860"/>
                </a:cubicBezTo>
                <a:cubicBezTo>
                  <a:pt x="53830" y="23696"/>
                  <a:pt x="53958" y="23527"/>
                  <a:pt x="54079" y="23351"/>
                </a:cubicBezTo>
                <a:close/>
                <a:moveTo>
                  <a:pt x="52287" y="25145"/>
                </a:moveTo>
                <a:cubicBezTo>
                  <a:pt x="52426" y="25048"/>
                  <a:pt x="52457" y="24857"/>
                  <a:pt x="52358" y="24719"/>
                </a:cubicBezTo>
                <a:cubicBezTo>
                  <a:pt x="52262" y="24581"/>
                  <a:pt x="52071" y="24549"/>
                  <a:pt x="51933" y="24648"/>
                </a:cubicBezTo>
                <a:cubicBezTo>
                  <a:pt x="51774" y="24761"/>
                  <a:pt x="51608" y="24870"/>
                  <a:pt x="51443" y="24973"/>
                </a:cubicBezTo>
                <a:cubicBezTo>
                  <a:pt x="51164" y="25140"/>
                  <a:pt x="51311" y="25578"/>
                  <a:pt x="51646" y="25534"/>
                </a:cubicBezTo>
                <a:cubicBezTo>
                  <a:pt x="51686" y="25528"/>
                  <a:pt x="51726" y="25516"/>
                  <a:pt x="51759" y="25495"/>
                </a:cubicBezTo>
                <a:cubicBezTo>
                  <a:pt x="51939" y="25386"/>
                  <a:pt x="52117" y="25268"/>
                  <a:pt x="52287" y="25145"/>
                </a:cubicBezTo>
                <a:close/>
                <a:moveTo>
                  <a:pt x="50076" y="26335"/>
                </a:moveTo>
                <a:cubicBezTo>
                  <a:pt x="50386" y="26211"/>
                  <a:pt x="50303" y="25746"/>
                  <a:pt x="49957" y="25746"/>
                </a:cubicBezTo>
                <a:cubicBezTo>
                  <a:pt x="49921" y="25746"/>
                  <a:pt x="49883" y="25752"/>
                  <a:pt x="49850" y="25767"/>
                </a:cubicBezTo>
                <a:cubicBezTo>
                  <a:pt x="49665" y="25840"/>
                  <a:pt x="49479" y="25912"/>
                  <a:pt x="49290" y="25979"/>
                </a:cubicBezTo>
                <a:cubicBezTo>
                  <a:pt x="48965" y="26098"/>
                  <a:pt x="49051" y="26572"/>
                  <a:pt x="49395" y="26572"/>
                </a:cubicBezTo>
                <a:cubicBezTo>
                  <a:pt x="49429" y="26572"/>
                  <a:pt x="49460" y="26565"/>
                  <a:pt x="49492" y="26555"/>
                </a:cubicBezTo>
                <a:cubicBezTo>
                  <a:pt x="49689" y="26486"/>
                  <a:pt x="49883" y="26410"/>
                  <a:pt x="50076" y="26333"/>
                </a:cubicBezTo>
                <a:close/>
                <a:moveTo>
                  <a:pt x="47712" y="27081"/>
                </a:moveTo>
                <a:cubicBezTo>
                  <a:pt x="47775" y="27064"/>
                  <a:pt x="47832" y="27029"/>
                  <a:pt x="47874" y="26976"/>
                </a:cubicBezTo>
                <a:cubicBezTo>
                  <a:pt x="48056" y="26746"/>
                  <a:pt x="47842" y="26417"/>
                  <a:pt x="47559" y="26490"/>
                </a:cubicBezTo>
                <a:cubicBezTo>
                  <a:pt x="47362" y="26540"/>
                  <a:pt x="47165" y="26593"/>
                  <a:pt x="46970" y="26641"/>
                </a:cubicBezTo>
                <a:cubicBezTo>
                  <a:pt x="46901" y="26658"/>
                  <a:pt x="46840" y="26700"/>
                  <a:pt x="46799" y="26756"/>
                </a:cubicBezTo>
                <a:cubicBezTo>
                  <a:pt x="46627" y="26985"/>
                  <a:pt x="46843" y="27305"/>
                  <a:pt x="47119" y="27234"/>
                </a:cubicBezTo>
                <a:cubicBezTo>
                  <a:pt x="47316" y="27184"/>
                  <a:pt x="47515" y="27133"/>
                  <a:pt x="47712" y="27081"/>
                </a:cubicBezTo>
                <a:close/>
                <a:moveTo>
                  <a:pt x="45329" y="27666"/>
                </a:moveTo>
                <a:cubicBezTo>
                  <a:pt x="45640" y="27599"/>
                  <a:pt x="45654" y="27146"/>
                  <a:pt x="45323" y="27068"/>
                </a:cubicBezTo>
                <a:cubicBezTo>
                  <a:pt x="45281" y="27060"/>
                  <a:pt x="45237" y="27062"/>
                  <a:pt x="45195" y="27071"/>
                </a:cubicBezTo>
                <a:cubicBezTo>
                  <a:pt x="44996" y="27117"/>
                  <a:pt x="44799" y="27161"/>
                  <a:pt x="44600" y="27205"/>
                </a:cubicBezTo>
                <a:cubicBezTo>
                  <a:pt x="44275" y="27276"/>
                  <a:pt x="44282" y="27747"/>
                  <a:pt x="44621" y="27804"/>
                </a:cubicBezTo>
                <a:cubicBezTo>
                  <a:pt x="44657" y="27810"/>
                  <a:pt x="44694" y="27808"/>
                  <a:pt x="44730" y="27800"/>
                </a:cubicBezTo>
                <a:cubicBezTo>
                  <a:pt x="44931" y="27756"/>
                  <a:pt x="45130" y="27712"/>
                  <a:pt x="45329" y="27666"/>
                </a:cubicBezTo>
                <a:close/>
                <a:moveTo>
                  <a:pt x="40518" y="28619"/>
                </a:moveTo>
                <a:cubicBezTo>
                  <a:pt x="40826" y="28573"/>
                  <a:pt x="40874" y="28135"/>
                  <a:pt x="40562" y="28028"/>
                </a:cubicBezTo>
                <a:cubicBezTo>
                  <a:pt x="40516" y="28014"/>
                  <a:pt x="40465" y="28009"/>
                  <a:pt x="40419" y="28018"/>
                </a:cubicBezTo>
                <a:cubicBezTo>
                  <a:pt x="40218" y="28051"/>
                  <a:pt x="40019" y="28085"/>
                  <a:pt x="39818" y="28116"/>
                </a:cubicBezTo>
                <a:cubicBezTo>
                  <a:pt x="39503" y="28167"/>
                  <a:pt x="39463" y="28615"/>
                  <a:pt x="39782" y="28714"/>
                </a:cubicBezTo>
                <a:cubicBezTo>
                  <a:pt x="39824" y="28724"/>
                  <a:pt x="39868" y="28726"/>
                  <a:pt x="39912" y="28720"/>
                </a:cubicBezTo>
                <a:lnTo>
                  <a:pt x="40518" y="28619"/>
                </a:lnTo>
                <a:close/>
                <a:moveTo>
                  <a:pt x="38095" y="28994"/>
                </a:moveTo>
                <a:cubicBezTo>
                  <a:pt x="38395" y="28957"/>
                  <a:pt x="38460" y="28538"/>
                  <a:pt x="38177" y="28412"/>
                </a:cubicBezTo>
                <a:cubicBezTo>
                  <a:pt x="38124" y="28389"/>
                  <a:pt x="38068" y="28380"/>
                  <a:pt x="38011" y="28389"/>
                </a:cubicBezTo>
                <a:cubicBezTo>
                  <a:pt x="37812" y="28416"/>
                  <a:pt x="37611" y="28443"/>
                  <a:pt x="37410" y="28470"/>
                </a:cubicBezTo>
                <a:cubicBezTo>
                  <a:pt x="37085" y="28510"/>
                  <a:pt x="37041" y="28978"/>
                  <a:pt x="37374" y="29070"/>
                </a:cubicBezTo>
                <a:cubicBezTo>
                  <a:pt x="37412" y="29078"/>
                  <a:pt x="37449" y="29080"/>
                  <a:pt x="37487" y="29076"/>
                </a:cubicBezTo>
                <a:cubicBezTo>
                  <a:pt x="37690" y="29049"/>
                  <a:pt x="37892" y="29022"/>
                  <a:pt x="38095" y="28994"/>
                </a:cubicBezTo>
                <a:close/>
                <a:moveTo>
                  <a:pt x="35662" y="29298"/>
                </a:moveTo>
                <a:cubicBezTo>
                  <a:pt x="36018" y="29252"/>
                  <a:pt x="36026" y="28747"/>
                  <a:pt x="35672" y="28691"/>
                </a:cubicBezTo>
                <a:cubicBezTo>
                  <a:pt x="35647" y="28688"/>
                  <a:pt x="35622" y="28688"/>
                  <a:pt x="35597" y="28691"/>
                </a:cubicBezTo>
                <a:cubicBezTo>
                  <a:pt x="35394" y="28714"/>
                  <a:pt x="35192" y="28735"/>
                  <a:pt x="34991" y="28755"/>
                </a:cubicBezTo>
                <a:cubicBezTo>
                  <a:pt x="34677" y="28785"/>
                  <a:pt x="34610" y="29227"/>
                  <a:pt x="34912" y="29344"/>
                </a:cubicBezTo>
                <a:cubicBezTo>
                  <a:pt x="34958" y="29361"/>
                  <a:pt x="35006" y="29367"/>
                  <a:pt x="35052" y="29363"/>
                </a:cubicBezTo>
                <a:cubicBezTo>
                  <a:pt x="35255" y="29342"/>
                  <a:pt x="35461" y="29321"/>
                  <a:pt x="35662" y="29298"/>
                </a:cubicBezTo>
                <a:close/>
                <a:moveTo>
                  <a:pt x="33220" y="29531"/>
                </a:moveTo>
                <a:cubicBezTo>
                  <a:pt x="33581" y="29497"/>
                  <a:pt x="33600" y="28984"/>
                  <a:pt x="33241" y="28923"/>
                </a:cubicBezTo>
                <a:cubicBezTo>
                  <a:pt x="33218" y="28921"/>
                  <a:pt x="33195" y="28919"/>
                  <a:pt x="33172" y="28921"/>
                </a:cubicBezTo>
                <a:cubicBezTo>
                  <a:pt x="32971" y="28938"/>
                  <a:pt x="32768" y="28952"/>
                  <a:pt x="32564" y="28967"/>
                </a:cubicBezTo>
                <a:cubicBezTo>
                  <a:pt x="32258" y="28988"/>
                  <a:pt x="32168" y="29409"/>
                  <a:pt x="32460" y="29550"/>
                </a:cubicBezTo>
                <a:cubicBezTo>
                  <a:pt x="32508" y="29571"/>
                  <a:pt x="32558" y="29581"/>
                  <a:pt x="32610" y="29577"/>
                </a:cubicBezTo>
                <a:cubicBezTo>
                  <a:pt x="32814" y="29562"/>
                  <a:pt x="33017" y="29546"/>
                  <a:pt x="33220" y="29531"/>
                </a:cubicBezTo>
                <a:close/>
                <a:moveTo>
                  <a:pt x="30775" y="29690"/>
                </a:moveTo>
                <a:cubicBezTo>
                  <a:pt x="31104" y="29669"/>
                  <a:pt x="31175" y="29221"/>
                  <a:pt x="30865" y="29099"/>
                </a:cubicBezTo>
                <a:cubicBezTo>
                  <a:pt x="30827" y="29085"/>
                  <a:pt x="30785" y="29078"/>
                  <a:pt x="30743" y="29080"/>
                </a:cubicBezTo>
                <a:cubicBezTo>
                  <a:pt x="30542" y="29089"/>
                  <a:pt x="30339" y="29099"/>
                  <a:pt x="30135" y="29108"/>
                </a:cubicBezTo>
                <a:cubicBezTo>
                  <a:pt x="29829" y="29118"/>
                  <a:pt x="29725" y="29537"/>
                  <a:pt x="30014" y="29686"/>
                </a:cubicBezTo>
                <a:cubicBezTo>
                  <a:pt x="30058" y="29709"/>
                  <a:pt x="30110" y="29720"/>
                  <a:pt x="30161" y="29717"/>
                </a:cubicBezTo>
                <a:cubicBezTo>
                  <a:pt x="30364" y="29709"/>
                  <a:pt x="30569" y="29699"/>
                  <a:pt x="30775" y="29690"/>
                </a:cubicBezTo>
                <a:close/>
                <a:moveTo>
                  <a:pt x="28320" y="29770"/>
                </a:moveTo>
                <a:cubicBezTo>
                  <a:pt x="28492" y="29774"/>
                  <a:pt x="28631" y="29634"/>
                  <a:pt x="28631" y="29462"/>
                </a:cubicBezTo>
                <a:cubicBezTo>
                  <a:pt x="28629" y="29290"/>
                  <a:pt x="28484" y="29154"/>
                  <a:pt x="28312" y="29160"/>
                </a:cubicBezTo>
                <a:cubicBezTo>
                  <a:pt x="28109" y="29162"/>
                  <a:pt x="27908" y="29166"/>
                  <a:pt x="27704" y="29168"/>
                </a:cubicBezTo>
                <a:cubicBezTo>
                  <a:pt x="27535" y="29168"/>
                  <a:pt x="27398" y="29305"/>
                  <a:pt x="27400" y="29474"/>
                </a:cubicBezTo>
                <a:cubicBezTo>
                  <a:pt x="27400" y="29642"/>
                  <a:pt x="27539" y="29778"/>
                  <a:pt x="27706" y="29778"/>
                </a:cubicBezTo>
                <a:cubicBezTo>
                  <a:pt x="27912" y="29778"/>
                  <a:pt x="28115" y="29774"/>
                  <a:pt x="28320" y="29770"/>
                </a:cubicBezTo>
                <a:close/>
                <a:moveTo>
                  <a:pt x="25866" y="29768"/>
                </a:moveTo>
                <a:cubicBezTo>
                  <a:pt x="26038" y="29774"/>
                  <a:pt x="26181" y="29640"/>
                  <a:pt x="26185" y="29468"/>
                </a:cubicBezTo>
                <a:cubicBezTo>
                  <a:pt x="26187" y="29298"/>
                  <a:pt x="26051" y="29158"/>
                  <a:pt x="25879" y="29158"/>
                </a:cubicBezTo>
                <a:cubicBezTo>
                  <a:pt x="25678" y="29154"/>
                  <a:pt x="25475" y="29149"/>
                  <a:pt x="25271" y="29143"/>
                </a:cubicBezTo>
                <a:cubicBezTo>
                  <a:pt x="24946" y="29133"/>
                  <a:pt x="24827" y="29577"/>
                  <a:pt x="25137" y="29728"/>
                </a:cubicBezTo>
                <a:cubicBezTo>
                  <a:pt x="25175" y="29743"/>
                  <a:pt x="25213" y="29751"/>
                  <a:pt x="25252" y="29753"/>
                </a:cubicBezTo>
                <a:cubicBezTo>
                  <a:pt x="25458" y="29759"/>
                  <a:pt x="25661" y="29764"/>
                  <a:pt x="25866" y="29768"/>
                </a:cubicBezTo>
                <a:close/>
                <a:moveTo>
                  <a:pt x="23412" y="29673"/>
                </a:moveTo>
                <a:cubicBezTo>
                  <a:pt x="23743" y="29694"/>
                  <a:pt x="23871" y="29235"/>
                  <a:pt x="23553" y="29089"/>
                </a:cubicBezTo>
                <a:cubicBezTo>
                  <a:pt x="23519" y="29074"/>
                  <a:pt x="23486" y="29066"/>
                  <a:pt x="23450" y="29064"/>
                </a:cubicBezTo>
                <a:lnTo>
                  <a:pt x="23098" y="29043"/>
                </a:lnTo>
                <a:lnTo>
                  <a:pt x="22842" y="29026"/>
                </a:lnTo>
                <a:cubicBezTo>
                  <a:pt x="22505" y="29005"/>
                  <a:pt x="22385" y="29466"/>
                  <a:pt x="22698" y="29608"/>
                </a:cubicBezTo>
                <a:cubicBezTo>
                  <a:pt x="22729" y="29623"/>
                  <a:pt x="22765" y="29634"/>
                  <a:pt x="22802" y="29636"/>
                </a:cubicBezTo>
                <a:lnTo>
                  <a:pt x="23060" y="29652"/>
                </a:lnTo>
                <a:lnTo>
                  <a:pt x="23414" y="29673"/>
                </a:lnTo>
                <a:close/>
                <a:moveTo>
                  <a:pt x="20962" y="29479"/>
                </a:moveTo>
                <a:cubicBezTo>
                  <a:pt x="21132" y="29497"/>
                  <a:pt x="21285" y="29376"/>
                  <a:pt x="21302" y="29206"/>
                </a:cubicBezTo>
                <a:cubicBezTo>
                  <a:pt x="21321" y="29038"/>
                  <a:pt x="21197" y="28885"/>
                  <a:pt x="21027" y="28871"/>
                </a:cubicBezTo>
                <a:cubicBezTo>
                  <a:pt x="20826" y="28850"/>
                  <a:pt x="20625" y="28829"/>
                  <a:pt x="20424" y="28806"/>
                </a:cubicBezTo>
                <a:cubicBezTo>
                  <a:pt x="20118" y="28768"/>
                  <a:pt x="19950" y="29170"/>
                  <a:pt x="20214" y="29359"/>
                </a:cubicBezTo>
                <a:cubicBezTo>
                  <a:pt x="20254" y="29388"/>
                  <a:pt x="20302" y="29407"/>
                  <a:pt x="20353" y="29411"/>
                </a:cubicBezTo>
                <a:cubicBezTo>
                  <a:pt x="20556" y="29437"/>
                  <a:pt x="20759" y="29458"/>
                  <a:pt x="20962" y="29479"/>
                </a:cubicBezTo>
                <a:close/>
                <a:moveTo>
                  <a:pt x="18523" y="29168"/>
                </a:moveTo>
                <a:cubicBezTo>
                  <a:pt x="18695" y="29206"/>
                  <a:pt x="18860" y="29091"/>
                  <a:pt x="18888" y="28919"/>
                </a:cubicBezTo>
                <a:cubicBezTo>
                  <a:pt x="18917" y="28745"/>
                  <a:pt x="18793" y="28586"/>
                  <a:pt x="18619" y="28567"/>
                </a:cubicBezTo>
                <a:lnTo>
                  <a:pt x="18372" y="28529"/>
                </a:lnTo>
                <a:lnTo>
                  <a:pt x="18020" y="28473"/>
                </a:lnTo>
                <a:cubicBezTo>
                  <a:pt x="17693" y="28420"/>
                  <a:pt x="17528" y="28844"/>
                  <a:pt x="17800" y="29028"/>
                </a:cubicBezTo>
                <a:cubicBezTo>
                  <a:pt x="17836" y="29051"/>
                  <a:pt x="17875" y="29066"/>
                  <a:pt x="17917" y="29074"/>
                </a:cubicBezTo>
                <a:lnTo>
                  <a:pt x="18276" y="29133"/>
                </a:lnTo>
                <a:lnTo>
                  <a:pt x="18523" y="29170"/>
                </a:lnTo>
                <a:close/>
                <a:moveTo>
                  <a:pt x="16102" y="28730"/>
                </a:moveTo>
                <a:cubicBezTo>
                  <a:pt x="16427" y="28802"/>
                  <a:pt x="16618" y="28370"/>
                  <a:pt x="16335" y="28177"/>
                </a:cubicBezTo>
                <a:cubicBezTo>
                  <a:pt x="16304" y="28156"/>
                  <a:pt x="16268" y="28141"/>
                  <a:pt x="16230" y="28135"/>
                </a:cubicBezTo>
                <a:lnTo>
                  <a:pt x="15993" y="28083"/>
                </a:lnTo>
                <a:lnTo>
                  <a:pt x="15639" y="28003"/>
                </a:lnTo>
                <a:cubicBezTo>
                  <a:pt x="15344" y="27938"/>
                  <a:pt x="15145" y="28286"/>
                  <a:pt x="15344" y="28508"/>
                </a:cubicBezTo>
                <a:cubicBezTo>
                  <a:pt x="15386" y="28552"/>
                  <a:pt x="15440" y="28584"/>
                  <a:pt x="15501" y="28598"/>
                </a:cubicBezTo>
                <a:lnTo>
                  <a:pt x="15864" y="28680"/>
                </a:lnTo>
                <a:lnTo>
                  <a:pt x="16102" y="28732"/>
                </a:lnTo>
                <a:close/>
                <a:moveTo>
                  <a:pt x="13709" y="28144"/>
                </a:moveTo>
                <a:cubicBezTo>
                  <a:pt x="14007" y="28229"/>
                  <a:pt x="14231" y="27863"/>
                  <a:pt x="14015" y="27638"/>
                </a:cubicBezTo>
                <a:cubicBezTo>
                  <a:pt x="13977" y="27599"/>
                  <a:pt x="13931" y="27571"/>
                  <a:pt x="13879" y="27557"/>
                </a:cubicBezTo>
                <a:lnTo>
                  <a:pt x="13726" y="27513"/>
                </a:lnTo>
                <a:lnTo>
                  <a:pt x="13483" y="27441"/>
                </a:lnTo>
                <a:lnTo>
                  <a:pt x="13298" y="27387"/>
                </a:lnTo>
                <a:cubicBezTo>
                  <a:pt x="12980" y="27293"/>
                  <a:pt x="12762" y="27693"/>
                  <a:pt x="13011" y="27911"/>
                </a:cubicBezTo>
                <a:cubicBezTo>
                  <a:pt x="13045" y="27936"/>
                  <a:pt x="13080" y="27957"/>
                  <a:pt x="13120" y="27970"/>
                </a:cubicBezTo>
                <a:lnTo>
                  <a:pt x="13309" y="28026"/>
                </a:lnTo>
                <a:lnTo>
                  <a:pt x="13558" y="28100"/>
                </a:lnTo>
                <a:lnTo>
                  <a:pt x="13711" y="28141"/>
                </a:lnTo>
                <a:close/>
                <a:moveTo>
                  <a:pt x="11362" y="27383"/>
                </a:moveTo>
                <a:cubicBezTo>
                  <a:pt x="11683" y="27500"/>
                  <a:pt x="11930" y="27091"/>
                  <a:pt x="11666" y="26861"/>
                </a:cubicBezTo>
                <a:cubicBezTo>
                  <a:pt x="11641" y="26840"/>
                  <a:pt x="11611" y="26823"/>
                  <a:pt x="11580" y="26811"/>
                </a:cubicBezTo>
                <a:lnTo>
                  <a:pt x="11356" y="26727"/>
                </a:lnTo>
                <a:lnTo>
                  <a:pt x="11127" y="26639"/>
                </a:lnTo>
                <a:lnTo>
                  <a:pt x="11016" y="26593"/>
                </a:lnTo>
                <a:cubicBezTo>
                  <a:pt x="10693" y="26465"/>
                  <a:pt x="10429" y="26894"/>
                  <a:pt x="10721" y="27123"/>
                </a:cubicBezTo>
                <a:cubicBezTo>
                  <a:pt x="10742" y="27138"/>
                  <a:pt x="10763" y="27150"/>
                  <a:pt x="10788" y="27161"/>
                </a:cubicBezTo>
                <a:lnTo>
                  <a:pt x="10905" y="27207"/>
                </a:lnTo>
                <a:lnTo>
                  <a:pt x="11138" y="27297"/>
                </a:lnTo>
                <a:close/>
                <a:moveTo>
                  <a:pt x="9088" y="26415"/>
                </a:moveTo>
                <a:cubicBezTo>
                  <a:pt x="9404" y="26568"/>
                  <a:pt x="9692" y="26155"/>
                  <a:pt x="9423" y="25909"/>
                </a:cubicBezTo>
                <a:cubicBezTo>
                  <a:pt x="9404" y="25893"/>
                  <a:pt x="9381" y="25878"/>
                  <a:pt x="9358" y="25868"/>
                </a:cubicBezTo>
                <a:lnTo>
                  <a:pt x="9161" y="25769"/>
                </a:lnTo>
                <a:lnTo>
                  <a:pt x="8954" y="25664"/>
                </a:lnTo>
                <a:lnTo>
                  <a:pt x="8820" y="25595"/>
                </a:lnTo>
                <a:cubicBezTo>
                  <a:pt x="8531" y="25446"/>
                  <a:pt x="8237" y="25788"/>
                  <a:pt x="8436" y="26052"/>
                </a:cubicBezTo>
                <a:cubicBezTo>
                  <a:pt x="8461" y="26088"/>
                  <a:pt x="8497" y="26117"/>
                  <a:pt x="8535" y="26136"/>
                </a:cubicBezTo>
                <a:lnTo>
                  <a:pt x="8675" y="26209"/>
                </a:lnTo>
                <a:lnTo>
                  <a:pt x="8889" y="26316"/>
                </a:lnTo>
                <a:lnTo>
                  <a:pt x="9088" y="26415"/>
                </a:lnTo>
                <a:close/>
                <a:moveTo>
                  <a:pt x="6925" y="25207"/>
                </a:moveTo>
                <a:cubicBezTo>
                  <a:pt x="7173" y="25373"/>
                  <a:pt x="7493" y="25107"/>
                  <a:pt x="7370" y="24826"/>
                </a:cubicBezTo>
                <a:cubicBezTo>
                  <a:pt x="7346" y="24774"/>
                  <a:pt x="7307" y="24728"/>
                  <a:pt x="7256" y="24696"/>
                </a:cubicBezTo>
                <a:lnTo>
                  <a:pt x="7170" y="24639"/>
                </a:lnTo>
                <a:lnTo>
                  <a:pt x="6984" y="24518"/>
                </a:lnTo>
                <a:lnTo>
                  <a:pt x="6758" y="24363"/>
                </a:lnTo>
                <a:cubicBezTo>
                  <a:pt x="6485" y="24172"/>
                  <a:pt x="6135" y="24501"/>
                  <a:pt x="6334" y="24790"/>
                </a:cubicBezTo>
                <a:cubicBezTo>
                  <a:pt x="6353" y="24820"/>
                  <a:pt x="6378" y="24843"/>
                  <a:pt x="6406" y="24864"/>
                </a:cubicBezTo>
                <a:lnTo>
                  <a:pt x="6647" y="25027"/>
                </a:lnTo>
                <a:lnTo>
                  <a:pt x="6839" y="25153"/>
                </a:lnTo>
                <a:lnTo>
                  <a:pt x="6925" y="25207"/>
                </a:lnTo>
                <a:close/>
                <a:moveTo>
                  <a:pt x="4930" y="23726"/>
                </a:moveTo>
                <a:cubicBezTo>
                  <a:pt x="5182" y="23946"/>
                  <a:pt x="5559" y="23657"/>
                  <a:pt x="5402" y="23351"/>
                </a:cubicBezTo>
                <a:cubicBezTo>
                  <a:pt x="5385" y="23319"/>
                  <a:pt x="5362" y="23290"/>
                  <a:pt x="5335" y="23265"/>
                </a:cubicBezTo>
                <a:lnTo>
                  <a:pt x="5242" y="23187"/>
                </a:lnTo>
                <a:lnTo>
                  <a:pt x="5081" y="23045"/>
                </a:lnTo>
                <a:lnTo>
                  <a:pt x="4888" y="22867"/>
                </a:lnTo>
                <a:cubicBezTo>
                  <a:pt x="4651" y="22640"/>
                  <a:pt x="4264" y="22900"/>
                  <a:pt x="4400" y="23214"/>
                </a:cubicBezTo>
                <a:cubicBezTo>
                  <a:pt x="4415" y="23250"/>
                  <a:pt x="4438" y="23281"/>
                  <a:pt x="4467" y="23309"/>
                </a:cubicBezTo>
                <a:lnTo>
                  <a:pt x="4507" y="23346"/>
                </a:lnTo>
                <a:lnTo>
                  <a:pt x="4670" y="23497"/>
                </a:lnTo>
                <a:lnTo>
                  <a:pt x="4840" y="23646"/>
                </a:lnTo>
                <a:lnTo>
                  <a:pt x="4930" y="23726"/>
                </a:lnTo>
                <a:close/>
                <a:moveTo>
                  <a:pt x="3184" y="21949"/>
                </a:moveTo>
                <a:cubicBezTo>
                  <a:pt x="3293" y="22068"/>
                  <a:pt x="3478" y="22081"/>
                  <a:pt x="3601" y="21978"/>
                </a:cubicBezTo>
                <a:cubicBezTo>
                  <a:pt x="3727" y="21875"/>
                  <a:pt x="3750" y="21693"/>
                  <a:pt x="3656" y="21561"/>
                </a:cubicBezTo>
                <a:lnTo>
                  <a:pt x="3608" y="21504"/>
                </a:lnTo>
                <a:lnTo>
                  <a:pt x="3476" y="21339"/>
                </a:lnTo>
                <a:lnTo>
                  <a:pt x="3344" y="21173"/>
                </a:lnTo>
                <a:lnTo>
                  <a:pt x="3285" y="21094"/>
                </a:lnTo>
                <a:cubicBezTo>
                  <a:pt x="3184" y="20955"/>
                  <a:pt x="2992" y="20926"/>
                  <a:pt x="2855" y="21029"/>
                </a:cubicBezTo>
                <a:cubicBezTo>
                  <a:pt x="2717" y="21129"/>
                  <a:pt x="2690" y="21322"/>
                  <a:pt x="2792" y="21458"/>
                </a:cubicBezTo>
                <a:lnTo>
                  <a:pt x="2860" y="21546"/>
                </a:lnTo>
                <a:lnTo>
                  <a:pt x="2996" y="21720"/>
                </a:lnTo>
                <a:lnTo>
                  <a:pt x="3134" y="21892"/>
                </a:lnTo>
                <a:lnTo>
                  <a:pt x="3180" y="21949"/>
                </a:lnTo>
                <a:close/>
                <a:moveTo>
                  <a:pt x="1774" y="19891"/>
                </a:moveTo>
                <a:cubicBezTo>
                  <a:pt x="1944" y="20186"/>
                  <a:pt x="2388" y="20031"/>
                  <a:pt x="2344" y="19700"/>
                </a:cubicBezTo>
                <a:cubicBezTo>
                  <a:pt x="2338" y="19662"/>
                  <a:pt x="2327" y="19627"/>
                  <a:pt x="2308" y="19595"/>
                </a:cubicBezTo>
                <a:lnTo>
                  <a:pt x="2201" y="19396"/>
                </a:lnTo>
                <a:lnTo>
                  <a:pt x="2101" y="19207"/>
                </a:lnTo>
                <a:lnTo>
                  <a:pt x="2032" y="19067"/>
                </a:lnTo>
                <a:cubicBezTo>
                  <a:pt x="1893" y="18782"/>
                  <a:pt x="1451" y="18870"/>
                  <a:pt x="1451" y="19212"/>
                </a:cubicBezTo>
                <a:cubicBezTo>
                  <a:pt x="1453" y="19256"/>
                  <a:pt x="1464" y="19297"/>
                  <a:pt x="1483" y="19337"/>
                </a:cubicBezTo>
                <a:lnTo>
                  <a:pt x="1558" y="19486"/>
                </a:lnTo>
                <a:lnTo>
                  <a:pt x="1661" y="19685"/>
                </a:lnTo>
                <a:lnTo>
                  <a:pt x="1774" y="19891"/>
                </a:lnTo>
                <a:close/>
                <a:moveTo>
                  <a:pt x="770" y="17604"/>
                </a:moveTo>
                <a:cubicBezTo>
                  <a:pt x="825" y="17761"/>
                  <a:pt x="996" y="17845"/>
                  <a:pt x="1154" y="17793"/>
                </a:cubicBezTo>
                <a:cubicBezTo>
                  <a:pt x="1313" y="17740"/>
                  <a:pt x="1399" y="17571"/>
                  <a:pt x="1349" y="17411"/>
                </a:cubicBezTo>
                <a:lnTo>
                  <a:pt x="1279" y="17198"/>
                </a:lnTo>
                <a:lnTo>
                  <a:pt x="1214" y="16986"/>
                </a:lnTo>
                <a:lnTo>
                  <a:pt x="1175" y="16841"/>
                </a:lnTo>
                <a:cubicBezTo>
                  <a:pt x="1080" y="16521"/>
                  <a:pt x="621" y="16556"/>
                  <a:pt x="577" y="16887"/>
                </a:cubicBezTo>
                <a:cubicBezTo>
                  <a:pt x="571" y="16927"/>
                  <a:pt x="575" y="16967"/>
                  <a:pt x="586" y="17007"/>
                </a:cubicBezTo>
                <a:lnTo>
                  <a:pt x="630" y="17158"/>
                </a:lnTo>
                <a:lnTo>
                  <a:pt x="697" y="17382"/>
                </a:lnTo>
                <a:close/>
                <a:moveTo>
                  <a:pt x="190" y="15177"/>
                </a:moveTo>
                <a:cubicBezTo>
                  <a:pt x="244" y="15523"/>
                  <a:pt x="737" y="15527"/>
                  <a:pt x="795" y="15177"/>
                </a:cubicBezTo>
                <a:cubicBezTo>
                  <a:pt x="799" y="15148"/>
                  <a:pt x="799" y="15119"/>
                  <a:pt x="795" y="15089"/>
                </a:cubicBezTo>
                <a:lnTo>
                  <a:pt x="776" y="14966"/>
                </a:lnTo>
                <a:lnTo>
                  <a:pt x="743" y="14729"/>
                </a:lnTo>
                <a:lnTo>
                  <a:pt x="716" y="14494"/>
                </a:lnTo>
                <a:cubicBezTo>
                  <a:pt x="697" y="14326"/>
                  <a:pt x="546" y="14205"/>
                  <a:pt x="378" y="14224"/>
                </a:cubicBezTo>
                <a:cubicBezTo>
                  <a:pt x="208" y="14243"/>
                  <a:pt x="89" y="14396"/>
                  <a:pt x="108" y="14563"/>
                </a:cubicBezTo>
                <a:lnTo>
                  <a:pt x="137" y="14808"/>
                </a:lnTo>
                <a:lnTo>
                  <a:pt x="171" y="15054"/>
                </a:lnTo>
                <a:close/>
                <a:moveTo>
                  <a:pt x="1" y="12698"/>
                </a:moveTo>
                <a:cubicBezTo>
                  <a:pt x="1" y="13033"/>
                  <a:pt x="466" y="13128"/>
                  <a:pt x="594" y="12805"/>
                </a:cubicBezTo>
                <a:cubicBezTo>
                  <a:pt x="607" y="12771"/>
                  <a:pt x="613" y="12736"/>
                  <a:pt x="613" y="12700"/>
                </a:cubicBezTo>
                <a:lnTo>
                  <a:pt x="613" y="12503"/>
                </a:lnTo>
                <a:lnTo>
                  <a:pt x="615" y="12243"/>
                </a:lnTo>
                <a:lnTo>
                  <a:pt x="619" y="12099"/>
                </a:lnTo>
                <a:cubicBezTo>
                  <a:pt x="630" y="11759"/>
                  <a:pt x="152" y="11654"/>
                  <a:pt x="26" y="11988"/>
                </a:cubicBezTo>
                <a:cubicBezTo>
                  <a:pt x="16" y="12017"/>
                  <a:pt x="9" y="12048"/>
                  <a:pt x="9" y="12078"/>
                </a:cubicBezTo>
                <a:lnTo>
                  <a:pt x="5" y="12229"/>
                </a:lnTo>
                <a:lnTo>
                  <a:pt x="1" y="12499"/>
                </a:lnTo>
                <a:lnTo>
                  <a:pt x="1" y="12698"/>
                </a:lnTo>
                <a:close/>
                <a:moveTo>
                  <a:pt x="143" y="10223"/>
                </a:moveTo>
                <a:cubicBezTo>
                  <a:pt x="102" y="10552"/>
                  <a:pt x="550" y="10705"/>
                  <a:pt x="716" y="10405"/>
                </a:cubicBezTo>
                <a:cubicBezTo>
                  <a:pt x="734" y="10372"/>
                  <a:pt x="745" y="10336"/>
                  <a:pt x="749" y="10301"/>
                </a:cubicBezTo>
                <a:lnTo>
                  <a:pt x="776" y="10076"/>
                </a:lnTo>
                <a:lnTo>
                  <a:pt x="814" y="9793"/>
                </a:lnTo>
                <a:lnTo>
                  <a:pt x="827" y="9701"/>
                </a:lnTo>
                <a:cubicBezTo>
                  <a:pt x="856" y="9534"/>
                  <a:pt x="741" y="9372"/>
                  <a:pt x="571" y="9347"/>
                </a:cubicBezTo>
                <a:cubicBezTo>
                  <a:pt x="401" y="9322"/>
                  <a:pt x="244" y="9439"/>
                  <a:pt x="223" y="9611"/>
                </a:cubicBezTo>
                <a:lnTo>
                  <a:pt x="208" y="9710"/>
                </a:lnTo>
                <a:lnTo>
                  <a:pt x="171" y="9999"/>
                </a:lnTo>
                <a:lnTo>
                  <a:pt x="143" y="10223"/>
                </a:lnTo>
                <a:close/>
                <a:moveTo>
                  <a:pt x="552" y="7786"/>
                </a:moveTo>
                <a:cubicBezTo>
                  <a:pt x="479" y="8123"/>
                  <a:pt x="936" y="8308"/>
                  <a:pt x="1116" y="8006"/>
                </a:cubicBezTo>
                <a:cubicBezTo>
                  <a:pt x="1131" y="7978"/>
                  <a:pt x="1143" y="7949"/>
                  <a:pt x="1149" y="7918"/>
                </a:cubicBezTo>
                <a:lnTo>
                  <a:pt x="1187" y="7746"/>
                </a:lnTo>
                <a:lnTo>
                  <a:pt x="1256" y="7442"/>
                </a:lnTo>
                <a:lnTo>
                  <a:pt x="1284" y="7329"/>
                </a:lnTo>
                <a:cubicBezTo>
                  <a:pt x="1323" y="7165"/>
                  <a:pt x="1223" y="7000"/>
                  <a:pt x="1059" y="6960"/>
                </a:cubicBezTo>
                <a:cubicBezTo>
                  <a:pt x="896" y="6918"/>
                  <a:pt x="730" y="7019"/>
                  <a:pt x="690" y="7182"/>
                </a:cubicBezTo>
                <a:lnTo>
                  <a:pt x="661" y="7302"/>
                </a:lnTo>
                <a:lnTo>
                  <a:pt x="590" y="7612"/>
                </a:lnTo>
                <a:lnTo>
                  <a:pt x="554" y="7784"/>
                </a:lnTo>
                <a:close/>
                <a:moveTo>
                  <a:pt x="1175" y="5401"/>
                </a:moveTo>
                <a:cubicBezTo>
                  <a:pt x="1124" y="5562"/>
                  <a:pt x="1216" y="5732"/>
                  <a:pt x="1378" y="5780"/>
                </a:cubicBezTo>
                <a:cubicBezTo>
                  <a:pt x="1539" y="5828"/>
                  <a:pt x="1709" y="5738"/>
                  <a:pt x="1759" y="5577"/>
                </a:cubicBezTo>
                <a:lnTo>
                  <a:pt x="1858" y="5252"/>
                </a:lnTo>
                <a:lnTo>
                  <a:pt x="1937" y="4998"/>
                </a:lnTo>
                <a:cubicBezTo>
                  <a:pt x="2040" y="4686"/>
                  <a:pt x="1638" y="4451"/>
                  <a:pt x="1413" y="4709"/>
                </a:cubicBezTo>
                <a:cubicBezTo>
                  <a:pt x="1388" y="4738"/>
                  <a:pt x="1369" y="4774"/>
                  <a:pt x="1359" y="4812"/>
                </a:cubicBezTo>
                <a:lnTo>
                  <a:pt x="1275" y="5070"/>
                </a:lnTo>
                <a:lnTo>
                  <a:pt x="1175" y="5401"/>
                </a:lnTo>
                <a:close/>
                <a:moveTo>
                  <a:pt x="1965" y="3068"/>
                </a:moveTo>
                <a:cubicBezTo>
                  <a:pt x="1906" y="3225"/>
                  <a:pt x="1986" y="3401"/>
                  <a:pt x="2143" y="3460"/>
                </a:cubicBezTo>
                <a:cubicBezTo>
                  <a:pt x="2302" y="3519"/>
                  <a:pt x="2476" y="3439"/>
                  <a:pt x="2537" y="3282"/>
                </a:cubicBezTo>
                <a:lnTo>
                  <a:pt x="2669" y="2932"/>
                </a:lnTo>
                <a:lnTo>
                  <a:pt x="2753" y="2716"/>
                </a:lnTo>
                <a:cubicBezTo>
                  <a:pt x="2872" y="2416"/>
                  <a:pt x="2497" y="2154"/>
                  <a:pt x="2256" y="2387"/>
                </a:cubicBezTo>
                <a:cubicBezTo>
                  <a:pt x="2225" y="2416"/>
                  <a:pt x="2201" y="2452"/>
                  <a:pt x="2185" y="2492"/>
                </a:cubicBezTo>
                <a:lnTo>
                  <a:pt x="2099" y="2712"/>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07" name="Google Shape;307;p16"/>
          <p:cNvGrpSpPr/>
          <p:nvPr/>
        </p:nvGrpSpPr>
        <p:grpSpPr>
          <a:xfrm rot="-709609">
            <a:off x="962045" y="853640"/>
            <a:ext cx="647008" cy="525757"/>
            <a:chOff x="7042300" y="2282250"/>
            <a:chExt cx="338975" cy="275450"/>
          </a:xfrm>
        </p:grpSpPr>
        <p:sp>
          <p:nvSpPr>
            <p:cNvPr id="308" name="Google Shape;308;p16"/>
            <p:cNvSpPr/>
            <p:nvPr/>
          </p:nvSpPr>
          <p:spPr>
            <a:xfrm>
              <a:off x="7137100" y="2282250"/>
              <a:ext cx="244175" cy="206875"/>
            </a:xfrm>
            <a:custGeom>
              <a:rect b="b" l="l" r="r" t="t"/>
              <a:pathLst>
                <a:path extrusionOk="0" h="8275" w="9767">
                  <a:moveTo>
                    <a:pt x="9766" y="0"/>
                  </a:moveTo>
                  <a:lnTo>
                    <a:pt x="727" y="5512"/>
                  </a:lnTo>
                  <a:lnTo>
                    <a:pt x="1" y="8275"/>
                  </a:lnTo>
                  <a:lnTo>
                    <a:pt x="2343" y="7147"/>
                  </a:lnTo>
                  <a:cubicBezTo>
                    <a:pt x="2343" y="7147"/>
                    <a:pt x="9398" y="409"/>
                    <a:pt x="9766"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16"/>
            <p:cNvSpPr/>
            <p:nvPr/>
          </p:nvSpPr>
          <p:spPr>
            <a:xfrm>
              <a:off x="7042300" y="2282250"/>
              <a:ext cx="338975" cy="137800"/>
            </a:xfrm>
            <a:custGeom>
              <a:rect b="b" l="l" r="r" t="t"/>
              <a:pathLst>
                <a:path extrusionOk="0" h="5512" w="13559">
                  <a:moveTo>
                    <a:pt x="13558" y="0"/>
                  </a:moveTo>
                  <a:lnTo>
                    <a:pt x="0" y="3887"/>
                  </a:lnTo>
                  <a:lnTo>
                    <a:pt x="4519" y="5512"/>
                  </a:lnTo>
                  <a:lnTo>
                    <a:pt x="1355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16"/>
            <p:cNvSpPr/>
            <p:nvPr/>
          </p:nvSpPr>
          <p:spPr>
            <a:xfrm>
              <a:off x="7195675" y="2282250"/>
              <a:ext cx="185600" cy="275450"/>
            </a:xfrm>
            <a:custGeom>
              <a:rect b="b" l="l" r="r" t="t"/>
              <a:pathLst>
                <a:path extrusionOk="0" h="11018" w="7424">
                  <a:moveTo>
                    <a:pt x="7423" y="0"/>
                  </a:moveTo>
                  <a:lnTo>
                    <a:pt x="0" y="7147"/>
                  </a:lnTo>
                  <a:lnTo>
                    <a:pt x="2821" y="11018"/>
                  </a:lnTo>
                  <a:lnTo>
                    <a:pt x="742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11" name="Google Shape;311;p16"/>
          <p:cNvSpPr/>
          <p:nvPr/>
        </p:nvSpPr>
        <p:spPr>
          <a:xfrm rot="900139">
            <a:off x="-141456" y="1159015"/>
            <a:ext cx="1218797" cy="841622"/>
          </a:xfrm>
          <a:custGeom>
            <a:rect b="b" l="l" r="r" t="t"/>
            <a:pathLst>
              <a:path extrusionOk="0" h="30793" w="44593">
                <a:moveTo>
                  <a:pt x="44488" y="547"/>
                </a:moveTo>
                <a:cubicBezTo>
                  <a:pt x="44593" y="227"/>
                  <a:pt x="44176" y="0"/>
                  <a:pt x="43960" y="260"/>
                </a:cubicBezTo>
                <a:cubicBezTo>
                  <a:pt x="43937" y="290"/>
                  <a:pt x="43920" y="321"/>
                  <a:pt x="43908" y="357"/>
                </a:cubicBezTo>
                <a:lnTo>
                  <a:pt x="43864" y="491"/>
                </a:lnTo>
                <a:lnTo>
                  <a:pt x="43820" y="621"/>
                </a:lnTo>
                <a:lnTo>
                  <a:pt x="43774" y="753"/>
                </a:lnTo>
                <a:lnTo>
                  <a:pt x="43709" y="925"/>
                </a:lnTo>
                <a:cubicBezTo>
                  <a:pt x="43591" y="1250"/>
                  <a:pt x="44019" y="1495"/>
                  <a:pt x="44239" y="1218"/>
                </a:cubicBezTo>
                <a:cubicBezTo>
                  <a:pt x="44258" y="1193"/>
                  <a:pt x="44272" y="1166"/>
                  <a:pt x="44283" y="1138"/>
                </a:cubicBezTo>
                <a:lnTo>
                  <a:pt x="44348" y="960"/>
                </a:lnTo>
                <a:lnTo>
                  <a:pt x="44396" y="824"/>
                </a:lnTo>
                <a:lnTo>
                  <a:pt x="44442" y="688"/>
                </a:lnTo>
                <a:lnTo>
                  <a:pt x="44488" y="552"/>
                </a:lnTo>
                <a:close/>
                <a:moveTo>
                  <a:pt x="541" y="26840"/>
                </a:moveTo>
                <a:cubicBezTo>
                  <a:pt x="409" y="26731"/>
                  <a:pt x="214" y="26752"/>
                  <a:pt x="107" y="26889"/>
                </a:cubicBezTo>
                <a:cubicBezTo>
                  <a:pt x="0" y="27023"/>
                  <a:pt x="25" y="27218"/>
                  <a:pt x="164" y="27320"/>
                </a:cubicBezTo>
                <a:lnTo>
                  <a:pt x="350" y="27467"/>
                </a:lnTo>
                <a:lnTo>
                  <a:pt x="507" y="27587"/>
                </a:lnTo>
                <a:lnTo>
                  <a:pt x="654" y="27698"/>
                </a:lnTo>
                <a:cubicBezTo>
                  <a:pt x="926" y="27897"/>
                  <a:pt x="1272" y="27578"/>
                  <a:pt x="1094" y="27291"/>
                </a:cubicBezTo>
                <a:cubicBezTo>
                  <a:pt x="1075" y="27257"/>
                  <a:pt x="1050" y="27230"/>
                  <a:pt x="1019" y="27207"/>
                </a:cubicBezTo>
                <a:lnTo>
                  <a:pt x="876" y="27100"/>
                </a:lnTo>
                <a:lnTo>
                  <a:pt x="723" y="26983"/>
                </a:lnTo>
                <a:close/>
                <a:moveTo>
                  <a:pt x="2515" y="28213"/>
                </a:moveTo>
                <a:cubicBezTo>
                  <a:pt x="2217" y="28041"/>
                  <a:pt x="1909" y="28402"/>
                  <a:pt x="2121" y="28668"/>
                </a:cubicBezTo>
                <a:cubicBezTo>
                  <a:pt x="2144" y="28695"/>
                  <a:pt x="2169" y="28718"/>
                  <a:pt x="2201" y="28737"/>
                </a:cubicBezTo>
                <a:lnTo>
                  <a:pt x="2387" y="28848"/>
                </a:lnTo>
                <a:lnTo>
                  <a:pt x="2544" y="28938"/>
                </a:lnTo>
                <a:lnTo>
                  <a:pt x="2741" y="29047"/>
                </a:lnTo>
                <a:cubicBezTo>
                  <a:pt x="3024" y="29200"/>
                  <a:pt x="3326" y="28869"/>
                  <a:pt x="3127" y="28592"/>
                </a:cubicBezTo>
                <a:cubicBezTo>
                  <a:pt x="3102" y="28559"/>
                  <a:pt x="3068" y="28532"/>
                  <a:pt x="3031" y="28511"/>
                </a:cubicBezTo>
                <a:lnTo>
                  <a:pt x="2848" y="28406"/>
                </a:lnTo>
                <a:lnTo>
                  <a:pt x="2697" y="28322"/>
                </a:lnTo>
                <a:lnTo>
                  <a:pt x="2515" y="28213"/>
                </a:lnTo>
                <a:close/>
                <a:moveTo>
                  <a:pt x="4653" y="29282"/>
                </a:moveTo>
                <a:cubicBezTo>
                  <a:pt x="4493" y="29217"/>
                  <a:pt x="4313" y="29295"/>
                  <a:pt x="4252" y="29454"/>
                </a:cubicBezTo>
                <a:cubicBezTo>
                  <a:pt x="4189" y="29613"/>
                  <a:pt x="4269" y="29791"/>
                  <a:pt x="4430" y="29852"/>
                </a:cubicBezTo>
                <a:lnTo>
                  <a:pt x="4565" y="29904"/>
                </a:lnTo>
                <a:lnTo>
                  <a:pt x="4720" y="29963"/>
                </a:lnTo>
                <a:lnTo>
                  <a:pt x="4875" y="30020"/>
                </a:lnTo>
                <a:lnTo>
                  <a:pt x="5011" y="30068"/>
                </a:lnTo>
                <a:cubicBezTo>
                  <a:pt x="5172" y="30133"/>
                  <a:pt x="5355" y="30049"/>
                  <a:pt x="5411" y="29886"/>
                </a:cubicBezTo>
                <a:cubicBezTo>
                  <a:pt x="5470" y="29722"/>
                  <a:pt x="5380" y="29542"/>
                  <a:pt x="5212" y="29492"/>
                </a:cubicBezTo>
                <a:lnTo>
                  <a:pt x="5082" y="29445"/>
                </a:lnTo>
                <a:lnTo>
                  <a:pt x="4936" y="29391"/>
                </a:lnTo>
                <a:lnTo>
                  <a:pt x="4787" y="29334"/>
                </a:lnTo>
                <a:lnTo>
                  <a:pt x="4651" y="29282"/>
                </a:lnTo>
                <a:close/>
                <a:moveTo>
                  <a:pt x="6937" y="29965"/>
                </a:moveTo>
                <a:cubicBezTo>
                  <a:pt x="6621" y="29904"/>
                  <a:pt x="6434" y="30311"/>
                  <a:pt x="6700" y="30514"/>
                </a:cubicBezTo>
                <a:cubicBezTo>
                  <a:pt x="6736" y="30539"/>
                  <a:pt x="6778" y="30556"/>
                  <a:pt x="6820" y="30565"/>
                </a:cubicBezTo>
                <a:lnTo>
                  <a:pt x="7012" y="30602"/>
                </a:lnTo>
                <a:lnTo>
                  <a:pt x="7163" y="30627"/>
                </a:lnTo>
                <a:lnTo>
                  <a:pt x="7312" y="30653"/>
                </a:lnTo>
                <a:lnTo>
                  <a:pt x="7436" y="30671"/>
                </a:lnTo>
                <a:cubicBezTo>
                  <a:pt x="7800" y="30715"/>
                  <a:pt x="7926" y="30210"/>
                  <a:pt x="7582" y="30080"/>
                </a:cubicBezTo>
                <a:cubicBezTo>
                  <a:pt x="7562" y="30074"/>
                  <a:pt x="7543" y="30068"/>
                  <a:pt x="7522" y="30066"/>
                </a:cubicBezTo>
                <a:lnTo>
                  <a:pt x="7406" y="30049"/>
                </a:lnTo>
                <a:lnTo>
                  <a:pt x="7262" y="30026"/>
                </a:lnTo>
                <a:lnTo>
                  <a:pt x="7119" y="29999"/>
                </a:lnTo>
                <a:lnTo>
                  <a:pt x="6935" y="29965"/>
                </a:lnTo>
                <a:close/>
                <a:moveTo>
                  <a:pt x="9301" y="30181"/>
                </a:moveTo>
                <a:cubicBezTo>
                  <a:pt x="8961" y="30192"/>
                  <a:pt x="8886" y="30665"/>
                  <a:pt x="9213" y="30778"/>
                </a:cubicBezTo>
                <a:cubicBezTo>
                  <a:pt x="9246" y="30787"/>
                  <a:pt x="9280" y="30793"/>
                  <a:pt x="9314" y="30791"/>
                </a:cubicBezTo>
                <a:lnTo>
                  <a:pt x="9391" y="30791"/>
                </a:lnTo>
                <a:lnTo>
                  <a:pt x="9538" y="30787"/>
                </a:lnTo>
                <a:lnTo>
                  <a:pt x="9684" y="30782"/>
                </a:lnTo>
                <a:lnTo>
                  <a:pt x="9829" y="30774"/>
                </a:lnTo>
                <a:lnTo>
                  <a:pt x="9938" y="30768"/>
                </a:lnTo>
                <a:cubicBezTo>
                  <a:pt x="10250" y="30747"/>
                  <a:pt x="10338" y="30311"/>
                  <a:pt x="10030" y="30179"/>
                </a:cubicBezTo>
                <a:cubicBezTo>
                  <a:pt x="9986" y="30162"/>
                  <a:pt x="9940" y="30154"/>
                  <a:pt x="9896" y="30158"/>
                </a:cubicBezTo>
                <a:lnTo>
                  <a:pt x="9793" y="30164"/>
                </a:lnTo>
                <a:lnTo>
                  <a:pt x="9655" y="30171"/>
                </a:lnTo>
                <a:lnTo>
                  <a:pt x="9517" y="30177"/>
                </a:lnTo>
                <a:lnTo>
                  <a:pt x="9381" y="30181"/>
                </a:lnTo>
                <a:lnTo>
                  <a:pt x="9301" y="30181"/>
                </a:lnTo>
                <a:close/>
                <a:moveTo>
                  <a:pt x="11661" y="29900"/>
                </a:moveTo>
                <a:cubicBezTo>
                  <a:pt x="11346" y="29971"/>
                  <a:pt x="11342" y="30433"/>
                  <a:pt x="11675" y="30497"/>
                </a:cubicBezTo>
                <a:cubicBezTo>
                  <a:pt x="11717" y="30506"/>
                  <a:pt x="11757" y="30504"/>
                  <a:pt x="11797" y="30495"/>
                </a:cubicBezTo>
                <a:lnTo>
                  <a:pt x="11960" y="30458"/>
                </a:lnTo>
                <a:lnTo>
                  <a:pt x="12101" y="30422"/>
                </a:lnTo>
                <a:lnTo>
                  <a:pt x="12239" y="30386"/>
                </a:lnTo>
                <a:lnTo>
                  <a:pt x="12407" y="30340"/>
                </a:lnTo>
                <a:cubicBezTo>
                  <a:pt x="12568" y="30294"/>
                  <a:pt x="12662" y="30124"/>
                  <a:pt x="12614" y="29963"/>
                </a:cubicBezTo>
                <a:cubicBezTo>
                  <a:pt x="12568" y="29800"/>
                  <a:pt x="12398" y="29707"/>
                  <a:pt x="12237" y="29753"/>
                </a:cubicBezTo>
                <a:lnTo>
                  <a:pt x="12082" y="29795"/>
                </a:lnTo>
                <a:lnTo>
                  <a:pt x="11950" y="29831"/>
                </a:lnTo>
                <a:lnTo>
                  <a:pt x="11820" y="29862"/>
                </a:lnTo>
                <a:lnTo>
                  <a:pt x="11663" y="29900"/>
                </a:lnTo>
                <a:close/>
                <a:moveTo>
                  <a:pt x="13920" y="29148"/>
                </a:moveTo>
                <a:cubicBezTo>
                  <a:pt x="13622" y="29282"/>
                  <a:pt x="13712" y="29733"/>
                  <a:pt x="14050" y="29733"/>
                </a:cubicBezTo>
                <a:cubicBezTo>
                  <a:pt x="14092" y="29733"/>
                  <a:pt x="14132" y="29722"/>
                  <a:pt x="14169" y="29705"/>
                </a:cubicBezTo>
                <a:lnTo>
                  <a:pt x="14253" y="29670"/>
                </a:lnTo>
                <a:lnTo>
                  <a:pt x="14385" y="29609"/>
                </a:lnTo>
                <a:lnTo>
                  <a:pt x="14515" y="29548"/>
                </a:lnTo>
                <a:lnTo>
                  <a:pt x="14645" y="29487"/>
                </a:lnTo>
                <a:lnTo>
                  <a:pt x="14737" y="29441"/>
                </a:lnTo>
                <a:cubicBezTo>
                  <a:pt x="14888" y="29366"/>
                  <a:pt x="14949" y="29181"/>
                  <a:pt x="14873" y="29030"/>
                </a:cubicBezTo>
                <a:cubicBezTo>
                  <a:pt x="14798" y="28880"/>
                  <a:pt x="14614" y="28819"/>
                  <a:pt x="14463" y="28894"/>
                </a:cubicBezTo>
                <a:lnTo>
                  <a:pt x="14253" y="28997"/>
                </a:lnTo>
                <a:lnTo>
                  <a:pt x="14130" y="29056"/>
                </a:lnTo>
                <a:lnTo>
                  <a:pt x="13922" y="29148"/>
                </a:lnTo>
                <a:close/>
                <a:moveTo>
                  <a:pt x="16016" y="27995"/>
                </a:moveTo>
                <a:cubicBezTo>
                  <a:pt x="15875" y="28089"/>
                  <a:pt x="15835" y="28278"/>
                  <a:pt x="15930" y="28419"/>
                </a:cubicBezTo>
                <a:cubicBezTo>
                  <a:pt x="16024" y="28559"/>
                  <a:pt x="16213" y="28597"/>
                  <a:pt x="16353" y="28504"/>
                </a:cubicBezTo>
                <a:lnTo>
                  <a:pt x="16510" y="28400"/>
                </a:lnTo>
                <a:lnTo>
                  <a:pt x="16630" y="28316"/>
                </a:lnTo>
                <a:lnTo>
                  <a:pt x="16749" y="28234"/>
                </a:lnTo>
                <a:lnTo>
                  <a:pt x="16864" y="28150"/>
                </a:lnTo>
                <a:cubicBezTo>
                  <a:pt x="17147" y="27945"/>
                  <a:pt x="16921" y="27503"/>
                  <a:pt x="16586" y="27614"/>
                </a:cubicBezTo>
                <a:cubicBezTo>
                  <a:pt x="16558" y="27624"/>
                  <a:pt x="16531" y="27637"/>
                  <a:pt x="16508" y="27656"/>
                </a:cubicBezTo>
                <a:lnTo>
                  <a:pt x="16282" y="27815"/>
                </a:lnTo>
                <a:cubicBezTo>
                  <a:pt x="16192" y="27876"/>
                  <a:pt x="16104" y="27937"/>
                  <a:pt x="16014" y="27997"/>
                </a:cubicBezTo>
                <a:close/>
                <a:moveTo>
                  <a:pt x="17908" y="26526"/>
                </a:moveTo>
                <a:cubicBezTo>
                  <a:pt x="17659" y="26755"/>
                  <a:pt x="17906" y="27161"/>
                  <a:pt x="18229" y="27035"/>
                </a:cubicBezTo>
                <a:cubicBezTo>
                  <a:pt x="18262" y="27021"/>
                  <a:pt x="18292" y="27002"/>
                  <a:pt x="18317" y="26979"/>
                </a:cubicBezTo>
                <a:cubicBezTo>
                  <a:pt x="18472" y="26840"/>
                  <a:pt x="18621" y="26700"/>
                  <a:pt x="18772" y="26558"/>
                </a:cubicBezTo>
                <a:cubicBezTo>
                  <a:pt x="18893" y="26440"/>
                  <a:pt x="18897" y="26245"/>
                  <a:pt x="18780" y="26124"/>
                </a:cubicBezTo>
                <a:cubicBezTo>
                  <a:pt x="18663" y="26002"/>
                  <a:pt x="18470" y="26000"/>
                  <a:pt x="18348" y="26115"/>
                </a:cubicBezTo>
                <a:cubicBezTo>
                  <a:pt x="18204" y="26256"/>
                  <a:pt x="18057" y="26392"/>
                  <a:pt x="17908" y="26526"/>
                </a:cubicBezTo>
                <a:close/>
                <a:moveTo>
                  <a:pt x="19587" y="24808"/>
                </a:moveTo>
                <a:cubicBezTo>
                  <a:pt x="19520" y="24885"/>
                  <a:pt x="19497" y="24992"/>
                  <a:pt x="19526" y="25088"/>
                </a:cubicBezTo>
                <a:cubicBezTo>
                  <a:pt x="19591" y="25323"/>
                  <a:pt x="19893" y="25390"/>
                  <a:pt x="20052" y="25204"/>
                </a:cubicBezTo>
                <a:cubicBezTo>
                  <a:pt x="20186" y="25049"/>
                  <a:pt x="20318" y="24889"/>
                  <a:pt x="20448" y="24730"/>
                </a:cubicBezTo>
                <a:cubicBezTo>
                  <a:pt x="20658" y="24468"/>
                  <a:pt x="20356" y="24108"/>
                  <a:pt x="20060" y="24273"/>
                </a:cubicBezTo>
                <a:cubicBezTo>
                  <a:pt x="20027" y="24290"/>
                  <a:pt x="19998" y="24315"/>
                  <a:pt x="19972" y="24347"/>
                </a:cubicBezTo>
                <a:cubicBezTo>
                  <a:pt x="19847" y="24504"/>
                  <a:pt x="19719" y="24655"/>
                  <a:pt x="19587" y="24808"/>
                </a:cubicBezTo>
                <a:close/>
                <a:moveTo>
                  <a:pt x="21050" y="22896"/>
                </a:moveTo>
                <a:cubicBezTo>
                  <a:pt x="20962" y="23035"/>
                  <a:pt x="20999" y="23221"/>
                  <a:pt x="21136" y="23313"/>
                </a:cubicBezTo>
                <a:cubicBezTo>
                  <a:pt x="21274" y="23406"/>
                  <a:pt x="21460" y="23372"/>
                  <a:pt x="21557" y="23238"/>
                </a:cubicBezTo>
                <a:cubicBezTo>
                  <a:pt x="21672" y="23068"/>
                  <a:pt x="21785" y="22894"/>
                  <a:pt x="21896" y="22720"/>
                </a:cubicBezTo>
                <a:cubicBezTo>
                  <a:pt x="22081" y="22431"/>
                  <a:pt x="21718" y="22104"/>
                  <a:pt x="21446" y="22320"/>
                </a:cubicBezTo>
                <a:cubicBezTo>
                  <a:pt x="21421" y="22339"/>
                  <a:pt x="21400" y="22364"/>
                  <a:pt x="21381" y="22393"/>
                </a:cubicBezTo>
                <a:cubicBezTo>
                  <a:pt x="21272" y="22561"/>
                  <a:pt x="21163" y="22729"/>
                  <a:pt x="21050" y="22896"/>
                </a:cubicBezTo>
                <a:close/>
                <a:moveTo>
                  <a:pt x="22290" y="20832"/>
                </a:moveTo>
                <a:cubicBezTo>
                  <a:pt x="22209" y="20981"/>
                  <a:pt x="22267" y="21169"/>
                  <a:pt x="22418" y="21249"/>
                </a:cubicBezTo>
                <a:cubicBezTo>
                  <a:pt x="22569" y="21327"/>
                  <a:pt x="22756" y="21268"/>
                  <a:pt x="22833" y="21115"/>
                </a:cubicBezTo>
                <a:cubicBezTo>
                  <a:pt x="22927" y="20933"/>
                  <a:pt x="23024" y="20748"/>
                  <a:pt x="23114" y="20566"/>
                </a:cubicBezTo>
                <a:cubicBezTo>
                  <a:pt x="23258" y="20264"/>
                  <a:pt x="22890" y="19983"/>
                  <a:pt x="22638" y="20201"/>
                </a:cubicBezTo>
                <a:cubicBezTo>
                  <a:pt x="22609" y="20226"/>
                  <a:pt x="22584" y="20260"/>
                  <a:pt x="22567" y="20295"/>
                </a:cubicBezTo>
                <a:cubicBezTo>
                  <a:pt x="22477" y="20476"/>
                  <a:pt x="22385" y="20654"/>
                  <a:pt x="22290" y="20832"/>
                </a:cubicBezTo>
                <a:close/>
                <a:moveTo>
                  <a:pt x="23302" y="18644"/>
                </a:moveTo>
                <a:cubicBezTo>
                  <a:pt x="23183" y="18944"/>
                  <a:pt x="23558" y="19208"/>
                  <a:pt x="23803" y="18973"/>
                </a:cubicBezTo>
                <a:cubicBezTo>
                  <a:pt x="23833" y="18944"/>
                  <a:pt x="23856" y="18908"/>
                  <a:pt x="23873" y="18868"/>
                </a:cubicBezTo>
                <a:cubicBezTo>
                  <a:pt x="23948" y="18678"/>
                  <a:pt x="24021" y="18485"/>
                  <a:pt x="24093" y="18292"/>
                </a:cubicBezTo>
                <a:cubicBezTo>
                  <a:pt x="24206" y="17986"/>
                  <a:pt x="23820" y="17730"/>
                  <a:pt x="23577" y="17984"/>
                </a:cubicBezTo>
                <a:cubicBezTo>
                  <a:pt x="23552" y="18011"/>
                  <a:pt x="23533" y="18045"/>
                  <a:pt x="23518" y="18082"/>
                </a:cubicBezTo>
                <a:cubicBezTo>
                  <a:pt x="23449" y="18271"/>
                  <a:pt x="23378" y="18458"/>
                  <a:pt x="23302" y="18644"/>
                </a:cubicBezTo>
                <a:close/>
                <a:moveTo>
                  <a:pt x="24072" y="16362"/>
                </a:moveTo>
                <a:cubicBezTo>
                  <a:pt x="24023" y="16527"/>
                  <a:pt x="24120" y="16697"/>
                  <a:pt x="24285" y="16741"/>
                </a:cubicBezTo>
                <a:cubicBezTo>
                  <a:pt x="24451" y="16785"/>
                  <a:pt x="24621" y="16687"/>
                  <a:pt x="24661" y="16519"/>
                </a:cubicBezTo>
                <a:cubicBezTo>
                  <a:pt x="24715" y="16320"/>
                  <a:pt x="24765" y="16121"/>
                  <a:pt x="24816" y="15920"/>
                </a:cubicBezTo>
                <a:cubicBezTo>
                  <a:pt x="24853" y="15756"/>
                  <a:pt x="24753" y="15591"/>
                  <a:pt x="24589" y="15553"/>
                </a:cubicBezTo>
                <a:cubicBezTo>
                  <a:pt x="24424" y="15513"/>
                  <a:pt x="24260" y="15614"/>
                  <a:pt x="24220" y="15779"/>
                </a:cubicBezTo>
                <a:cubicBezTo>
                  <a:pt x="24174" y="15974"/>
                  <a:pt x="24124" y="16169"/>
                  <a:pt x="24072" y="16362"/>
                </a:cubicBezTo>
                <a:close/>
                <a:moveTo>
                  <a:pt x="24564" y="14010"/>
                </a:moveTo>
                <a:cubicBezTo>
                  <a:pt x="24524" y="14333"/>
                  <a:pt x="24941" y="14486"/>
                  <a:pt x="25119" y="14222"/>
                </a:cubicBezTo>
                <a:cubicBezTo>
                  <a:pt x="25147" y="14184"/>
                  <a:pt x="25163" y="14140"/>
                  <a:pt x="25170" y="14094"/>
                </a:cubicBezTo>
                <a:cubicBezTo>
                  <a:pt x="25199" y="13889"/>
                  <a:pt x="25224" y="13686"/>
                  <a:pt x="25247" y="13478"/>
                </a:cubicBezTo>
                <a:cubicBezTo>
                  <a:pt x="25254" y="13428"/>
                  <a:pt x="25245" y="13375"/>
                  <a:pt x="25228" y="13327"/>
                </a:cubicBezTo>
                <a:cubicBezTo>
                  <a:pt x="25279" y="13166"/>
                  <a:pt x="25184" y="12994"/>
                  <a:pt x="25023" y="12948"/>
                </a:cubicBezTo>
                <a:cubicBezTo>
                  <a:pt x="24987" y="12937"/>
                  <a:pt x="24952" y="12933"/>
                  <a:pt x="24918" y="12935"/>
                </a:cubicBezTo>
                <a:cubicBezTo>
                  <a:pt x="24721" y="12946"/>
                  <a:pt x="24516" y="12956"/>
                  <a:pt x="24319" y="12956"/>
                </a:cubicBezTo>
                <a:cubicBezTo>
                  <a:pt x="23988" y="12969"/>
                  <a:pt x="23902" y="13415"/>
                  <a:pt x="24208" y="13547"/>
                </a:cubicBezTo>
                <a:cubicBezTo>
                  <a:pt x="24248" y="13562"/>
                  <a:pt x="24287" y="13568"/>
                  <a:pt x="24329" y="13568"/>
                </a:cubicBezTo>
                <a:cubicBezTo>
                  <a:pt x="24426" y="13568"/>
                  <a:pt x="24526" y="13564"/>
                  <a:pt x="24623" y="13560"/>
                </a:cubicBezTo>
                <a:cubicBezTo>
                  <a:pt x="24606" y="13711"/>
                  <a:pt x="24585" y="13860"/>
                  <a:pt x="24564" y="14010"/>
                </a:cubicBezTo>
                <a:close/>
                <a:moveTo>
                  <a:pt x="24742" y="11617"/>
                </a:moveTo>
                <a:cubicBezTo>
                  <a:pt x="24742" y="11946"/>
                  <a:pt x="25197" y="12045"/>
                  <a:pt x="25329" y="11734"/>
                </a:cubicBezTo>
                <a:cubicBezTo>
                  <a:pt x="25346" y="11697"/>
                  <a:pt x="25352" y="11657"/>
                  <a:pt x="25352" y="11617"/>
                </a:cubicBezTo>
                <a:lnTo>
                  <a:pt x="25352" y="11468"/>
                </a:lnTo>
                <a:cubicBezTo>
                  <a:pt x="25350" y="11311"/>
                  <a:pt x="25348" y="11154"/>
                  <a:pt x="25342" y="10997"/>
                </a:cubicBezTo>
                <a:cubicBezTo>
                  <a:pt x="25331" y="10670"/>
                  <a:pt x="24874" y="10586"/>
                  <a:pt x="24751" y="10898"/>
                </a:cubicBezTo>
                <a:cubicBezTo>
                  <a:pt x="24736" y="10936"/>
                  <a:pt x="24730" y="10976"/>
                  <a:pt x="24732" y="11018"/>
                </a:cubicBezTo>
                <a:cubicBezTo>
                  <a:pt x="24740" y="11215"/>
                  <a:pt x="24742" y="11420"/>
                  <a:pt x="24742" y="11617"/>
                </a:cubicBezTo>
                <a:close/>
                <a:moveTo>
                  <a:pt x="24585" y="9226"/>
                </a:moveTo>
                <a:cubicBezTo>
                  <a:pt x="24640" y="9574"/>
                  <a:pt x="25145" y="9574"/>
                  <a:pt x="25191" y="9213"/>
                </a:cubicBezTo>
                <a:cubicBezTo>
                  <a:pt x="25193" y="9188"/>
                  <a:pt x="25193" y="9163"/>
                  <a:pt x="25189" y="9136"/>
                </a:cubicBezTo>
                <a:cubicBezTo>
                  <a:pt x="25159" y="8928"/>
                  <a:pt x="25124" y="8721"/>
                  <a:pt x="25080" y="8515"/>
                </a:cubicBezTo>
                <a:cubicBezTo>
                  <a:pt x="25008" y="8186"/>
                  <a:pt x="24535" y="8199"/>
                  <a:pt x="24480" y="8530"/>
                </a:cubicBezTo>
                <a:cubicBezTo>
                  <a:pt x="24472" y="8568"/>
                  <a:pt x="24474" y="8606"/>
                  <a:pt x="24482" y="8643"/>
                </a:cubicBezTo>
                <a:cubicBezTo>
                  <a:pt x="24522" y="8836"/>
                  <a:pt x="24556" y="9029"/>
                  <a:pt x="24585" y="9226"/>
                </a:cubicBezTo>
                <a:close/>
                <a:moveTo>
                  <a:pt x="23854" y="7090"/>
                </a:moveTo>
                <a:cubicBezTo>
                  <a:pt x="24055" y="7344"/>
                  <a:pt x="24472" y="7143"/>
                  <a:pt x="24384" y="6814"/>
                </a:cubicBezTo>
                <a:cubicBezTo>
                  <a:pt x="24373" y="6774"/>
                  <a:pt x="24355" y="6738"/>
                  <a:pt x="24327" y="6707"/>
                </a:cubicBezTo>
                <a:cubicBezTo>
                  <a:pt x="24181" y="6518"/>
                  <a:pt x="24002" y="6357"/>
                  <a:pt x="23801" y="6227"/>
                </a:cubicBezTo>
                <a:cubicBezTo>
                  <a:pt x="23512" y="6053"/>
                  <a:pt x="23189" y="6411"/>
                  <a:pt x="23405" y="6682"/>
                </a:cubicBezTo>
                <a:cubicBezTo>
                  <a:pt x="23426" y="6709"/>
                  <a:pt x="23453" y="6732"/>
                  <a:pt x="23483" y="6749"/>
                </a:cubicBezTo>
                <a:cubicBezTo>
                  <a:pt x="23623" y="6841"/>
                  <a:pt x="23749" y="6956"/>
                  <a:pt x="23854" y="7090"/>
                </a:cubicBezTo>
                <a:close/>
                <a:moveTo>
                  <a:pt x="21974" y="6707"/>
                </a:moveTo>
                <a:cubicBezTo>
                  <a:pt x="22303" y="6587"/>
                  <a:pt x="22209" y="6103"/>
                  <a:pt x="21859" y="6114"/>
                </a:cubicBezTo>
                <a:cubicBezTo>
                  <a:pt x="21829" y="6116"/>
                  <a:pt x="21800" y="6122"/>
                  <a:pt x="21771" y="6133"/>
                </a:cubicBezTo>
                <a:cubicBezTo>
                  <a:pt x="21567" y="6204"/>
                  <a:pt x="21368" y="6288"/>
                  <a:pt x="21175" y="6382"/>
                </a:cubicBezTo>
                <a:cubicBezTo>
                  <a:pt x="21022" y="6455"/>
                  <a:pt x="20957" y="6640"/>
                  <a:pt x="21033" y="6793"/>
                </a:cubicBezTo>
                <a:cubicBezTo>
                  <a:pt x="21108" y="6946"/>
                  <a:pt x="21293" y="7009"/>
                  <a:pt x="21446" y="6931"/>
                </a:cubicBezTo>
                <a:cubicBezTo>
                  <a:pt x="21618" y="6845"/>
                  <a:pt x="21794" y="6772"/>
                  <a:pt x="21974" y="6707"/>
                </a:cubicBezTo>
                <a:close/>
                <a:moveTo>
                  <a:pt x="19979" y="7887"/>
                </a:moveTo>
                <a:cubicBezTo>
                  <a:pt x="20033" y="7839"/>
                  <a:pt x="20071" y="7774"/>
                  <a:pt x="20081" y="7700"/>
                </a:cubicBezTo>
                <a:cubicBezTo>
                  <a:pt x="20121" y="7419"/>
                  <a:pt x="19792" y="7239"/>
                  <a:pt x="19578" y="7424"/>
                </a:cubicBezTo>
                <a:cubicBezTo>
                  <a:pt x="19413" y="7566"/>
                  <a:pt x="19258" y="7717"/>
                  <a:pt x="19113" y="7880"/>
                </a:cubicBezTo>
                <a:cubicBezTo>
                  <a:pt x="19002" y="8006"/>
                  <a:pt x="19013" y="8199"/>
                  <a:pt x="19140" y="8310"/>
                </a:cubicBezTo>
                <a:cubicBezTo>
                  <a:pt x="19266" y="8423"/>
                  <a:pt x="19459" y="8411"/>
                  <a:pt x="19570" y="8285"/>
                </a:cubicBezTo>
                <a:cubicBezTo>
                  <a:pt x="19698" y="8142"/>
                  <a:pt x="19834" y="8010"/>
                  <a:pt x="19979" y="7887"/>
                </a:cubicBezTo>
                <a:close/>
                <a:moveTo>
                  <a:pt x="18983" y="9723"/>
                </a:moveTo>
                <a:cubicBezTo>
                  <a:pt x="18977" y="9551"/>
                  <a:pt x="18832" y="9419"/>
                  <a:pt x="18660" y="9427"/>
                </a:cubicBezTo>
                <a:cubicBezTo>
                  <a:pt x="18491" y="9438"/>
                  <a:pt x="18361" y="9584"/>
                  <a:pt x="18373" y="9756"/>
                </a:cubicBezTo>
                <a:cubicBezTo>
                  <a:pt x="18386" y="9987"/>
                  <a:pt x="18430" y="10217"/>
                  <a:pt x="18507" y="10435"/>
                </a:cubicBezTo>
                <a:cubicBezTo>
                  <a:pt x="18627" y="10768"/>
                  <a:pt x="19124" y="10674"/>
                  <a:pt x="19101" y="10309"/>
                </a:cubicBezTo>
                <a:cubicBezTo>
                  <a:pt x="19098" y="10284"/>
                  <a:pt x="19092" y="10261"/>
                  <a:pt x="19084" y="10236"/>
                </a:cubicBezTo>
                <a:cubicBezTo>
                  <a:pt x="19027" y="10070"/>
                  <a:pt x="18994" y="9899"/>
                  <a:pt x="18983" y="9723"/>
                </a:cubicBezTo>
                <a:close/>
                <a:moveTo>
                  <a:pt x="20039" y="11613"/>
                </a:moveTo>
                <a:cubicBezTo>
                  <a:pt x="19796" y="11382"/>
                  <a:pt x="19402" y="11649"/>
                  <a:pt x="19553" y="11973"/>
                </a:cubicBezTo>
                <a:cubicBezTo>
                  <a:pt x="19570" y="12003"/>
                  <a:pt x="19589" y="12028"/>
                  <a:pt x="19614" y="12051"/>
                </a:cubicBezTo>
                <a:cubicBezTo>
                  <a:pt x="19763" y="12200"/>
                  <a:pt x="19922" y="12340"/>
                  <a:pt x="20086" y="12476"/>
                </a:cubicBezTo>
                <a:cubicBezTo>
                  <a:pt x="20213" y="12590"/>
                  <a:pt x="20410" y="12575"/>
                  <a:pt x="20521" y="12443"/>
                </a:cubicBezTo>
                <a:cubicBezTo>
                  <a:pt x="20633" y="12311"/>
                  <a:pt x="20612" y="12114"/>
                  <a:pt x="20475" y="12007"/>
                </a:cubicBezTo>
                <a:cubicBezTo>
                  <a:pt x="20327" y="11881"/>
                  <a:pt x="20180" y="11751"/>
                  <a:pt x="20039" y="11613"/>
                </a:cubicBezTo>
                <a:close/>
                <a:moveTo>
                  <a:pt x="21963" y="12759"/>
                </a:moveTo>
                <a:cubicBezTo>
                  <a:pt x="21630" y="12686"/>
                  <a:pt x="21444" y="13126"/>
                  <a:pt x="21733" y="13315"/>
                </a:cubicBezTo>
                <a:cubicBezTo>
                  <a:pt x="21762" y="13333"/>
                  <a:pt x="21794" y="13346"/>
                  <a:pt x="21827" y="13354"/>
                </a:cubicBezTo>
                <a:cubicBezTo>
                  <a:pt x="22035" y="13403"/>
                  <a:pt x="22244" y="13438"/>
                  <a:pt x="22454" y="13470"/>
                </a:cubicBezTo>
                <a:cubicBezTo>
                  <a:pt x="22785" y="13510"/>
                  <a:pt x="22936" y="13078"/>
                  <a:pt x="22653" y="12904"/>
                </a:cubicBezTo>
                <a:cubicBezTo>
                  <a:pt x="22617" y="12883"/>
                  <a:pt x="22579" y="12870"/>
                  <a:pt x="22538" y="12864"/>
                </a:cubicBezTo>
                <a:cubicBezTo>
                  <a:pt x="22345" y="12837"/>
                  <a:pt x="22152" y="12803"/>
                  <a:pt x="21963" y="12759"/>
                </a:cubicBezTo>
                <a:close/>
                <a:moveTo>
                  <a:pt x="26712" y="12751"/>
                </a:moveTo>
                <a:cubicBezTo>
                  <a:pt x="26379" y="12803"/>
                  <a:pt x="26362" y="13275"/>
                  <a:pt x="26689" y="13352"/>
                </a:cubicBezTo>
                <a:cubicBezTo>
                  <a:pt x="26727" y="13361"/>
                  <a:pt x="26765" y="13361"/>
                  <a:pt x="26802" y="13357"/>
                </a:cubicBezTo>
                <a:cubicBezTo>
                  <a:pt x="27006" y="13327"/>
                  <a:pt x="27211" y="13294"/>
                  <a:pt x="27414" y="13258"/>
                </a:cubicBezTo>
                <a:cubicBezTo>
                  <a:pt x="27739" y="13197"/>
                  <a:pt x="27754" y="12738"/>
                  <a:pt x="27425" y="12659"/>
                </a:cubicBezTo>
                <a:cubicBezTo>
                  <a:pt x="27387" y="12650"/>
                  <a:pt x="27347" y="12650"/>
                  <a:pt x="27307" y="12657"/>
                </a:cubicBezTo>
                <a:cubicBezTo>
                  <a:pt x="27110" y="12692"/>
                  <a:pt x="26911" y="12724"/>
                  <a:pt x="26712" y="12751"/>
                </a:cubicBezTo>
                <a:close/>
                <a:moveTo>
                  <a:pt x="29080" y="12286"/>
                </a:moveTo>
                <a:cubicBezTo>
                  <a:pt x="28917" y="12328"/>
                  <a:pt x="28818" y="12493"/>
                  <a:pt x="28860" y="12657"/>
                </a:cubicBezTo>
                <a:cubicBezTo>
                  <a:pt x="28900" y="12818"/>
                  <a:pt x="29066" y="12919"/>
                  <a:pt x="29229" y="12879"/>
                </a:cubicBezTo>
                <a:cubicBezTo>
                  <a:pt x="29428" y="12828"/>
                  <a:pt x="29627" y="12778"/>
                  <a:pt x="29826" y="12724"/>
                </a:cubicBezTo>
                <a:cubicBezTo>
                  <a:pt x="30170" y="12623"/>
                  <a:pt x="30099" y="12124"/>
                  <a:pt x="29738" y="12124"/>
                </a:cubicBezTo>
                <a:cubicBezTo>
                  <a:pt x="29713" y="12124"/>
                  <a:pt x="29688" y="12128"/>
                  <a:pt x="29665" y="12135"/>
                </a:cubicBezTo>
                <a:cubicBezTo>
                  <a:pt x="29470" y="12187"/>
                  <a:pt x="29275" y="12237"/>
                  <a:pt x="29080" y="12286"/>
                </a:cubicBezTo>
                <a:close/>
                <a:moveTo>
                  <a:pt x="31396" y="11602"/>
                </a:moveTo>
                <a:cubicBezTo>
                  <a:pt x="31076" y="11718"/>
                  <a:pt x="31151" y="12198"/>
                  <a:pt x="31501" y="12198"/>
                </a:cubicBezTo>
                <a:cubicBezTo>
                  <a:pt x="31535" y="12196"/>
                  <a:pt x="31566" y="12191"/>
                  <a:pt x="31595" y="12181"/>
                </a:cubicBezTo>
                <a:cubicBezTo>
                  <a:pt x="31790" y="12114"/>
                  <a:pt x="31985" y="12045"/>
                  <a:pt x="32178" y="11973"/>
                </a:cubicBezTo>
                <a:cubicBezTo>
                  <a:pt x="32482" y="11862"/>
                  <a:pt x="32425" y="11403"/>
                  <a:pt x="32086" y="11380"/>
                </a:cubicBezTo>
                <a:cubicBezTo>
                  <a:pt x="32044" y="11380"/>
                  <a:pt x="32004" y="11387"/>
                  <a:pt x="31966" y="11399"/>
                </a:cubicBezTo>
                <a:cubicBezTo>
                  <a:pt x="31776" y="11470"/>
                  <a:pt x="31587" y="11537"/>
                  <a:pt x="31396" y="11602"/>
                </a:cubicBezTo>
                <a:close/>
                <a:moveTo>
                  <a:pt x="33645" y="10718"/>
                </a:moveTo>
                <a:cubicBezTo>
                  <a:pt x="33343" y="10852"/>
                  <a:pt x="33444" y="11311"/>
                  <a:pt x="33783" y="11301"/>
                </a:cubicBezTo>
                <a:cubicBezTo>
                  <a:pt x="33823" y="11299"/>
                  <a:pt x="33859" y="11290"/>
                  <a:pt x="33894" y="11273"/>
                </a:cubicBezTo>
                <a:cubicBezTo>
                  <a:pt x="34083" y="11190"/>
                  <a:pt x="34269" y="11104"/>
                  <a:pt x="34456" y="11014"/>
                </a:cubicBezTo>
                <a:cubicBezTo>
                  <a:pt x="34756" y="10869"/>
                  <a:pt x="34642" y="10412"/>
                  <a:pt x="34299" y="10435"/>
                </a:cubicBezTo>
                <a:cubicBezTo>
                  <a:pt x="34261" y="10437"/>
                  <a:pt x="34225" y="10448"/>
                  <a:pt x="34192" y="10464"/>
                </a:cubicBezTo>
                <a:cubicBezTo>
                  <a:pt x="34010" y="10550"/>
                  <a:pt x="33827" y="10634"/>
                  <a:pt x="33645" y="10718"/>
                </a:cubicBezTo>
                <a:close/>
                <a:moveTo>
                  <a:pt x="35797" y="9626"/>
                </a:moveTo>
                <a:cubicBezTo>
                  <a:pt x="35510" y="9790"/>
                  <a:pt x="35651" y="10238"/>
                  <a:pt x="35996" y="10194"/>
                </a:cubicBezTo>
                <a:cubicBezTo>
                  <a:pt x="36034" y="10188"/>
                  <a:pt x="36070" y="10175"/>
                  <a:pt x="36101" y="10156"/>
                </a:cubicBezTo>
                <a:cubicBezTo>
                  <a:pt x="36279" y="10054"/>
                  <a:pt x="36459" y="9951"/>
                  <a:pt x="36636" y="9842"/>
                </a:cubicBezTo>
                <a:cubicBezTo>
                  <a:pt x="36776" y="9754"/>
                  <a:pt x="36820" y="9567"/>
                  <a:pt x="36732" y="9425"/>
                </a:cubicBezTo>
                <a:cubicBezTo>
                  <a:pt x="36646" y="9282"/>
                  <a:pt x="36459" y="9236"/>
                  <a:pt x="36317" y="9320"/>
                </a:cubicBezTo>
                <a:cubicBezTo>
                  <a:pt x="36145" y="9425"/>
                  <a:pt x="35971" y="9526"/>
                  <a:pt x="35797" y="9626"/>
                </a:cubicBezTo>
                <a:close/>
                <a:moveTo>
                  <a:pt x="37824" y="8325"/>
                </a:moveTo>
                <a:cubicBezTo>
                  <a:pt x="37558" y="8520"/>
                  <a:pt x="37744" y="8945"/>
                  <a:pt x="38079" y="8868"/>
                </a:cubicBezTo>
                <a:cubicBezTo>
                  <a:pt x="38117" y="8857"/>
                  <a:pt x="38153" y="8840"/>
                  <a:pt x="38184" y="8817"/>
                </a:cubicBezTo>
                <a:cubicBezTo>
                  <a:pt x="38350" y="8696"/>
                  <a:pt x="38515" y="8574"/>
                  <a:pt x="38681" y="8448"/>
                </a:cubicBezTo>
                <a:cubicBezTo>
                  <a:pt x="38893" y="8283"/>
                  <a:pt x="38800" y="7939"/>
                  <a:pt x="38534" y="7903"/>
                </a:cubicBezTo>
                <a:cubicBezTo>
                  <a:pt x="38452" y="7893"/>
                  <a:pt x="38371" y="7914"/>
                  <a:pt x="38308" y="7964"/>
                </a:cubicBezTo>
                <a:cubicBezTo>
                  <a:pt x="38147" y="8088"/>
                  <a:pt x="37985" y="8207"/>
                  <a:pt x="37824" y="8325"/>
                </a:cubicBezTo>
                <a:close/>
                <a:moveTo>
                  <a:pt x="39683" y="6801"/>
                </a:moveTo>
                <a:cubicBezTo>
                  <a:pt x="39561" y="6916"/>
                  <a:pt x="39555" y="7109"/>
                  <a:pt x="39670" y="7233"/>
                </a:cubicBezTo>
                <a:cubicBezTo>
                  <a:pt x="39785" y="7356"/>
                  <a:pt x="39980" y="7363"/>
                  <a:pt x="40102" y="7245"/>
                </a:cubicBezTo>
                <a:cubicBezTo>
                  <a:pt x="40255" y="7105"/>
                  <a:pt x="40406" y="6960"/>
                  <a:pt x="40552" y="6814"/>
                </a:cubicBezTo>
                <a:cubicBezTo>
                  <a:pt x="40666" y="6694"/>
                  <a:pt x="40663" y="6504"/>
                  <a:pt x="40544" y="6386"/>
                </a:cubicBezTo>
                <a:cubicBezTo>
                  <a:pt x="40427" y="6271"/>
                  <a:pt x="40236" y="6269"/>
                  <a:pt x="40117" y="6384"/>
                </a:cubicBezTo>
                <a:cubicBezTo>
                  <a:pt x="39976" y="6527"/>
                  <a:pt x="39831" y="6665"/>
                  <a:pt x="39685" y="6799"/>
                </a:cubicBezTo>
                <a:close/>
                <a:moveTo>
                  <a:pt x="41326" y="5051"/>
                </a:moveTo>
                <a:cubicBezTo>
                  <a:pt x="41219" y="5181"/>
                  <a:pt x="41240" y="5374"/>
                  <a:pt x="41370" y="5481"/>
                </a:cubicBezTo>
                <a:cubicBezTo>
                  <a:pt x="41502" y="5586"/>
                  <a:pt x="41695" y="5567"/>
                  <a:pt x="41799" y="5435"/>
                </a:cubicBezTo>
                <a:cubicBezTo>
                  <a:pt x="41931" y="5273"/>
                  <a:pt x="42059" y="5110"/>
                  <a:pt x="42183" y="4942"/>
                </a:cubicBezTo>
                <a:cubicBezTo>
                  <a:pt x="42388" y="4661"/>
                  <a:pt x="42040" y="4311"/>
                  <a:pt x="41757" y="4515"/>
                </a:cubicBezTo>
                <a:cubicBezTo>
                  <a:pt x="41732" y="4531"/>
                  <a:pt x="41711" y="4555"/>
                  <a:pt x="41692" y="4580"/>
                </a:cubicBezTo>
                <a:cubicBezTo>
                  <a:pt x="41573" y="4739"/>
                  <a:pt x="41449" y="4896"/>
                  <a:pt x="41326" y="5051"/>
                </a:cubicBezTo>
                <a:close/>
                <a:moveTo>
                  <a:pt x="42686" y="3081"/>
                </a:moveTo>
                <a:cubicBezTo>
                  <a:pt x="42518" y="3370"/>
                  <a:pt x="42874" y="3683"/>
                  <a:pt x="43143" y="3469"/>
                </a:cubicBezTo>
                <a:cubicBezTo>
                  <a:pt x="43172" y="3448"/>
                  <a:pt x="43195" y="3419"/>
                  <a:pt x="43214" y="3387"/>
                </a:cubicBezTo>
                <a:lnTo>
                  <a:pt x="43287" y="3257"/>
                </a:lnTo>
                <a:lnTo>
                  <a:pt x="43424" y="3014"/>
                </a:lnTo>
                <a:lnTo>
                  <a:pt x="43516" y="2840"/>
                </a:lnTo>
                <a:cubicBezTo>
                  <a:pt x="43673" y="2534"/>
                  <a:pt x="43281" y="2232"/>
                  <a:pt x="43023" y="2490"/>
                </a:cubicBezTo>
                <a:cubicBezTo>
                  <a:pt x="43004" y="2511"/>
                  <a:pt x="42988" y="2534"/>
                  <a:pt x="42973" y="2559"/>
                </a:cubicBezTo>
                <a:lnTo>
                  <a:pt x="42887" y="2723"/>
                </a:lnTo>
                <a:lnTo>
                  <a:pt x="42757" y="2958"/>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16"/>
          <p:cNvSpPr/>
          <p:nvPr/>
        </p:nvSpPr>
        <p:spPr>
          <a:xfrm rot="1800202">
            <a:off x="401355" y="447122"/>
            <a:ext cx="258592" cy="227996"/>
          </a:xfrm>
          <a:custGeom>
            <a:rect b="b" l="l" r="r" t="t"/>
            <a:pathLst>
              <a:path extrusionOk="0" h="10699" w="12136">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16"/>
          <p:cNvSpPr/>
          <p:nvPr/>
        </p:nvSpPr>
        <p:spPr>
          <a:xfrm rot="1800295">
            <a:off x="740731" y="373502"/>
            <a:ext cx="99500" cy="87719"/>
          </a:xfrm>
          <a:custGeom>
            <a:rect b="b" l="l" r="r" t="t"/>
            <a:pathLst>
              <a:path extrusionOk="0" h="10699" w="12136">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16"/>
          <p:cNvSpPr/>
          <p:nvPr/>
        </p:nvSpPr>
        <p:spPr>
          <a:xfrm rot="1800295">
            <a:off x="1671331" y="4064165"/>
            <a:ext cx="99500" cy="87719"/>
          </a:xfrm>
          <a:custGeom>
            <a:rect b="b" l="l" r="r" t="t"/>
            <a:pathLst>
              <a:path extrusionOk="0" h="10699" w="12136">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16"/>
          <p:cNvSpPr/>
          <p:nvPr/>
        </p:nvSpPr>
        <p:spPr>
          <a:xfrm flipH="1" rot="2887983">
            <a:off x="8541976" y="4186039"/>
            <a:ext cx="73086" cy="72373"/>
          </a:xfrm>
          <a:custGeom>
            <a:rect b="b" l="l" r="r" t="t"/>
            <a:pathLst>
              <a:path extrusionOk="0" h="2129" w="215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16"/>
          <p:cNvSpPr/>
          <p:nvPr/>
        </p:nvSpPr>
        <p:spPr>
          <a:xfrm flipH="1" rot="2887983">
            <a:off x="8698438" y="4440969"/>
            <a:ext cx="84576" cy="85257"/>
          </a:xfrm>
          <a:custGeom>
            <a:rect b="b" l="l" r="r" t="t"/>
            <a:pathLst>
              <a:path extrusionOk="0" h="2508" w="2488">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16"/>
          <p:cNvSpPr/>
          <p:nvPr/>
        </p:nvSpPr>
        <p:spPr>
          <a:xfrm flipH="1" rot="2888059">
            <a:off x="8409856" y="4553539"/>
            <a:ext cx="176974" cy="177037"/>
          </a:xfrm>
          <a:custGeom>
            <a:rect b="b" l="l" r="r" t="t"/>
            <a:pathLst>
              <a:path extrusionOk="0" h="2846" w="2845">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16"/>
          <p:cNvSpPr/>
          <p:nvPr/>
        </p:nvSpPr>
        <p:spPr>
          <a:xfrm>
            <a:off x="5774638" y="4273600"/>
            <a:ext cx="275250" cy="319925"/>
          </a:xfrm>
          <a:custGeom>
            <a:rect b="b" l="l" r="r" t="t"/>
            <a:pathLst>
              <a:path extrusionOk="0" h="12797" w="11010">
                <a:moveTo>
                  <a:pt x="8736" y="10135"/>
                </a:moveTo>
                <a:cubicBezTo>
                  <a:pt x="8893" y="9341"/>
                  <a:pt x="9084" y="8553"/>
                  <a:pt x="9283" y="7769"/>
                </a:cubicBezTo>
                <a:cubicBezTo>
                  <a:pt x="8241" y="6692"/>
                  <a:pt x="7128" y="5669"/>
                  <a:pt x="6158" y="4523"/>
                </a:cubicBezTo>
                <a:cubicBezTo>
                  <a:pt x="5925" y="5543"/>
                  <a:pt x="5693" y="6583"/>
                  <a:pt x="5410" y="7582"/>
                </a:cubicBezTo>
                <a:cubicBezTo>
                  <a:pt x="4865" y="9513"/>
                  <a:pt x="1221" y="9437"/>
                  <a:pt x="470" y="7750"/>
                </a:cubicBezTo>
                <a:cubicBezTo>
                  <a:pt x="1" y="6694"/>
                  <a:pt x="785" y="5535"/>
                  <a:pt x="1866" y="5330"/>
                </a:cubicBezTo>
                <a:cubicBezTo>
                  <a:pt x="2838" y="5147"/>
                  <a:pt x="3970" y="5495"/>
                  <a:pt x="4748" y="6128"/>
                </a:cubicBezTo>
                <a:cubicBezTo>
                  <a:pt x="5114" y="4185"/>
                  <a:pt x="5697" y="2293"/>
                  <a:pt x="6146" y="369"/>
                </a:cubicBezTo>
                <a:cubicBezTo>
                  <a:pt x="6190" y="159"/>
                  <a:pt x="6378" y="13"/>
                  <a:pt x="6590" y="23"/>
                </a:cubicBezTo>
                <a:cubicBezTo>
                  <a:pt x="6797" y="0"/>
                  <a:pt x="6992" y="134"/>
                  <a:pt x="7043" y="338"/>
                </a:cubicBezTo>
                <a:cubicBezTo>
                  <a:pt x="7258" y="658"/>
                  <a:pt x="7541" y="977"/>
                  <a:pt x="7799" y="1262"/>
                </a:cubicBezTo>
                <a:cubicBezTo>
                  <a:pt x="8164" y="1666"/>
                  <a:pt x="8543" y="2058"/>
                  <a:pt x="8924" y="2446"/>
                </a:cubicBezTo>
                <a:cubicBezTo>
                  <a:pt x="9557" y="3087"/>
                  <a:pt x="10211" y="3716"/>
                  <a:pt x="10832" y="4368"/>
                </a:cubicBezTo>
                <a:cubicBezTo>
                  <a:pt x="10882" y="4407"/>
                  <a:pt x="10926" y="4460"/>
                  <a:pt x="10957" y="4516"/>
                </a:cubicBezTo>
                <a:cubicBezTo>
                  <a:pt x="10991" y="4577"/>
                  <a:pt x="11008" y="4646"/>
                  <a:pt x="11010" y="4715"/>
                </a:cubicBezTo>
                <a:cubicBezTo>
                  <a:pt x="11010" y="4757"/>
                  <a:pt x="11006" y="4799"/>
                  <a:pt x="10995" y="4839"/>
                </a:cubicBezTo>
                <a:cubicBezTo>
                  <a:pt x="10899" y="5254"/>
                  <a:pt x="10815" y="5675"/>
                  <a:pt x="10725" y="6092"/>
                </a:cubicBezTo>
                <a:cubicBezTo>
                  <a:pt x="10568" y="6828"/>
                  <a:pt x="10408" y="7566"/>
                  <a:pt x="10245" y="8301"/>
                </a:cubicBezTo>
                <a:cubicBezTo>
                  <a:pt x="10077" y="9054"/>
                  <a:pt x="9905" y="9806"/>
                  <a:pt x="9717" y="10552"/>
                </a:cubicBezTo>
                <a:cubicBezTo>
                  <a:pt x="9647" y="10818"/>
                  <a:pt x="9463" y="11600"/>
                  <a:pt x="9312" y="11816"/>
                </a:cubicBezTo>
                <a:cubicBezTo>
                  <a:pt x="9312" y="11820"/>
                  <a:pt x="9310" y="11820"/>
                  <a:pt x="9310" y="11822"/>
                </a:cubicBezTo>
                <a:cubicBezTo>
                  <a:pt x="8639" y="12702"/>
                  <a:pt x="7606" y="12797"/>
                  <a:pt x="6602" y="12495"/>
                </a:cubicBezTo>
                <a:cubicBezTo>
                  <a:pt x="5789" y="12250"/>
                  <a:pt x="5008" y="11606"/>
                  <a:pt x="4865" y="10728"/>
                </a:cubicBezTo>
                <a:cubicBezTo>
                  <a:pt x="4695" y="9674"/>
                  <a:pt x="5777" y="8993"/>
                  <a:pt x="6718" y="9047"/>
                </a:cubicBezTo>
                <a:cubicBezTo>
                  <a:pt x="7543" y="9096"/>
                  <a:pt x="8233" y="9519"/>
                  <a:pt x="8736" y="10135"/>
                </a:cubicBezTo>
                <a:close/>
                <a:moveTo>
                  <a:pt x="6843" y="1501"/>
                </a:moveTo>
                <a:cubicBezTo>
                  <a:pt x="6703" y="2123"/>
                  <a:pt x="6560" y="2745"/>
                  <a:pt x="6420" y="3370"/>
                </a:cubicBezTo>
                <a:cubicBezTo>
                  <a:pt x="7353" y="4600"/>
                  <a:pt x="8447" y="5690"/>
                  <a:pt x="9543" y="6773"/>
                </a:cubicBezTo>
                <a:cubicBezTo>
                  <a:pt x="9704" y="6157"/>
                  <a:pt x="9865" y="5539"/>
                  <a:pt x="10014" y="4921"/>
                </a:cubicBezTo>
                <a:cubicBezTo>
                  <a:pt x="9386" y="4298"/>
                  <a:pt x="8776" y="3649"/>
                  <a:pt x="8178" y="2999"/>
                </a:cubicBezTo>
                <a:cubicBezTo>
                  <a:pt x="7726" y="2509"/>
                  <a:pt x="7277" y="2010"/>
                  <a:pt x="6843" y="1501"/>
                </a:cubicBezTo>
                <a:close/>
                <a:moveTo>
                  <a:pt x="4515" y="7310"/>
                </a:moveTo>
                <a:cubicBezTo>
                  <a:pt x="4071" y="6641"/>
                  <a:pt x="2903" y="6006"/>
                  <a:pt x="2103" y="6235"/>
                </a:cubicBezTo>
                <a:cubicBezTo>
                  <a:pt x="1594" y="6379"/>
                  <a:pt x="904" y="7004"/>
                  <a:pt x="1441" y="7517"/>
                </a:cubicBezTo>
                <a:cubicBezTo>
                  <a:pt x="2122" y="8167"/>
                  <a:pt x="3411" y="8433"/>
                  <a:pt x="4171" y="7782"/>
                </a:cubicBezTo>
                <a:cubicBezTo>
                  <a:pt x="4322" y="7654"/>
                  <a:pt x="4440" y="7492"/>
                  <a:pt x="4515" y="7308"/>
                </a:cubicBezTo>
                <a:close/>
                <a:moveTo>
                  <a:pt x="8432" y="11420"/>
                </a:moveTo>
                <a:cubicBezTo>
                  <a:pt x="8065" y="10745"/>
                  <a:pt x="7426" y="9884"/>
                  <a:pt x="6567" y="9986"/>
                </a:cubicBezTo>
                <a:cubicBezTo>
                  <a:pt x="6160" y="10034"/>
                  <a:pt x="5582" y="10273"/>
                  <a:pt x="5844" y="10781"/>
                </a:cubicBezTo>
                <a:cubicBezTo>
                  <a:pt x="6062" y="11200"/>
                  <a:pt x="6472" y="11527"/>
                  <a:pt x="6938" y="11617"/>
                </a:cubicBezTo>
                <a:cubicBezTo>
                  <a:pt x="7436" y="11711"/>
                  <a:pt x="8042" y="11816"/>
                  <a:pt x="8432" y="1142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16"/>
          <p:cNvSpPr/>
          <p:nvPr/>
        </p:nvSpPr>
        <p:spPr>
          <a:xfrm>
            <a:off x="440363" y="3753963"/>
            <a:ext cx="700250" cy="565500"/>
          </a:xfrm>
          <a:custGeom>
            <a:rect b="b" l="l" r="r" t="t"/>
            <a:pathLst>
              <a:path extrusionOk="0" h="22620" w="28010">
                <a:moveTo>
                  <a:pt x="24617" y="13006"/>
                </a:moveTo>
                <a:cubicBezTo>
                  <a:pt x="25667" y="13386"/>
                  <a:pt x="26664" y="13897"/>
                  <a:pt x="27710" y="14285"/>
                </a:cubicBezTo>
                <a:cubicBezTo>
                  <a:pt x="27886" y="14350"/>
                  <a:pt x="28010" y="14501"/>
                  <a:pt x="28010" y="14696"/>
                </a:cubicBezTo>
                <a:cubicBezTo>
                  <a:pt x="28010" y="14941"/>
                  <a:pt x="27582" y="15266"/>
                  <a:pt x="27406" y="15406"/>
                </a:cubicBezTo>
                <a:cubicBezTo>
                  <a:pt x="26960" y="15762"/>
                  <a:pt x="26473" y="16094"/>
                  <a:pt x="25998" y="16414"/>
                </a:cubicBezTo>
                <a:cubicBezTo>
                  <a:pt x="24604" y="17351"/>
                  <a:pt x="23156" y="18233"/>
                  <a:pt x="21712" y="19090"/>
                </a:cubicBezTo>
                <a:cubicBezTo>
                  <a:pt x="20886" y="19581"/>
                  <a:pt x="15737" y="22620"/>
                  <a:pt x="14993" y="22590"/>
                </a:cubicBezTo>
                <a:cubicBezTo>
                  <a:pt x="14140" y="22580"/>
                  <a:pt x="11818" y="20446"/>
                  <a:pt x="11087" y="19847"/>
                </a:cubicBezTo>
                <a:cubicBezTo>
                  <a:pt x="7409" y="16825"/>
                  <a:pt x="3940" y="13589"/>
                  <a:pt x="455" y="10349"/>
                </a:cubicBezTo>
                <a:cubicBezTo>
                  <a:pt x="0" y="9974"/>
                  <a:pt x="300" y="8826"/>
                  <a:pt x="432" y="8354"/>
                </a:cubicBezTo>
                <a:cubicBezTo>
                  <a:pt x="560" y="7908"/>
                  <a:pt x="805" y="7153"/>
                  <a:pt x="1059" y="6759"/>
                </a:cubicBezTo>
                <a:cubicBezTo>
                  <a:pt x="1721" y="5550"/>
                  <a:pt x="10802" y="1059"/>
                  <a:pt x="12623" y="95"/>
                </a:cubicBezTo>
                <a:cubicBezTo>
                  <a:pt x="12797" y="0"/>
                  <a:pt x="13015" y="38"/>
                  <a:pt x="13147" y="189"/>
                </a:cubicBezTo>
                <a:cubicBezTo>
                  <a:pt x="13189" y="218"/>
                  <a:pt x="13224" y="256"/>
                  <a:pt x="13254" y="298"/>
                </a:cubicBezTo>
                <a:cubicBezTo>
                  <a:pt x="13488" y="633"/>
                  <a:pt x="13813" y="971"/>
                  <a:pt x="14098" y="1262"/>
                </a:cubicBezTo>
                <a:cubicBezTo>
                  <a:pt x="14559" y="1734"/>
                  <a:pt x="15041" y="2188"/>
                  <a:pt x="15530" y="2633"/>
                </a:cubicBezTo>
                <a:cubicBezTo>
                  <a:pt x="16783" y="3779"/>
                  <a:pt x="18091" y="4881"/>
                  <a:pt x="19413" y="5944"/>
                </a:cubicBezTo>
                <a:cubicBezTo>
                  <a:pt x="20677" y="6962"/>
                  <a:pt x="21974" y="7962"/>
                  <a:pt x="23305" y="8888"/>
                </a:cubicBezTo>
                <a:cubicBezTo>
                  <a:pt x="23839" y="9259"/>
                  <a:pt x="24380" y="9622"/>
                  <a:pt x="24937" y="9953"/>
                </a:cubicBezTo>
                <a:cubicBezTo>
                  <a:pt x="25312" y="10177"/>
                  <a:pt x="25734" y="10416"/>
                  <a:pt x="26142" y="10571"/>
                </a:cubicBezTo>
                <a:cubicBezTo>
                  <a:pt x="26165" y="10580"/>
                  <a:pt x="26188" y="10590"/>
                  <a:pt x="26209" y="10601"/>
                </a:cubicBezTo>
                <a:cubicBezTo>
                  <a:pt x="26582" y="10617"/>
                  <a:pt x="26782" y="11164"/>
                  <a:pt x="26411" y="11405"/>
                </a:cubicBezTo>
                <a:cubicBezTo>
                  <a:pt x="25836" y="11772"/>
                  <a:pt x="25218" y="12047"/>
                  <a:pt x="24577" y="12271"/>
                </a:cubicBezTo>
                <a:cubicBezTo>
                  <a:pt x="24575" y="12279"/>
                  <a:pt x="24575" y="12288"/>
                  <a:pt x="24573" y="12296"/>
                </a:cubicBezTo>
                <a:cubicBezTo>
                  <a:pt x="24531" y="12524"/>
                  <a:pt x="24564" y="12776"/>
                  <a:pt x="24619" y="13006"/>
                </a:cubicBezTo>
                <a:close/>
                <a:moveTo>
                  <a:pt x="13578" y="14970"/>
                </a:moveTo>
                <a:cubicBezTo>
                  <a:pt x="14004" y="15358"/>
                  <a:pt x="14429" y="15752"/>
                  <a:pt x="14838" y="16156"/>
                </a:cubicBezTo>
                <a:cubicBezTo>
                  <a:pt x="16127" y="14872"/>
                  <a:pt x="17915" y="13939"/>
                  <a:pt x="19553" y="13203"/>
                </a:cubicBezTo>
                <a:cubicBezTo>
                  <a:pt x="20561" y="12751"/>
                  <a:pt x="21588" y="12344"/>
                  <a:pt x="22613" y="11931"/>
                </a:cubicBezTo>
                <a:cubicBezTo>
                  <a:pt x="23372" y="11628"/>
                  <a:pt x="24141" y="11319"/>
                  <a:pt x="24881" y="10972"/>
                </a:cubicBezTo>
                <a:cubicBezTo>
                  <a:pt x="24191" y="10640"/>
                  <a:pt x="23607" y="10244"/>
                  <a:pt x="22961" y="9800"/>
                </a:cubicBezTo>
                <a:cubicBezTo>
                  <a:pt x="21167" y="10479"/>
                  <a:pt x="19528" y="11630"/>
                  <a:pt x="17862" y="12564"/>
                </a:cubicBezTo>
                <a:cubicBezTo>
                  <a:pt x="16783" y="13168"/>
                  <a:pt x="15710" y="13778"/>
                  <a:pt x="14639" y="14396"/>
                </a:cubicBezTo>
                <a:cubicBezTo>
                  <a:pt x="14314" y="14585"/>
                  <a:pt x="13910" y="14761"/>
                  <a:pt x="13581" y="14970"/>
                </a:cubicBezTo>
                <a:close/>
                <a:moveTo>
                  <a:pt x="22133" y="9213"/>
                </a:moveTo>
                <a:cubicBezTo>
                  <a:pt x="20555" y="8067"/>
                  <a:pt x="18996" y="6879"/>
                  <a:pt x="17493" y="5638"/>
                </a:cubicBezTo>
                <a:cubicBezTo>
                  <a:pt x="16542" y="4852"/>
                  <a:pt x="15605" y="4041"/>
                  <a:pt x="14716" y="3188"/>
                </a:cubicBezTo>
                <a:cubicBezTo>
                  <a:pt x="14019" y="2519"/>
                  <a:pt x="13308" y="1792"/>
                  <a:pt x="12719" y="1019"/>
                </a:cubicBezTo>
                <a:cubicBezTo>
                  <a:pt x="11290" y="1801"/>
                  <a:pt x="9844" y="2553"/>
                  <a:pt x="8404" y="3316"/>
                </a:cubicBezTo>
                <a:cubicBezTo>
                  <a:pt x="6711" y="4213"/>
                  <a:pt x="4988" y="5129"/>
                  <a:pt x="3362" y="6145"/>
                </a:cubicBezTo>
                <a:cubicBezTo>
                  <a:pt x="3406" y="6181"/>
                  <a:pt x="3444" y="6212"/>
                  <a:pt x="3467" y="6229"/>
                </a:cubicBezTo>
                <a:cubicBezTo>
                  <a:pt x="3739" y="6447"/>
                  <a:pt x="4011" y="6665"/>
                  <a:pt x="4282" y="6883"/>
                </a:cubicBezTo>
                <a:cubicBezTo>
                  <a:pt x="5103" y="7541"/>
                  <a:pt x="5921" y="8199"/>
                  <a:pt x="6738" y="8859"/>
                </a:cubicBezTo>
                <a:cubicBezTo>
                  <a:pt x="7518" y="9488"/>
                  <a:pt x="8295" y="10121"/>
                  <a:pt x="9071" y="10754"/>
                </a:cubicBezTo>
                <a:cubicBezTo>
                  <a:pt x="9343" y="10978"/>
                  <a:pt x="9615" y="11200"/>
                  <a:pt x="9886" y="11426"/>
                </a:cubicBezTo>
                <a:cubicBezTo>
                  <a:pt x="10018" y="11535"/>
                  <a:pt x="10171" y="11657"/>
                  <a:pt x="10292" y="11776"/>
                </a:cubicBezTo>
                <a:cubicBezTo>
                  <a:pt x="10686" y="12170"/>
                  <a:pt x="10081" y="12778"/>
                  <a:pt x="9685" y="12386"/>
                </a:cubicBezTo>
                <a:cubicBezTo>
                  <a:pt x="9278" y="11980"/>
                  <a:pt x="8777" y="11579"/>
                  <a:pt x="8331" y="11213"/>
                </a:cubicBezTo>
                <a:cubicBezTo>
                  <a:pt x="7601" y="10607"/>
                  <a:pt x="6860" y="10014"/>
                  <a:pt x="6116" y="9425"/>
                </a:cubicBezTo>
                <a:cubicBezTo>
                  <a:pt x="5372" y="8836"/>
                  <a:pt x="4621" y="8255"/>
                  <a:pt x="3863" y="7685"/>
                </a:cubicBezTo>
                <a:cubicBezTo>
                  <a:pt x="3571" y="7465"/>
                  <a:pt x="3278" y="7250"/>
                  <a:pt x="2980" y="7038"/>
                </a:cubicBezTo>
                <a:cubicBezTo>
                  <a:pt x="2834" y="6933"/>
                  <a:pt x="2683" y="6824"/>
                  <a:pt x="2530" y="6728"/>
                </a:cubicBezTo>
                <a:cubicBezTo>
                  <a:pt x="1983" y="7260"/>
                  <a:pt x="1599" y="7901"/>
                  <a:pt x="1417" y="8647"/>
                </a:cubicBezTo>
                <a:cubicBezTo>
                  <a:pt x="1306" y="9098"/>
                  <a:pt x="1293" y="9479"/>
                  <a:pt x="1300" y="9926"/>
                </a:cubicBezTo>
                <a:cubicBezTo>
                  <a:pt x="3687" y="11825"/>
                  <a:pt x="5839" y="13941"/>
                  <a:pt x="8067" y="16018"/>
                </a:cubicBezTo>
                <a:cubicBezTo>
                  <a:pt x="9066" y="16951"/>
                  <a:pt x="10079" y="17869"/>
                  <a:pt x="11129" y="18743"/>
                </a:cubicBezTo>
                <a:cubicBezTo>
                  <a:pt x="10758" y="17672"/>
                  <a:pt x="10638" y="16504"/>
                  <a:pt x="11380" y="15544"/>
                </a:cubicBezTo>
                <a:cubicBezTo>
                  <a:pt x="12065" y="14658"/>
                  <a:pt x="13258" y="14203"/>
                  <a:pt x="14205" y="13654"/>
                </a:cubicBezTo>
                <a:cubicBezTo>
                  <a:pt x="15347" y="12994"/>
                  <a:pt x="16496" y="12342"/>
                  <a:pt x="17646" y="11699"/>
                </a:cubicBezTo>
                <a:cubicBezTo>
                  <a:pt x="19134" y="10869"/>
                  <a:pt x="20568" y="9896"/>
                  <a:pt x="22133" y="9213"/>
                </a:cubicBezTo>
                <a:close/>
                <a:moveTo>
                  <a:pt x="13358" y="7681"/>
                </a:moveTo>
                <a:cubicBezTo>
                  <a:pt x="13769" y="7430"/>
                  <a:pt x="14182" y="7180"/>
                  <a:pt x="14597" y="6929"/>
                </a:cubicBezTo>
                <a:cubicBezTo>
                  <a:pt x="14947" y="6719"/>
                  <a:pt x="15301" y="6499"/>
                  <a:pt x="15657" y="6300"/>
                </a:cubicBezTo>
                <a:cubicBezTo>
                  <a:pt x="15961" y="6130"/>
                  <a:pt x="15930" y="5718"/>
                  <a:pt x="15647" y="5554"/>
                </a:cubicBezTo>
                <a:cubicBezTo>
                  <a:pt x="15519" y="5479"/>
                  <a:pt x="15360" y="5479"/>
                  <a:pt x="15232" y="5554"/>
                </a:cubicBezTo>
                <a:cubicBezTo>
                  <a:pt x="14880" y="5749"/>
                  <a:pt x="14532" y="5965"/>
                  <a:pt x="14188" y="6172"/>
                </a:cubicBezTo>
                <a:cubicBezTo>
                  <a:pt x="13625" y="6514"/>
                  <a:pt x="13063" y="6858"/>
                  <a:pt x="12499" y="7201"/>
                </a:cubicBezTo>
                <a:cubicBezTo>
                  <a:pt x="11889" y="7574"/>
                  <a:pt x="11279" y="7945"/>
                  <a:pt x="10668" y="8316"/>
                </a:cubicBezTo>
                <a:cubicBezTo>
                  <a:pt x="10454" y="8446"/>
                  <a:pt x="10240" y="8576"/>
                  <a:pt x="10024" y="8702"/>
                </a:cubicBezTo>
                <a:cubicBezTo>
                  <a:pt x="9932" y="8758"/>
                  <a:pt x="9821" y="8830"/>
                  <a:pt x="9724" y="8876"/>
                </a:cubicBezTo>
                <a:cubicBezTo>
                  <a:pt x="9714" y="8880"/>
                  <a:pt x="9706" y="8886"/>
                  <a:pt x="9697" y="8893"/>
                </a:cubicBezTo>
                <a:cubicBezTo>
                  <a:pt x="9186" y="9243"/>
                  <a:pt x="9628" y="9945"/>
                  <a:pt x="10083" y="9647"/>
                </a:cubicBezTo>
                <a:cubicBezTo>
                  <a:pt x="10422" y="9477"/>
                  <a:pt x="10785" y="9240"/>
                  <a:pt x="11112" y="9043"/>
                </a:cubicBezTo>
                <a:cubicBezTo>
                  <a:pt x="11347" y="8903"/>
                  <a:pt x="11579" y="8763"/>
                  <a:pt x="11814" y="8620"/>
                </a:cubicBezTo>
                <a:cubicBezTo>
                  <a:pt x="11705" y="8817"/>
                  <a:pt x="11778" y="9085"/>
                  <a:pt x="11994" y="9207"/>
                </a:cubicBezTo>
                <a:cubicBezTo>
                  <a:pt x="12124" y="9278"/>
                  <a:pt x="12279" y="9276"/>
                  <a:pt x="12407" y="9201"/>
                </a:cubicBezTo>
                <a:cubicBezTo>
                  <a:pt x="13335" y="8679"/>
                  <a:pt x="14266" y="8157"/>
                  <a:pt x="15192" y="7635"/>
                </a:cubicBezTo>
                <a:cubicBezTo>
                  <a:pt x="15498" y="7461"/>
                  <a:pt x="15463" y="7044"/>
                  <a:pt x="15178" y="6885"/>
                </a:cubicBezTo>
                <a:cubicBezTo>
                  <a:pt x="15048" y="6812"/>
                  <a:pt x="14892" y="6814"/>
                  <a:pt x="14765" y="6889"/>
                </a:cubicBezTo>
                <a:cubicBezTo>
                  <a:pt x="14295" y="7153"/>
                  <a:pt x="13826" y="7417"/>
                  <a:pt x="13356" y="7681"/>
                </a:cubicBezTo>
                <a:close/>
                <a:moveTo>
                  <a:pt x="9171" y="8800"/>
                </a:moveTo>
                <a:cubicBezTo>
                  <a:pt x="10969" y="7595"/>
                  <a:pt x="12837" y="6512"/>
                  <a:pt x="14723" y="5458"/>
                </a:cubicBezTo>
                <a:cubicBezTo>
                  <a:pt x="15222" y="5238"/>
                  <a:pt x="14951" y="4437"/>
                  <a:pt x="14436" y="4649"/>
                </a:cubicBezTo>
                <a:cubicBezTo>
                  <a:pt x="14429" y="4653"/>
                  <a:pt x="14423" y="4655"/>
                  <a:pt x="14417" y="4659"/>
                </a:cubicBezTo>
                <a:cubicBezTo>
                  <a:pt x="12426" y="5762"/>
                  <a:pt x="10410" y="6765"/>
                  <a:pt x="8599" y="8161"/>
                </a:cubicBezTo>
                <a:cubicBezTo>
                  <a:pt x="8591" y="8167"/>
                  <a:pt x="8586" y="8172"/>
                  <a:pt x="8580" y="8178"/>
                </a:cubicBezTo>
                <a:cubicBezTo>
                  <a:pt x="8190" y="8566"/>
                  <a:pt x="8775" y="9165"/>
                  <a:pt x="9171" y="8800"/>
                </a:cubicBezTo>
                <a:close/>
                <a:moveTo>
                  <a:pt x="15125" y="8861"/>
                </a:moveTo>
                <a:cubicBezTo>
                  <a:pt x="14174" y="8857"/>
                  <a:pt x="13907" y="9924"/>
                  <a:pt x="14203" y="10672"/>
                </a:cubicBezTo>
                <a:cubicBezTo>
                  <a:pt x="14494" y="11405"/>
                  <a:pt x="15423" y="11799"/>
                  <a:pt x="16095" y="11309"/>
                </a:cubicBezTo>
                <a:cubicBezTo>
                  <a:pt x="16605" y="10938"/>
                  <a:pt x="16783" y="10217"/>
                  <a:pt x="16611" y="9626"/>
                </a:cubicBezTo>
                <a:cubicBezTo>
                  <a:pt x="16412" y="8945"/>
                  <a:pt x="15771" y="8721"/>
                  <a:pt x="15125" y="8861"/>
                </a:cubicBezTo>
                <a:close/>
                <a:moveTo>
                  <a:pt x="14995" y="9790"/>
                </a:moveTo>
                <a:cubicBezTo>
                  <a:pt x="14863" y="9947"/>
                  <a:pt x="14960" y="10328"/>
                  <a:pt x="15058" y="10471"/>
                </a:cubicBezTo>
                <a:cubicBezTo>
                  <a:pt x="15190" y="10668"/>
                  <a:pt x="15498" y="10747"/>
                  <a:pt x="15664" y="10546"/>
                </a:cubicBezTo>
                <a:cubicBezTo>
                  <a:pt x="15813" y="10362"/>
                  <a:pt x="15861" y="10060"/>
                  <a:pt x="15775" y="9838"/>
                </a:cubicBezTo>
                <a:cubicBezTo>
                  <a:pt x="15712" y="9678"/>
                  <a:pt x="15580" y="9655"/>
                  <a:pt x="15431" y="9674"/>
                </a:cubicBezTo>
                <a:cubicBezTo>
                  <a:pt x="15364" y="9712"/>
                  <a:pt x="15289" y="9729"/>
                  <a:pt x="15213" y="9725"/>
                </a:cubicBezTo>
                <a:cubicBezTo>
                  <a:pt x="15178" y="9735"/>
                  <a:pt x="15144" y="9748"/>
                  <a:pt x="15110" y="9760"/>
                </a:cubicBezTo>
                <a:cubicBezTo>
                  <a:pt x="15075" y="9775"/>
                  <a:pt x="15035" y="9783"/>
                  <a:pt x="14995" y="9787"/>
                </a:cubicBezTo>
                <a:close/>
                <a:moveTo>
                  <a:pt x="12549" y="19914"/>
                </a:moveTo>
                <a:cubicBezTo>
                  <a:pt x="12895" y="20180"/>
                  <a:pt x="13241" y="20444"/>
                  <a:pt x="13593" y="20700"/>
                </a:cubicBezTo>
                <a:cubicBezTo>
                  <a:pt x="14019" y="21010"/>
                  <a:pt x="14576" y="21423"/>
                  <a:pt x="15058" y="21653"/>
                </a:cubicBezTo>
                <a:cubicBezTo>
                  <a:pt x="15117" y="21639"/>
                  <a:pt x="15175" y="21620"/>
                  <a:pt x="15234" y="21599"/>
                </a:cubicBezTo>
                <a:cubicBezTo>
                  <a:pt x="13910" y="20620"/>
                  <a:pt x="13679" y="18307"/>
                  <a:pt x="14360" y="16888"/>
                </a:cubicBezTo>
                <a:cubicBezTo>
                  <a:pt x="13878" y="16379"/>
                  <a:pt x="13348" y="15920"/>
                  <a:pt x="12828" y="15450"/>
                </a:cubicBezTo>
                <a:cubicBezTo>
                  <a:pt x="11952" y="16150"/>
                  <a:pt x="11592" y="17053"/>
                  <a:pt x="11822" y="18168"/>
                </a:cubicBezTo>
                <a:cubicBezTo>
                  <a:pt x="11904" y="18569"/>
                  <a:pt x="12053" y="18954"/>
                  <a:pt x="12235" y="19321"/>
                </a:cubicBezTo>
                <a:cubicBezTo>
                  <a:pt x="12300" y="19453"/>
                  <a:pt x="12371" y="19585"/>
                  <a:pt x="12445" y="19715"/>
                </a:cubicBezTo>
                <a:cubicBezTo>
                  <a:pt x="12476" y="19776"/>
                  <a:pt x="12520" y="19847"/>
                  <a:pt x="12549" y="19914"/>
                </a:cubicBezTo>
                <a:close/>
                <a:moveTo>
                  <a:pt x="16110" y="21044"/>
                </a:moveTo>
                <a:cubicBezTo>
                  <a:pt x="18946" y="19212"/>
                  <a:pt x="21913" y="17600"/>
                  <a:pt x="24849" y="15934"/>
                </a:cubicBezTo>
                <a:cubicBezTo>
                  <a:pt x="24839" y="15920"/>
                  <a:pt x="24830" y="15905"/>
                  <a:pt x="24822" y="15890"/>
                </a:cubicBezTo>
                <a:cubicBezTo>
                  <a:pt x="24441" y="15161"/>
                  <a:pt x="24057" y="14394"/>
                  <a:pt x="23845" y="13595"/>
                </a:cubicBezTo>
                <a:cubicBezTo>
                  <a:pt x="23741" y="13480"/>
                  <a:pt x="23705" y="13319"/>
                  <a:pt x="23751" y="13172"/>
                </a:cubicBezTo>
                <a:cubicBezTo>
                  <a:pt x="23715" y="12967"/>
                  <a:pt x="23697" y="12761"/>
                  <a:pt x="23695" y="12554"/>
                </a:cubicBezTo>
                <a:cubicBezTo>
                  <a:pt x="21278" y="13338"/>
                  <a:pt x="17055" y="15257"/>
                  <a:pt x="15580" y="17108"/>
                </a:cubicBezTo>
                <a:cubicBezTo>
                  <a:pt x="14492" y="18474"/>
                  <a:pt x="15043" y="19910"/>
                  <a:pt x="16110" y="21044"/>
                </a:cubicBezTo>
                <a:close/>
                <a:moveTo>
                  <a:pt x="25591" y="15511"/>
                </a:moveTo>
                <a:cubicBezTo>
                  <a:pt x="25991" y="15282"/>
                  <a:pt x="26390" y="15052"/>
                  <a:pt x="26788" y="14819"/>
                </a:cubicBezTo>
                <a:cubicBezTo>
                  <a:pt x="26203" y="14536"/>
                  <a:pt x="25570" y="14283"/>
                  <a:pt x="24958" y="14050"/>
                </a:cubicBezTo>
                <a:cubicBezTo>
                  <a:pt x="25136" y="14536"/>
                  <a:pt x="25333" y="15014"/>
                  <a:pt x="25572" y="15471"/>
                </a:cubicBezTo>
                <a:cubicBezTo>
                  <a:pt x="25581" y="15484"/>
                  <a:pt x="25587" y="15498"/>
                  <a:pt x="25593" y="1551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16"/>
          <p:cNvSpPr/>
          <p:nvPr/>
        </p:nvSpPr>
        <p:spPr>
          <a:xfrm flipH="1" rot="2887983">
            <a:off x="431388" y="2370627"/>
            <a:ext cx="73086" cy="72373"/>
          </a:xfrm>
          <a:custGeom>
            <a:rect b="b" l="l" r="r" t="t"/>
            <a:pathLst>
              <a:path extrusionOk="0" h="2129" w="215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16"/>
          <p:cNvSpPr/>
          <p:nvPr/>
        </p:nvSpPr>
        <p:spPr>
          <a:xfrm flipH="1" rot="2888059">
            <a:off x="6027231" y="328839"/>
            <a:ext cx="176974" cy="177037"/>
          </a:xfrm>
          <a:custGeom>
            <a:rect b="b" l="l" r="r" t="t"/>
            <a:pathLst>
              <a:path extrusionOk="0" h="2846" w="2845">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16"/>
          <p:cNvSpPr/>
          <p:nvPr/>
        </p:nvSpPr>
        <p:spPr>
          <a:xfrm flipH="1" rot="2887983">
            <a:off x="2883313" y="690369"/>
            <a:ext cx="84576" cy="85257"/>
          </a:xfrm>
          <a:custGeom>
            <a:rect b="b" l="l" r="r" t="t"/>
            <a:pathLst>
              <a:path extrusionOk="0" h="2508" w="2488">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2">
  <p:cSld name="CUSTOM_1_1_1">
    <p:bg>
      <p:bgPr>
        <a:blipFill>
          <a:blip r:embed="rId2">
            <a:alphaModFix/>
          </a:blip>
          <a:stretch>
            <a:fillRect/>
          </a:stretch>
        </a:blipFill>
      </p:bgPr>
    </p:bg>
    <p:spTree>
      <p:nvGrpSpPr>
        <p:cNvPr id="323" name="Shape 323"/>
        <p:cNvGrpSpPr/>
        <p:nvPr/>
      </p:nvGrpSpPr>
      <p:grpSpPr>
        <a:xfrm>
          <a:off x="0" y="0"/>
          <a:ext cx="0" cy="0"/>
          <a:chOff x="0" y="0"/>
          <a:chExt cx="0" cy="0"/>
        </a:xfrm>
      </p:grpSpPr>
      <p:sp>
        <p:nvSpPr>
          <p:cNvPr id="324" name="Google Shape;324;p17"/>
          <p:cNvSpPr txBox="1"/>
          <p:nvPr>
            <p:ph idx="1" type="subTitle"/>
          </p:nvPr>
        </p:nvSpPr>
        <p:spPr>
          <a:xfrm flipH="1">
            <a:off x="3063100" y="1496250"/>
            <a:ext cx="4402200" cy="1555500"/>
          </a:xfrm>
          <a:prstGeom prst="rect">
            <a:avLst/>
          </a:prstGeom>
        </p:spPr>
        <p:txBody>
          <a:bodyPr anchorCtr="0" anchor="ctr" bIns="91425" lIns="91425" spcFirstLastPara="1" rIns="91425" wrap="square" tIns="91425">
            <a:normAutofit/>
          </a:bodyPr>
          <a:lstStyle>
            <a:lvl1pPr lvl="0" rtl="0" algn="ctr">
              <a:lnSpc>
                <a:spcPct val="100000"/>
              </a:lnSpc>
              <a:spcBef>
                <a:spcPts val="0"/>
              </a:spcBef>
              <a:spcAft>
                <a:spcPts val="0"/>
              </a:spcAft>
              <a:buSzPts val="2700"/>
              <a:buNone/>
              <a:defRPr sz="2500"/>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sp>
        <p:nvSpPr>
          <p:cNvPr id="325" name="Google Shape;325;p17"/>
          <p:cNvSpPr txBox="1"/>
          <p:nvPr>
            <p:ph type="ctrTitle"/>
          </p:nvPr>
        </p:nvSpPr>
        <p:spPr>
          <a:xfrm flipH="1">
            <a:off x="3063313" y="3204500"/>
            <a:ext cx="4402200" cy="4590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1100"/>
              <a:buNone/>
              <a:defRPr sz="2200"/>
            </a:lvl1pPr>
            <a:lvl2pPr lvl="1" rtl="0" algn="ctr">
              <a:spcBef>
                <a:spcPts val="0"/>
              </a:spcBef>
              <a:spcAft>
                <a:spcPts val="0"/>
              </a:spcAft>
              <a:buClr>
                <a:schemeClr val="dk2"/>
              </a:buClr>
              <a:buSzPts val="12000"/>
              <a:buNone/>
              <a:defRPr sz="12000">
                <a:solidFill>
                  <a:schemeClr val="dk2"/>
                </a:solidFill>
              </a:defRPr>
            </a:lvl2pPr>
            <a:lvl3pPr lvl="2" rtl="0" algn="ctr">
              <a:spcBef>
                <a:spcPts val="0"/>
              </a:spcBef>
              <a:spcAft>
                <a:spcPts val="0"/>
              </a:spcAft>
              <a:buClr>
                <a:schemeClr val="dk2"/>
              </a:buClr>
              <a:buSzPts val="12000"/>
              <a:buNone/>
              <a:defRPr sz="12000">
                <a:solidFill>
                  <a:schemeClr val="dk2"/>
                </a:solidFill>
              </a:defRPr>
            </a:lvl3pPr>
            <a:lvl4pPr lvl="3" rtl="0" algn="ctr">
              <a:spcBef>
                <a:spcPts val="0"/>
              </a:spcBef>
              <a:spcAft>
                <a:spcPts val="0"/>
              </a:spcAft>
              <a:buClr>
                <a:schemeClr val="dk2"/>
              </a:buClr>
              <a:buSzPts val="12000"/>
              <a:buNone/>
              <a:defRPr sz="12000">
                <a:solidFill>
                  <a:schemeClr val="dk2"/>
                </a:solidFill>
              </a:defRPr>
            </a:lvl4pPr>
            <a:lvl5pPr lvl="4" rtl="0" algn="ctr">
              <a:spcBef>
                <a:spcPts val="0"/>
              </a:spcBef>
              <a:spcAft>
                <a:spcPts val="0"/>
              </a:spcAft>
              <a:buClr>
                <a:schemeClr val="dk2"/>
              </a:buClr>
              <a:buSzPts val="12000"/>
              <a:buNone/>
              <a:defRPr sz="12000">
                <a:solidFill>
                  <a:schemeClr val="dk2"/>
                </a:solidFill>
              </a:defRPr>
            </a:lvl5pPr>
            <a:lvl6pPr lvl="5" rtl="0" algn="ctr">
              <a:spcBef>
                <a:spcPts val="0"/>
              </a:spcBef>
              <a:spcAft>
                <a:spcPts val="0"/>
              </a:spcAft>
              <a:buClr>
                <a:schemeClr val="dk2"/>
              </a:buClr>
              <a:buSzPts val="12000"/>
              <a:buNone/>
              <a:defRPr sz="12000">
                <a:solidFill>
                  <a:schemeClr val="dk2"/>
                </a:solidFill>
              </a:defRPr>
            </a:lvl6pPr>
            <a:lvl7pPr lvl="6" rtl="0" algn="ctr">
              <a:spcBef>
                <a:spcPts val="0"/>
              </a:spcBef>
              <a:spcAft>
                <a:spcPts val="0"/>
              </a:spcAft>
              <a:buClr>
                <a:schemeClr val="dk2"/>
              </a:buClr>
              <a:buSzPts val="12000"/>
              <a:buNone/>
              <a:defRPr sz="12000">
                <a:solidFill>
                  <a:schemeClr val="dk2"/>
                </a:solidFill>
              </a:defRPr>
            </a:lvl7pPr>
            <a:lvl8pPr lvl="7" rtl="0" algn="ctr">
              <a:spcBef>
                <a:spcPts val="0"/>
              </a:spcBef>
              <a:spcAft>
                <a:spcPts val="0"/>
              </a:spcAft>
              <a:buClr>
                <a:schemeClr val="dk2"/>
              </a:buClr>
              <a:buSzPts val="12000"/>
              <a:buNone/>
              <a:defRPr sz="12000">
                <a:solidFill>
                  <a:schemeClr val="dk2"/>
                </a:solidFill>
              </a:defRPr>
            </a:lvl8pPr>
            <a:lvl9pPr lvl="8" rtl="0" algn="ctr">
              <a:spcBef>
                <a:spcPts val="0"/>
              </a:spcBef>
              <a:spcAft>
                <a:spcPts val="0"/>
              </a:spcAft>
              <a:buClr>
                <a:schemeClr val="dk2"/>
              </a:buClr>
              <a:buSzPts val="12000"/>
              <a:buNone/>
              <a:defRPr sz="12000">
                <a:solidFill>
                  <a:schemeClr val="dk2"/>
                </a:solidFill>
              </a:defRPr>
            </a:lvl9pPr>
          </a:lstStyle>
          <a:p/>
        </p:txBody>
      </p:sp>
      <p:sp>
        <p:nvSpPr>
          <p:cNvPr id="326" name="Google Shape;326;p17"/>
          <p:cNvSpPr/>
          <p:nvPr/>
        </p:nvSpPr>
        <p:spPr>
          <a:xfrm flipH="1" rot="5400000">
            <a:off x="-76966" y="76005"/>
            <a:ext cx="2636522" cy="2482513"/>
          </a:xfrm>
          <a:custGeom>
            <a:rect b="b" l="l" r="r" t="t"/>
            <a:pathLst>
              <a:path extrusionOk="0" h="55837" w="59301">
                <a:moveTo>
                  <a:pt x="53972" y="1"/>
                </a:moveTo>
                <a:cubicBezTo>
                  <a:pt x="47710" y="1"/>
                  <a:pt x="44048" y="6413"/>
                  <a:pt x="43048" y="10621"/>
                </a:cubicBezTo>
                <a:cubicBezTo>
                  <a:pt x="41735" y="15892"/>
                  <a:pt x="42451" y="21621"/>
                  <a:pt x="40422" y="26654"/>
                </a:cubicBezTo>
                <a:cubicBezTo>
                  <a:pt x="36821" y="35666"/>
                  <a:pt x="25940" y="39386"/>
                  <a:pt x="16232" y="39425"/>
                </a:cubicBezTo>
                <a:cubicBezTo>
                  <a:pt x="15382" y="39425"/>
                  <a:pt x="14519" y="39408"/>
                  <a:pt x="13657" y="39408"/>
                </a:cubicBezTo>
                <a:cubicBezTo>
                  <a:pt x="11069" y="39408"/>
                  <a:pt x="8484" y="39565"/>
                  <a:pt x="6246" y="40818"/>
                </a:cubicBezTo>
                <a:cubicBezTo>
                  <a:pt x="1293" y="43563"/>
                  <a:pt x="338" y="50167"/>
                  <a:pt x="0" y="55837"/>
                </a:cubicBezTo>
                <a:lnTo>
                  <a:pt x="59300" y="55837"/>
                </a:lnTo>
                <a:lnTo>
                  <a:pt x="59221" y="1371"/>
                </a:lnTo>
                <a:cubicBezTo>
                  <a:pt x="57305" y="411"/>
                  <a:pt x="55555" y="1"/>
                  <a:pt x="5397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17"/>
          <p:cNvSpPr/>
          <p:nvPr/>
        </p:nvSpPr>
        <p:spPr>
          <a:xfrm flipH="1" rot="3807597">
            <a:off x="1579393" y="599235"/>
            <a:ext cx="349987" cy="350085"/>
          </a:xfrm>
          <a:custGeom>
            <a:rect b="b" l="l" r="r" t="t"/>
            <a:pathLst>
              <a:path extrusionOk="0" h="2846" w="2845">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17"/>
          <p:cNvSpPr/>
          <p:nvPr/>
        </p:nvSpPr>
        <p:spPr>
          <a:xfrm flipH="1" rot="3807589">
            <a:off x="1225646" y="1944583"/>
            <a:ext cx="131895" cy="131939"/>
          </a:xfrm>
          <a:custGeom>
            <a:rect b="b" l="l" r="r" t="t"/>
            <a:pathLst>
              <a:path extrusionOk="0" h="2846" w="2845">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17"/>
          <p:cNvSpPr/>
          <p:nvPr/>
        </p:nvSpPr>
        <p:spPr>
          <a:xfrm rot="-899915">
            <a:off x="29738" y="3948352"/>
            <a:ext cx="1718566" cy="833882"/>
          </a:xfrm>
          <a:custGeom>
            <a:rect b="b" l="l" r="r" t="t"/>
            <a:pathLst>
              <a:path extrusionOk="0" h="24087" w="49638">
                <a:moveTo>
                  <a:pt x="252" y="3708"/>
                </a:moveTo>
                <a:cubicBezTo>
                  <a:pt x="88" y="3758"/>
                  <a:pt x="0" y="3934"/>
                  <a:pt x="55" y="4096"/>
                </a:cubicBezTo>
                <a:cubicBezTo>
                  <a:pt x="109" y="4259"/>
                  <a:pt x="285" y="4345"/>
                  <a:pt x="447" y="4287"/>
                </a:cubicBezTo>
                <a:cubicBezTo>
                  <a:pt x="639" y="4224"/>
                  <a:pt x="830" y="4161"/>
                  <a:pt x="1023" y="4098"/>
                </a:cubicBezTo>
                <a:cubicBezTo>
                  <a:pt x="1333" y="3997"/>
                  <a:pt x="1293" y="3536"/>
                  <a:pt x="952" y="3503"/>
                </a:cubicBezTo>
                <a:cubicBezTo>
                  <a:pt x="912" y="3501"/>
                  <a:pt x="872" y="3505"/>
                  <a:pt x="834" y="3517"/>
                </a:cubicBezTo>
                <a:lnTo>
                  <a:pt x="646" y="3578"/>
                </a:lnTo>
                <a:lnTo>
                  <a:pt x="252" y="3708"/>
                </a:lnTo>
                <a:close/>
                <a:moveTo>
                  <a:pt x="46498" y="23475"/>
                </a:moveTo>
                <a:cubicBezTo>
                  <a:pt x="46332" y="23766"/>
                  <a:pt x="46699" y="24087"/>
                  <a:pt x="46972" y="23850"/>
                </a:cubicBezTo>
                <a:cubicBezTo>
                  <a:pt x="46995" y="23829"/>
                  <a:pt x="47014" y="23804"/>
                  <a:pt x="47030" y="23779"/>
                </a:cubicBezTo>
                <a:cubicBezTo>
                  <a:pt x="47133" y="23599"/>
                  <a:pt x="47234" y="23416"/>
                  <a:pt x="47330" y="23234"/>
                </a:cubicBezTo>
                <a:cubicBezTo>
                  <a:pt x="47475" y="22957"/>
                  <a:pt x="47158" y="22666"/>
                  <a:pt x="46894" y="22834"/>
                </a:cubicBezTo>
                <a:cubicBezTo>
                  <a:pt x="46850" y="22863"/>
                  <a:pt x="46815" y="22903"/>
                  <a:pt x="46789" y="22949"/>
                </a:cubicBezTo>
                <a:cubicBezTo>
                  <a:pt x="46695" y="23125"/>
                  <a:pt x="46599" y="23301"/>
                  <a:pt x="46500" y="23475"/>
                </a:cubicBezTo>
                <a:close/>
                <a:moveTo>
                  <a:pt x="47565" y="21318"/>
                </a:moveTo>
                <a:cubicBezTo>
                  <a:pt x="47460" y="21570"/>
                  <a:pt x="47711" y="21821"/>
                  <a:pt x="47963" y="21719"/>
                </a:cubicBezTo>
                <a:cubicBezTo>
                  <a:pt x="48038" y="21689"/>
                  <a:pt x="48097" y="21631"/>
                  <a:pt x="48129" y="21555"/>
                </a:cubicBezTo>
                <a:cubicBezTo>
                  <a:pt x="48208" y="21365"/>
                  <a:pt x="48288" y="21174"/>
                  <a:pt x="48363" y="20981"/>
                </a:cubicBezTo>
                <a:cubicBezTo>
                  <a:pt x="48476" y="20696"/>
                  <a:pt x="48133" y="20438"/>
                  <a:pt x="47890" y="20631"/>
                </a:cubicBezTo>
                <a:cubicBezTo>
                  <a:pt x="47846" y="20665"/>
                  <a:pt x="47812" y="20709"/>
                  <a:pt x="47793" y="20761"/>
                </a:cubicBezTo>
                <a:cubicBezTo>
                  <a:pt x="47720" y="20948"/>
                  <a:pt x="47644" y="21134"/>
                  <a:pt x="47565" y="21318"/>
                </a:cubicBezTo>
                <a:close/>
                <a:moveTo>
                  <a:pt x="48374" y="19051"/>
                </a:moveTo>
                <a:cubicBezTo>
                  <a:pt x="48284" y="19365"/>
                  <a:pt x="48694" y="19596"/>
                  <a:pt x="48914" y="19317"/>
                </a:cubicBezTo>
                <a:cubicBezTo>
                  <a:pt x="48935" y="19288"/>
                  <a:pt x="48950" y="19256"/>
                  <a:pt x="48961" y="19221"/>
                </a:cubicBezTo>
                <a:cubicBezTo>
                  <a:pt x="49019" y="19022"/>
                  <a:pt x="49072" y="18822"/>
                  <a:pt x="49124" y="18621"/>
                </a:cubicBezTo>
                <a:cubicBezTo>
                  <a:pt x="49204" y="18317"/>
                  <a:pt x="48814" y="18097"/>
                  <a:pt x="48592" y="18353"/>
                </a:cubicBezTo>
                <a:cubicBezTo>
                  <a:pt x="48562" y="18389"/>
                  <a:pt x="48543" y="18431"/>
                  <a:pt x="48533" y="18475"/>
                </a:cubicBezTo>
                <a:cubicBezTo>
                  <a:pt x="48483" y="18667"/>
                  <a:pt x="48430" y="18860"/>
                  <a:pt x="48376" y="19053"/>
                </a:cubicBezTo>
                <a:close/>
                <a:moveTo>
                  <a:pt x="48881" y="16708"/>
                </a:moveTo>
                <a:cubicBezTo>
                  <a:pt x="48839" y="17049"/>
                  <a:pt x="49300" y="17192"/>
                  <a:pt x="49457" y="16888"/>
                </a:cubicBezTo>
                <a:cubicBezTo>
                  <a:pt x="49472" y="16859"/>
                  <a:pt x="49482" y="16825"/>
                  <a:pt x="49487" y="16792"/>
                </a:cubicBezTo>
                <a:cubicBezTo>
                  <a:pt x="49516" y="16584"/>
                  <a:pt x="49539" y="16379"/>
                  <a:pt x="49562" y="16171"/>
                </a:cubicBezTo>
                <a:cubicBezTo>
                  <a:pt x="49575" y="16006"/>
                  <a:pt x="49453" y="15861"/>
                  <a:pt x="49287" y="15844"/>
                </a:cubicBezTo>
                <a:cubicBezTo>
                  <a:pt x="49122" y="15830"/>
                  <a:pt x="48973" y="15949"/>
                  <a:pt x="48954" y="16115"/>
                </a:cubicBezTo>
                <a:cubicBezTo>
                  <a:pt x="48940" y="16310"/>
                  <a:pt x="48908" y="16515"/>
                  <a:pt x="48881" y="16708"/>
                </a:cubicBezTo>
                <a:close/>
                <a:moveTo>
                  <a:pt x="49487" y="16792"/>
                </a:moveTo>
                <a:lnTo>
                  <a:pt x="48954" y="16117"/>
                </a:lnTo>
                <a:lnTo>
                  <a:pt x="49562" y="16173"/>
                </a:lnTo>
                <a:lnTo>
                  <a:pt x="49487" y="16794"/>
                </a:lnTo>
                <a:close/>
                <a:moveTo>
                  <a:pt x="49021" y="14325"/>
                </a:moveTo>
                <a:cubicBezTo>
                  <a:pt x="49028" y="14493"/>
                  <a:pt x="49168" y="14625"/>
                  <a:pt x="49338" y="14618"/>
                </a:cubicBezTo>
                <a:cubicBezTo>
                  <a:pt x="49505" y="14614"/>
                  <a:pt x="49637" y="14472"/>
                  <a:pt x="49633" y="14304"/>
                </a:cubicBezTo>
                <a:cubicBezTo>
                  <a:pt x="49627" y="14095"/>
                  <a:pt x="49614" y="13887"/>
                  <a:pt x="49600" y="13680"/>
                </a:cubicBezTo>
                <a:cubicBezTo>
                  <a:pt x="49589" y="13508"/>
                  <a:pt x="49440" y="13378"/>
                  <a:pt x="49271" y="13392"/>
                </a:cubicBezTo>
                <a:cubicBezTo>
                  <a:pt x="49099" y="13405"/>
                  <a:pt x="48973" y="13558"/>
                  <a:pt x="48990" y="13728"/>
                </a:cubicBezTo>
                <a:cubicBezTo>
                  <a:pt x="49005" y="13927"/>
                  <a:pt x="49017" y="14124"/>
                  <a:pt x="49021" y="14325"/>
                </a:cubicBezTo>
                <a:close/>
                <a:moveTo>
                  <a:pt x="48722" y="11967"/>
                </a:moveTo>
                <a:cubicBezTo>
                  <a:pt x="48808" y="12303"/>
                  <a:pt x="49287" y="12265"/>
                  <a:pt x="49321" y="11921"/>
                </a:cubicBezTo>
                <a:cubicBezTo>
                  <a:pt x="49323" y="11888"/>
                  <a:pt x="49321" y="11854"/>
                  <a:pt x="49315" y="11823"/>
                </a:cubicBezTo>
                <a:lnTo>
                  <a:pt x="49269" y="11632"/>
                </a:lnTo>
                <a:lnTo>
                  <a:pt x="49237" y="11513"/>
                </a:lnTo>
                <a:lnTo>
                  <a:pt x="49204" y="11391"/>
                </a:lnTo>
                <a:lnTo>
                  <a:pt x="49153" y="11217"/>
                </a:lnTo>
                <a:cubicBezTo>
                  <a:pt x="49105" y="11056"/>
                  <a:pt x="48935" y="10964"/>
                  <a:pt x="48774" y="11012"/>
                </a:cubicBezTo>
                <a:cubicBezTo>
                  <a:pt x="48613" y="11060"/>
                  <a:pt x="48520" y="11230"/>
                  <a:pt x="48569" y="11391"/>
                </a:cubicBezTo>
                <a:lnTo>
                  <a:pt x="48615" y="11555"/>
                </a:lnTo>
                <a:lnTo>
                  <a:pt x="48646" y="11668"/>
                </a:lnTo>
                <a:cubicBezTo>
                  <a:pt x="48671" y="11766"/>
                  <a:pt x="48696" y="11867"/>
                  <a:pt x="48722" y="11967"/>
                </a:cubicBezTo>
                <a:close/>
                <a:moveTo>
                  <a:pt x="47932" y="9731"/>
                </a:moveTo>
                <a:cubicBezTo>
                  <a:pt x="48007" y="9882"/>
                  <a:pt x="48189" y="9945"/>
                  <a:pt x="48342" y="9870"/>
                </a:cubicBezTo>
                <a:cubicBezTo>
                  <a:pt x="48493" y="9794"/>
                  <a:pt x="48554" y="9612"/>
                  <a:pt x="48481" y="9461"/>
                </a:cubicBezTo>
                <a:lnTo>
                  <a:pt x="48435" y="9367"/>
                </a:lnTo>
                <a:lnTo>
                  <a:pt x="48376" y="9249"/>
                </a:lnTo>
                <a:lnTo>
                  <a:pt x="48315" y="9130"/>
                </a:lnTo>
                <a:lnTo>
                  <a:pt x="48252" y="9012"/>
                </a:lnTo>
                <a:lnTo>
                  <a:pt x="48193" y="8906"/>
                </a:lnTo>
                <a:cubicBezTo>
                  <a:pt x="48022" y="8604"/>
                  <a:pt x="47569" y="8767"/>
                  <a:pt x="47626" y="9107"/>
                </a:cubicBezTo>
                <a:cubicBezTo>
                  <a:pt x="47632" y="9140"/>
                  <a:pt x="47642" y="9172"/>
                  <a:pt x="47659" y="9199"/>
                </a:cubicBezTo>
                <a:lnTo>
                  <a:pt x="47714" y="9302"/>
                </a:lnTo>
                <a:lnTo>
                  <a:pt x="47772" y="9413"/>
                </a:lnTo>
                <a:lnTo>
                  <a:pt x="47831" y="9526"/>
                </a:lnTo>
                <a:lnTo>
                  <a:pt x="47888" y="9637"/>
                </a:lnTo>
                <a:close/>
                <a:moveTo>
                  <a:pt x="46678" y="7713"/>
                </a:moveTo>
                <a:cubicBezTo>
                  <a:pt x="46890" y="7979"/>
                  <a:pt x="47309" y="7755"/>
                  <a:pt x="47209" y="7432"/>
                </a:cubicBezTo>
                <a:cubicBezTo>
                  <a:pt x="47198" y="7397"/>
                  <a:pt x="47181" y="7365"/>
                  <a:pt x="47158" y="7336"/>
                </a:cubicBezTo>
                <a:lnTo>
                  <a:pt x="47020" y="7160"/>
                </a:lnTo>
                <a:lnTo>
                  <a:pt x="46928" y="7047"/>
                </a:lnTo>
                <a:lnTo>
                  <a:pt x="46833" y="6933"/>
                </a:lnTo>
                <a:lnTo>
                  <a:pt x="46762" y="6852"/>
                </a:lnTo>
                <a:cubicBezTo>
                  <a:pt x="46534" y="6590"/>
                  <a:pt x="46117" y="6850"/>
                  <a:pt x="46251" y="7170"/>
                </a:cubicBezTo>
                <a:cubicBezTo>
                  <a:pt x="46263" y="7200"/>
                  <a:pt x="46280" y="7227"/>
                  <a:pt x="46301" y="7250"/>
                </a:cubicBezTo>
                <a:lnTo>
                  <a:pt x="46366" y="7330"/>
                </a:lnTo>
                <a:lnTo>
                  <a:pt x="46456" y="7436"/>
                </a:lnTo>
                <a:lnTo>
                  <a:pt x="46544" y="7545"/>
                </a:lnTo>
                <a:lnTo>
                  <a:pt x="46678" y="7715"/>
                </a:lnTo>
                <a:close/>
                <a:moveTo>
                  <a:pt x="45044" y="5976"/>
                </a:moveTo>
                <a:cubicBezTo>
                  <a:pt x="45169" y="6093"/>
                  <a:pt x="45366" y="6083"/>
                  <a:pt x="45480" y="5955"/>
                </a:cubicBezTo>
                <a:cubicBezTo>
                  <a:pt x="45595" y="5827"/>
                  <a:pt x="45580" y="5630"/>
                  <a:pt x="45448" y="5519"/>
                </a:cubicBezTo>
                <a:lnTo>
                  <a:pt x="45310" y="5397"/>
                </a:lnTo>
                <a:lnTo>
                  <a:pt x="45186" y="5290"/>
                </a:lnTo>
                <a:lnTo>
                  <a:pt x="45060" y="5186"/>
                </a:lnTo>
                <a:lnTo>
                  <a:pt x="44974" y="5114"/>
                </a:lnTo>
                <a:cubicBezTo>
                  <a:pt x="44702" y="4896"/>
                  <a:pt x="44335" y="5225"/>
                  <a:pt x="44530" y="5523"/>
                </a:cubicBezTo>
                <a:cubicBezTo>
                  <a:pt x="44547" y="5548"/>
                  <a:pt x="44568" y="5569"/>
                  <a:pt x="44591" y="5588"/>
                </a:cubicBezTo>
                <a:lnTo>
                  <a:pt x="44671" y="5655"/>
                </a:lnTo>
                <a:lnTo>
                  <a:pt x="44790" y="5756"/>
                </a:lnTo>
                <a:lnTo>
                  <a:pt x="44909" y="5858"/>
                </a:lnTo>
                <a:lnTo>
                  <a:pt x="45044" y="5976"/>
                </a:lnTo>
                <a:close/>
                <a:moveTo>
                  <a:pt x="43139" y="4525"/>
                </a:moveTo>
                <a:cubicBezTo>
                  <a:pt x="43279" y="4618"/>
                  <a:pt x="43470" y="4576"/>
                  <a:pt x="43560" y="4435"/>
                </a:cubicBezTo>
                <a:cubicBezTo>
                  <a:pt x="43652" y="4293"/>
                  <a:pt x="43612" y="4104"/>
                  <a:pt x="43470" y="4012"/>
                </a:cubicBezTo>
                <a:lnTo>
                  <a:pt x="43382" y="3955"/>
                </a:lnTo>
                <a:lnTo>
                  <a:pt x="43227" y="3855"/>
                </a:lnTo>
                <a:lnTo>
                  <a:pt x="43069" y="3758"/>
                </a:lnTo>
                <a:lnTo>
                  <a:pt x="42946" y="3681"/>
                </a:lnTo>
                <a:cubicBezTo>
                  <a:pt x="42663" y="3509"/>
                  <a:pt x="42338" y="3855"/>
                  <a:pt x="42546" y="4129"/>
                </a:cubicBezTo>
                <a:cubicBezTo>
                  <a:pt x="42569" y="4159"/>
                  <a:pt x="42596" y="4184"/>
                  <a:pt x="42629" y="4203"/>
                </a:cubicBezTo>
                <a:lnTo>
                  <a:pt x="42749" y="4276"/>
                </a:lnTo>
                <a:lnTo>
                  <a:pt x="42900" y="4372"/>
                </a:lnTo>
                <a:lnTo>
                  <a:pt x="43137" y="4525"/>
                </a:lnTo>
                <a:close/>
                <a:moveTo>
                  <a:pt x="41049" y="3331"/>
                </a:moveTo>
                <a:cubicBezTo>
                  <a:pt x="41200" y="3404"/>
                  <a:pt x="41382" y="3343"/>
                  <a:pt x="41458" y="3193"/>
                </a:cubicBezTo>
                <a:cubicBezTo>
                  <a:pt x="41531" y="3040"/>
                  <a:pt x="41468" y="2857"/>
                  <a:pt x="41317" y="2784"/>
                </a:cubicBezTo>
                <a:lnTo>
                  <a:pt x="41196" y="2723"/>
                </a:lnTo>
                <a:lnTo>
                  <a:pt x="41011" y="2633"/>
                </a:lnTo>
                <a:lnTo>
                  <a:pt x="40762" y="2514"/>
                </a:lnTo>
                <a:cubicBezTo>
                  <a:pt x="40448" y="2373"/>
                  <a:pt x="40179" y="2769"/>
                  <a:pt x="40418" y="3008"/>
                </a:cubicBezTo>
                <a:cubicBezTo>
                  <a:pt x="40444" y="3033"/>
                  <a:pt x="40473" y="3054"/>
                  <a:pt x="40504" y="3069"/>
                </a:cubicBezTo>
                <a:lnTo>
                  <a:pt x="40745" y="3184"/>
                </a:lnTo>
                <a:lnTo>
                  <a:pt x="40928" y="3270"/>
                </a:lnTo>
                <a:close/>
                <a:moveTo>
                  <a:pt x="38838" y="2354"/>
                </a:moveTo>
                <a:cubicBezTo>
                  <a:pt x="39123" y="2470"/>
                  <a:pt x="39381" y="2126"/>
                  <a:pt x="39188" y="1881"/>
                </a:cubicBezTo>
                <a:cubicBezTo>
                  <a:pt x="39153" y="1837"/>
                  <a:pt x="39109" y="1805"/>
                  <a:pt x="39058" y="1786"/>
                </a:cubicBezTo>
                <a:lnTo>
                  <a:pt x="38817" y="1692"/>
                </a:lnTo>
                <a:cubicBezTo>
                  <a:pt x="38704" y="1650"/>
                  <a:pt x="38593" y="1608"/>
                  <a:pt x="38480" y="1566"/>
                </a:cubicBezTo>
                <a:cubicBezTo>
                  <a:pt x="38176" y="1455"/>
                  <a:pt x="37924" y="1845"/>
                  <a:pt x="38170" y="2080"/>
                </a:cubicBezTo>
                <a:cubicBezTo>
                  <a:pt x="38199" y="2107"/>
                  <a:pt x="38235" y="2128"/>
                  <a:pt x="38272" y="2143"/>
                </a:cubicBezTo>
                <a:cubicBezTo>
                  <a:pt x="38381" y="2180"/>
                  <a:pt x="38490" y="2222"/>
                  <a:pt x="38599" y="2264"/>
                </a:cubicBezTo>
                <a:close/>
                <a:moveTo>
                  <a:pt x="36552" y="1577"/>
                </a:moveTo>
                <a:cubicBezTo>
                  <a:pt x="36847" y="1663"/>
                  <a:pt x="37071" y="1298"/>
                  <a:pt x="36856" y="1072"/>
                </a:cubicBezTo>
                <a:cubicBezTo>
                  <a:pt x="36818" y="1032"/>
                  <a:pt x="36772" y="1005"/>
                  <a:pt x="36719" y="990"/>
                </a:cubicBezTo>
                <a:cubicBezTo>
                  <a:pt x="36520" y="933"/>
                  <a:pt x="36321" y="879"/>
                  <a:pt x="36122" y="826"/>
                </a:cubicBezTo>
                <a:cubicBezTo>
                  <a:pt x="35793" y="741"/>
                  <a:pt x="35586" y="1185"/>
                  <a:pt x="35885" y="1382"/>
                </a:cubicBezTo>
                <a:cubicBezTo>
                  <a:pt x="35913" y="1397"/>
                  <a:pt x="35940" y="1409"/>
                  <a:pt x="35969" y="1417"/>
                </a:cubicBezTo>
                <a:cubicBezTo>
                  <a:pt x="36164" y="1468"/>
                  <a:pt x="36357" y="1522"/>
                  <a:pt x="36552" y="1577"/>
                </a:cubicBezTo>
                <a:close/>
                <a:moveTo>
                  <a:pt x="34202" y="1021"/>
                </a:moveTo>
                <a:cubicBezTo>
                  <a:pt x="34370" y="1053"/>
                  <a:pt x="34529" y="942"/>
                  <a:pt x="34559" y="776"/>
                </a:cubicBezTo>
                <a:cubicBezTo>
                  <a:pt x="34590" y="609"/>
                  <a:pt x="34479" y="449"/>
                  <a:pt x="34314" y="420"/>
                </a:cubicBezTo>
                <a:cubicBezTo>
                  <a:pt x="34110" y="382"/>
                  <a:pt x="33907" y="347"/>
                  <a:pt x="33704" y="315"/>
                </a:cubicBezTo>
                <a:cubicBezTo>
                  <a:pt x="33375" y="265"/>
                  <a:pt x="33209" y="707"/>
                  <a:pt x="33507" y="883"/>
                </a:cubicBezTo>
                <a:cubicBezTo>
                  <a:pt x="33538" y="900"/>
                  <a:pt x="33574" y="912"/>
                  <a:pt x="33609" y="919"/>
                </a:cubicBezTo>
                <a:cubicBezTo>
                  <a:pt x="33806" y="950"/>
                  <a:pt x="34005" y="984"/>
                  <a:pt x="34202" y="1021"/>
                </a:cubicBezTo>
                <a:close/>
                <a:moveTo>
                  <a:pt x="31813" y="697"/>
                </a:moveTo>
                <a:cubicBezTo>
                  <a:pt x="31981" y="711"/>
                  <a:pt x="32132" y="585"/>
                  <a:pt x="32144" y="416"/>
                </a:cubicBezTo>
                <a:cubicBezTo>
                  <a:pt x="32159" y="248"/>
                  <a:pt x="32033" y="99"/>
                  <a:pt x="31864" y="87"/>
                </a:cubicBezTo>
                <a:cubicBezTo>
                  <a:pt x="31658" y="70"/>
                  <a:pt x="31453" y="53"/>
                  <a:pt x="31247" y="41"/>
                </a:cubicBezTo>
                <a:cubicBezTo>
                  <a:pt x="31078" y="30"/>
                  <a:pt x="30933" y="160"/>
                  <a:pt x="30923" y="328"/>
                </a:cubicBezTo>
                <a:cubicBezTo>
                  <a:pt x="30912" y="497"/>
                  <a:pt x="31042" y="642"/>
                  <a:pt x="31212" y="650"/>
                </a:cubicBezTo>
                <a:cubicBezTo>
                  <a:pt x="31411" y="665"/>
                  <a:pt x="31612" y="678"/>
                  <a:pt x="31813" y="697"/>
                </a:cubicBezTo>
                <a:close/>
                <a:moveTo>
                  <a:pt x="29403" y="613"/>
                </a:moveTo>
                <a:cubicBezTo>
                  <a:pt x="29734" y="602"/>
                  <a:pt x="29816" y="154"/>
                  <a:pt x="29514" y="26"/>
                </a:cubicBezTo>
                <a:cubicBezTo>
                  <a:pt x="29477" y="9"/>
                  <a:pt x="29433" y="1"/>
                  <a:pt x="29391" y="3"/>
                </a:cubicBezTo>
                <a:cubicBezTo>
                  <a:pt x="29185" y="5"/>
                  <a:pt x="28978" y="11"/>
                  <a:pt x="28772" y="22"/>
                </a:cubicBezTo>
                <a:cubicBezTo>
                  <a:pt x="28422" y="43"/>
                  <a:pt x="28372" y="531"/>
                  <a:pt x="28712" y="623"/>
                </a:cubicBezTo>
                <a:cubicBezTo>
                  <a:pt x="28741" y="629"/>
                  <a:pt x="28770" y="634"/>
                  <a:pt x="28800" y="632"/>
                </a:cubicBezTo>
                <a:cubicBezTo>
                  <a:pt x="29001" y="623"/>
                  <a:pt x="29202" y="615"/>
                  <a:pt x="29403" y="613"/>
                </a:cubicBezTo>
                <a:close/>
                <a:moveTo>
                  <a:pt x="27002" y="787"/>
                </a:moveTo>
                <a:cubicBezTo>
                  <a:pt x="27316" y="747"/>
                  <a:pt x="27368" y="303"/>
                  <a:pt x="27056" y="194"/>
                </a:cubicBezTo>
                <a:cubicBezTo>
                  <a:pt x="27012" y="179"/>
                  <a:pt x="26966" y="175"/>
                  <a:pt x="26922" y="181"/>
                </a:cubicBezTo>
                <a:cubicBezTo>
                  <a:pt x="26717" y="208"/>
                  <a:pt x="26511" y="238"/>
                  <a:pt x="26308" y="271"/>
                </a:cubicBezTo>
                <a:cubicBezTo>
                  <a:pt x="26151" y="307"/>
                  <a:pt x="26048" y="458"/>
                  <a:pt x="26075" y="617"/>
                </a:cubicBezTo>
                <a:cubicBezTo>
                  <a:pt x="26100" y="776"/>
                  <a:pt x="26245" y="887"/>
                  <a:pt x="26406" y="873"/>
                </a:cubicBezTo>
                <a:cubicBezTo>
                  <a:pt x="26603" y="841"/>
                  <a:pt x="26802" y="812"/>
                  <a:pt x="27002" y="787"/>
                </a:cubicBezTo>
                <a:close/>
                <a:moveTo>
                  <a:pt x="24642" y="1244"/>
                </a:moveTo>
                <a:cubicBezTo>
                  <a:pt x="24954" y="1164"/>
                  <a:pt x="24944" y="703"/>
                  <a:pt x="24606" y="646"/>
                </a:cubicBezTo>
                <a:cubicBezTo>
                  <a:pt x="24566" y="640"/>
                  <a:pt x="24524" y="642"/>
                  <a:pt x="24485" y="655"/>
                </a:cubicBezTo>
                <a:cubicBezTo>
                  <a:pt x="24285" y="705"/>
                  <a:pt x="24084" y="762"/>
                  <a:pt x="23885" y="822"/>
                </a:cubicBezTo>
                <a:cubicBezTo>
                  <a:pt x="23728" y="875"/>
                  <a:pt x="23642" y="1042"/>
                  <a:pt x="23690" y="1202"/>
                </a:cubicBezTo>
                <a:cubicBezTo>
                  <a:pt x="23738" y="1359"/>
                  <a:pt x="23904" y="1451"/>
                  <a:pt x="24063" y="1407"/>
                </a:cubicBezTo>
                <a:cubicBezTo>
                  <a:pt x="24254" y="1348"/>
                  <a:pt x="24447" y="1294"/>
                  <a:pt x="24640" y="1244"/>
                </a:cubicBezTo>
                <a:close/>
                <a:moveTo>
                  <a:pt x="22378" y="2025"/>
                </a:moveTo>
                <a:cubicBezTo>
                  <a:pt x="22661" y="1902"/>
                  <a:pt x="22603" y="1472"/>
                  <a:pt x="22280" y="1441"/>
                </a:cubicBezTo>
                <a:cubicBezTo>
                  <a:pt x="22230" y="1436"/>
                  <a:pt x="22177" y="1445"/>
                  <a:pt x="22131" y="1466"/>
                </a:cubicBezTo>
                <a:cubicBezTo>
                  <a:pt x="21940" y="1550"/>
                  <a:pt x="21754" y="1640"/>
                  <a:pt x="21565" y="1732"/>
                </a:cubicBezTo>
                <a:cubicBezTo>
                  <a:pt x="21255" y="1891"/>
                  <a:pt x="21410" y="2363"/>
                  <a:pt x="21756" y="2304"/>
                </a:cubicBezTo>
                <a:cubicBezTo>
                  <a:pt x="21785" y="2300"/>
                  <a:pt x="21813" y="2289"/>
                  <a:pt x="21840" y="2277"/>
                </a:cubicBezTo>
                <a:cubicBezTo>
                  <a:pt x="22020" y="2195"/>
                  <a:pt x="22196" y="2105"/>
                  <a:pt x="22378" y="2025"/>
                </a:cubicBezTo>
                <a:close/>
                <a:moveTo>
                  <a:pt x="22131" y="1466"/>
                </a:moveTo>
                <a:lnTo>
                  <a:pt x="21840" y="2277"/>
                </a:lnTo>
                <a:lnTo>
                  <a:pt x="21565" y="1732"/>
                </a:lnTo>
                <a:lnTo>
                  <a:pt x="22131" y="1466"/>
                </a:lnTo>
                <a:close/>
                <a:moveTo>
                  <a:pt x="20325" y="3199"/>
                </a:moveTo>
                <a:cubicBezTo>
                  <a:pt x="20597" y="2989"/>
                  <a:pt x="20371" y="2553"/>
                  <a:pt x="20033" y="2671"/>
                </a:cubicBezTo>
                <a:cubicBezTo>
                  <a:pt x="20004" y="2681"/>
                  <a:pt x="19979" y="2694"/>
                  <a:pt x="19954" y="2713"/>
                </a:cubicBezTo>
                <a:cubicBezTo>
                  <a:pt x="19784" y="2840"/>
                  <a:pt x="19620" y="2970"/>
                  <a:pt x="19461" y="3111"/>
                </a:cubicBezTo>
                <a:cubicBezTo>
                  <a:pt x="19218" y="3325"/>
                  <a:pt x="19436" y="3729"/>
                  <a:pt x="19759" y="3631"/>
                </a:cubicBezTo>
                <a:cubicBezTo>
                  <a:pt x="19799" y="3618"/>
                  <a:pt x="19834" y="3597"/>
                  <a:pt x="19866" y="3570"/>
                </a:cubicBezTo>
                <a:cubicBezTo>
                  <a:pt x="20012" y="3440"/>
                  <a:pt x="20165" y="3318"/>
                  <a:pt x="20322" y="3199"/>
                </a:cubicBezTo>
                <a:close/>
                <a:moveTo>
                  <a:pt x="18669" y="4867"/>
                </a:moveTo>
                <a:cubicBezTo>
                  <a:pt x="18774" y="4731"/>
                  <a:pt x="18749" y="4534"/>
                  <a:pt x="18610" y="4431"/>
                </a:cubicBezTo>
                <a:cubicBezTo>
                  <a:pt x="18472" y="4328"/>
                  <a:pt x="18277" y="4362"/>
                  <a:pt x="18179" y="4502"/>
                </a:cubicBezTo>
                <a:cubicBezTo>
                  <a:pt x="18051" y="4670"/>
                  <a:pt x="17929" y="4846"/>
                  <a:pt x="17818" y="5024"/>
                </a:cubicBezTo>
                <a:cubicBezTo>
                  <a:pt x="17642" y="5303"/>
                  <a:pt x="17979" y="5634"/>
                  <a:pt x="18260" y="5431"/>
                </a:cubicBezTo>
                <a:cubicBezTo>
                  <a:pt x="18290" y="5408"/>
                  <a:pt x="18315" y="5380"/>
                  <a:pt x="18336" y="5349"/>
                </a:cubicBezTo>
                <a:cubicBezTo>
                  <a:pt x="18440" y="5186"/>
                  <a:pt x="18552" y="5022"/>
                  <a:pt x="18669" y="4867"/>
                </a:cubicBezTo>
                <a:close/>
                <a:moveTo>
                  <a:pt x="17590" y="6929"/>
                </a:moveTo>
                <a:cubicBezTo>
                  <a:pt x="17684" y="6604"/>
                  <a:pt x="17269" y="6384"/>
                  <a:pt x="17051" y="6659"/>
                </a:cubicBezTo>
                <a:cubicBezTo>
                  <a:pt x="17030" y="6686"/>
                  <a:pt x="17015" y="6718"/>
                  <a:pt x="17005" y="6751"/>
                </a:cubicBezTo>
                <a:cubicBezTo>
                  <a:pt x="16940" y="6954"/>
                  <a:pt x="16888" y="7162"/>
                  <a:pt x="16844" y="7371"/>
                </a:cubicBezTo>
                <a:cubicBezTo>
                  <a:pt x="16781" y="7707"/>
                  <a:pt x="17225" y="7881"/>
                  <a:pt x="17407" y="7587"/>
                </a:cubicBezTo>
                <a:cubicBezTo>
                  <a:pt x="17424" y="7556"/>
                  <a:pt x="17437" y="7524"/>
                  <a:pt x="17443" y="7491"/>
                </a:cubicBezTo>
                <a:cubicBezTo>
                  <a:pt x="17483" y="7300"/>
                  <a:pt x="17531" y="7114"/>
                  <a:pt x="17590" y="6929"/>
                </a:cubicBezTo>
                <a:close/>
                <a:moveTo>
                  <a:pt x="17405" y="9195"/>
                </a:moveTo>
                <a:cubicBezTo>
                  <a:pt x="17347" y="8882"/>
                  <a:pt x="16898" y="8855"/>
                  <a:pt x="16810" y="9176"/>
                </a:cubicBezTo>
                <a:cubicBezTo>
                  <a:pt x="16800" y="9220"/>
                  <a:pt x="16797" y="9266"/>
                  <a:pt x="16806" y="9310"/>
                </a:cubicBezTo>
                <a:cubicBezTo>
                  <a:pt x="16848" y="9528"/>
                  <a:pt x="16909" y="9744"/>
                  <a:pt x="16988" y="9951"/>
                </a:cubicBezTo>
                <a:cubicBezTo>
                  <a:pt x="17116" y="10272"/>
                  <a:pt x="17600" y="10167"/>
                  <a:pt x="17577" y="9815"/>
                </a:cubicBezTo>
                <a:cubicBezTo>
                  <a:pt x="17575" y="9784"/>
                  <a:pt x="17567" y="9754"/>
                  <a:pt x="17556" y="9727"/>
                </a:cubicBezTo>
                <a:cubicBezTo>
                  <a:pt x="17489" y="9555"/>
                  <a:pt x="17439" y="9377"/>
                  <a:pt x="17405" y="9195"/>
                </a:cubicBezTo>
                <a:close/>
                <a:moveTo>
                  <a:pt x="18589" y="10867"/>
                </a:moveTo>
                <a:cubicBezTo>
                  <a:pt x="18294" y="10750"/>
                  <a:pt x="18030" y="11114"/>
                  <a:pt x="18256" y="11364"/>
                </a:cubicBezTo>
                <a:cubicBezTo>
                  <a:pt x="18285" y="11395"/>
                  <a:pt x="18323" y="11418"/>
                  <a:pt x="18363" y="11435"/>
                </a:cubicBezTo>
                <a:cubicBezTo>
                  <a:pt x="18581" y="11523"/>
                  <a:pt x="18811" y="11575"/>
                  <a:pt x="19046" y="11592"/>
                </a:cubicBezTo>
                <a:cubicBezTo>
                  <a:pt x="19386" y="11613"/>
                  <a:pt x="19507" y="11154"/>
                  <a:pt x="19193" y="11008"/>
                </a:cubicBezTo>
                <a:cubicBezTo>
                  <a:pt x="19159" y="10995"/>
                  <a:pt x="19126" y="10984"/>
                  <a:pt x="19092" y="10982"/>
                </a:cubicBezTo>
                <a:cubicBezTo>
                  <a:pt x="18920" y="10970"/>
                  <a:pt x="18751" y="10930"/>
                  <a:pt x="18589" y="10865"/>
                </a:cubicBezTo>
                <a:close/>
                <a:moveTo>
                  <a:pt x="20660" y="10553"/>
                </a:moveTo>
                <a:cubicBezTo>
                  <a:pt x="20394" y="10704"/>
                  <a:pt x="20496" y="11123"/>
                  <a:pt x="20819" y="11123"/>
                </a:cubicBezTo>
                <a:cubicBezTo>
                  <a:pt x="20872" y="11121"/>
                  <a:pt x="20922" y="11106"/>
                  <a:pt x="20968" y="11081"/>
                </a:cubicBezTo>
                <a:cubicBezTo>
                  <a:pt x="21025" y="11047"/>
                  <a:pt x="21081" y="11014"/>
                  <a:pt x="21138" y="10980"/>
                </a:cubicBezTo>
                <a:lnTo>
                  <a:pt x="21198" y="10938"/>
                </a:lnTo>
                <a:lnTo>
                  <a:pt x="21261" y="10896"/>
                </a:lnTo>
                <a:lnTo>
                  <a:pt x="21320" y="10857"/>
                </a:lnTo>
                <a:lnTo>
                  <a:pt x="21379" y="10815"/>
                </a:lnTo>
                <a:lnTo>
                  <a:pt x="21435" y="10771"/>
                </a:lnTo>
                <a:lnTo>
                  <a:pt x="21515" y="10708"/>
                </a:lnTo>
                <a:cubicBezTo>
                  <a:pt x="21758" y="10502"/>
                  <a:pt x="21563" y="10102"/>
                  <a:pt x="21245" y="10178"/>
                </a:cubicBezTo>
                <a:cubicBezTo>
                  <a:pt x="21198" y="10188"/>
                  <a:pt x="21157" y="10209"/>
                  <a:pt x="21121" y="10240"/>
                </a:cubicBezTo>
                <a:lnTo>
                  <a:pt x="21062" y="10287"/>
                </a:lnTo>
                <a:cubicBezTo>
                  <a:pt x="20934" y="10385"/>
                  <a:pt x="20798" y="10473"/>
                  <a:pt x="20660" y="10553"/>
                </a:cubicBezTo>
                <a:close/>
                <a:moveTo>
                  <a:pt x="21926" y="8897"/>
                </a:moveTo>
                <a:cubicBezTo>
                  <a:pt x="21884" y="9220"/>
                  <a:pt x="22315" y="9375"/>
                  <a:pt x="22489" y="9092"/>
                </a:cubicBezTo>
                <a:cubicBezTo>
                  <a:pt x="22512" y="9056"/>
                  <a:pt x="22525" y="9014"/>
                  <a:pt x="22531" y="8973"/>
                </a:cubicBezTo>
                <a:lnTo>
                  <a:pt x="22542" y="8880"/>
                </a:lnTo>
                <a:lnTo>
                  <a:pt x="22548" y="8820"/>
                </a:lnTo>
                <a:lnTo>
                  <a:pt x="22552" y="8759"/>
                </a:lnTo>
                <a:lnTo>
                  <a:pt x="22554" y="8696"/>
                </a:lnTo>
                <a:lnTo>
                  <a:pt x="22556" y="8633"/>
                </a:lnTo>
                <a:lnTo>
                  <a:pt x="22556" y="8572"/>
                </a:lnTo>
                <a:lnTo>
                  <a:pt x="22554" y="8509"/>
                </a:lnTo>
                <a:lnTo>
                  <a:pt x="22552" y="8447"/>
                </a:lnTo>
                <a:lnTo>
                  <a:pt x="22546" y="8384"/>
                </a:lnTo>
                <a:lnTo>
                  <a:pt x="22538" y="8287"/>
                </a:lnTo>
                <a:cubicBezTo>
                  <a:pt x="22498" y="7965"/>
                  <a:pt x="22039" y="7918"/>
                  <a:pt x="21940" y="8239"/>
                </a:cubicBezTo>
                <a:cubicBezTo>
                  <a:pt x="21930" y="8279"/>
                  <a:pt x="21926" y="8321"/>
                  <a:pt x="21932" y="8363"/>
                </a:cubicBezTo>
                <a:cubicBezTo>
                  <a:pt x="21951" y="8541"/>
                  <a:pt x="21951" y="8719"/>
                  <a:pt x="21926" y="8897"/>
                </a:cubicBezTo>
                <a:close/>
                <a:moveTo>
                  <a:pt x="21297" y="6824"/>
                </a:moveTo>
                <a:cubicBezTo>
                  <a:pt x="21483" y="7078"/>
                  <a:pt x="21880" y="6925"/>
                  <a:pt x="21848" y="6615"/>
                </a:cubicBezTo>
                <a:cubicBezTo>
                  <a:pt x="21844" y="6562"/>
                  <a:pt x="21825" y="6512"/>
                  <a:pt x="21794" y="6468"/>
                </a:cubicBezTo>
                <a:cubicBezTo>
                  <a:pt x="21670" y="6294"/>
                  <a:pt x="21538" y="6127"/>
                  <a:pt x="21398" y="5965"/>
                </a:cubicBezTo>
                <a:cubicBezTo>
                  <a:pt x="21184" y="5720"/>
                  <a:pt x="20777" y="5938"/>
                  <a:pt x="20878" y="6263"/>
                </a:cubicBezTo>
                <a:cubicBezTo>
                  <a:pt x="20890" y="6303"/>
                  <a:pt x="20911" y="6336"/>
                  <a:pt x="20939" y="6368"/>
                </a:cubicBezTo>
                <a:cubicBezTo>
                  <a:pt x="21066" y="6514"/>
                  <a:pt x="21186" y="6665"/>
                  <a:pt x="21297" y="6824"/>
                </a:cubicBezTo>
                <a:close/>
                <a:moveTo>
                  <a:pt x="19629" y="5196"/>
                </a:moveTo>
                <a:cubicBezTo>
                  <a:pt x="19767" y="5301"/>
                  <a:pt x="19964" y="5272"/>
                  <a:pt x="20065" y="5129"/>
                </a:cubicBezTo>
                <a:cubicBezTo>
                  <a:pt x="20163" y="4989"/>
                  <a:pt x="20128" y="4794"/>
                  <a:pt x="19983" y="4697"/>
                </a:cubicBezTo>
                <a:cubicBezTo>
                  <a:pt x="19813" y="4576"/>
                  <a:pt x="19639" y="4460"/>
                  <a:pt x="19461" y="4347"/>
                </a:cubicBezTo>
                <a:cubicBezTo>
                  <a:pt x="19178" y="4169"/>
                  <a:pt x="18851" y="4517"/>
                  <a:pt x="19059" y="4794"/>
                </a:cubicBezTo>
                <a:cubicBezTo>
                  <a:pt x="19080" y="4821"/>
                  <a:pt x="19107" y="4846"/>
                  <a:pt x="19136" y="4865"/>
                </a:cubicBezTo>
                <a:cubicBezTo>
                  <a:pt x="19304" y="4972"/>
                  <a:pt x="19467" y="5081"/>
                  <a:pt x="19629" y="5196"/>
                </a:cubicBezTo>
                <a:close/>
                <a:moveTo>
                  <a:pt x="17558" y="4029"/>
                </a:moveTo>
                <a:cubicBezTo>
                  <a:pt x="17812" y="4140"/>
                  <a:pt x="18070" y="3882"/>
                  <a:pt x="17961" y="3631"/>
                </a:cubicBezTo>
                <a:cubicBezTo>
                  <a:pt x="17931" y="3559"/>
                  <a:pt x="17875" y="3501"/>
                  <a:pt x="17803" y="3469"/>
                </a:cubicBezTo>
                <a:cubicBezTo>
                  <a:pt x="17613" y="3385"/>
                  <a:pt x="17420" y="3306"/>
                  <a:pt x="17227" y="3230"/>
                </a:cubicBezTo>
                <a:cubicBezTo>
                  <a:pt x="16900" y="3111"/>
                  <a:pt x="16659" y="3532"/>
                  <a:pt x="16925" y="3754"/>
                </a:cubicBezTo>
                <a:cubicBezTo>
                  <a:pt x="16950" y="3775"/>
                  <a:pt x="16978" y="3790"/>
                  <a:pt x="17007" y="3802"/>
                </a:cubicBezTo>
                <a:cubicBezTo>
                  <a:pt x="17194" y="3874"/>
                  <a:pt x="17378" y="3951"/>
                  <a:pt x="17558" y="4031"/>
                </a:cubicBezTo>
                <a:close/>
                <a:moveTo>
                  <a:pt x="15297" y="3245"/>
                </a:moveTo>
                <a:cubicBezTo>
                  <a:pt x="15626" y="3331"/>
                  <a:pt x="15831" y="2891"/>
                  <a:pt x="15542" y="2696"/>
                </a:cubicBezTo>
                <a:cubicBezTo>
                  <a:pt x="15515" y="2677"/>
                  <a:pt x="15483" y="2664"/>
                  <a:pt x="15452" y="2656"/>
                </a:cubicBezTo>
                <a:cubicBezTo>
                  <a:pt x="15251" y="2604"/>
                  <a:pt x="15050" y="2553"/>
                  <a:pt x="14848" y="2505"/>
                </a:cubicBezTo>
                <a:cubicBezTo>
                  <a:pt x="14534" y="2438"/>
                  <a:pt x="14333" y="2840"/>
                  <a:pt x="14599" y="3050"/>
                </a:cubicBezTo>
                <a:cubicBezTo>
                  <a:pt x="14633" y="3075"/>
                  <a:pt x="14672" y="3094"/>
                  <a:pt x="14714" y="3102"/>
                </a:cubicBezTo>
                <a:cubicBezTo>
                  <a:pt x="14909" y="3146"/>
                  <a:pt x="15104" y="3195"/>
                  <a:pt x="15297" y="3247"/>
                </a:cubicBezTo>
                <a:close/>
                <a:moveTo>
                  <a:pt x="12939" y="2784"/>
                </a:moveTo>
                <a:cubicBezTo>
                  <a:pt x="13266" y="2826"/>
                  <a:pt x="13419" y="2384"/>
                  <a:pt x="13128" y="2216"/>
                </a:cubicBezTo>
                <a:cubicBezTo>
                  <a:pt x="13092" y="2197"/>
                  <a:pt x="13054" y="2182"/>
                  <a:pt x="13015" y="2178"/>
                </a:cubicBezTo>
                <a:cubicBezTo>
                  <a:pt x="12811" y="2151"/>
                  <a:pt x="12606" y="2128"/>
                  <a:pt x="12401" y="2107"/>
                </a:cubicBezTo>
                <a:cubicBezTo>
                  <a:pt x="12233" y="2090"/>
                  <a:pt x="12084" y="2214"/>
                  <a:pt x="12067" y="2382"/>
                </a:cubicBezTo>
                <a:cubicBezTo>
                  <a:pt x="12051" y="2549"/>
                  <a:pt x="12172" y="2698"/>
                  <a:pt x="12340" y="2715"/>
                </a:cubicBezTo>
                <a:cubicBezTo>
                  <a:pt x="12541" y="2736"/>
                  <a:pt x="12740" y="2759"/>
                  <a:pt x="12939" y="2784"/>
                </a:cubicBezTo>
                <a:close/>
                <a:moveTo>
                  <a:pt x="10535" y="2604"/>
                </a:moveTo>
                <a:cubicBezTo>
                  <a:pt x="10707" y="2612"/>
                  <a:pt x="10850" y="2476"/>
                  <a:pt x="10854" y="2306"/>
                </a:cubicBezTo>
                <a:cubicBezTo>
                  <a:pt x="10856" y="2134"/>
                  <a:pt x="10718" y="1994"/>
                  <a:pt x="10548" y="1994"/>
                </a:cubicBezTo>
                <a:cubicBezTo>
                  <a:pt x="10343" y="1990"/>
                  <a:pt x="10135" y="1988"/>
                  <a:pt x="9930" y="1990"/>
                </a:cubicBezTo>
                <a:cubicBezTo>
                  <a:pt x="9760" y="1990"/>
                  <a:pt x="9624" y="2128"/>
                  <a:pt x="9626" y="2296"/>
                </a:cubicBezTo>
                <a:cubicBezTo>
                  <a:pt x="9626" y="2465"/>
                  <a:pt x="9764" y="2602"/>
                  <a:pt x="9932" y="2599"/>
                </a:cubicBezTo>
                <a:cubicBezTo>
                  <a:pt x="10133" y="2599"/>
                  <a:pt x="10334" y="2599"/>
                  <a:pt x="10535" y="2604"/>
                </a:cubicBezTo>
                <a:close/>
                <a:moveTo>
                  <a:pt x="8125" y="2673"/>
                </a:moveTo>
                <a:cubicBezTo>
                  <a:pt x="8467" y="2641"/>
                  <a:pt x="8513" y="2161"/>
                  <a:pt x="8171" y="2069"/>
                </a:cubicBezTo>
                <a:cubicBezTo>
                  <a:pt x="8140" y="2063"/>
                  <a:pt x="8109" y="2061"/>
                  <a:pt x="8077" y="2063"/>
                </a:cubicBezTo>
                <a:cubicBezTo>
                  <a:pt x="7872" y="2078"/>
                  <a:pt x="7666" y="2096"/>
                  <a:pt x="7463" y="2115"/>
                </a:cubicBezTo>
                <a:cubicBezTo>
                  <a:pt x="7291" y="2128"/>
                  <a:pt x="7163" y="2279"/>
                  <a:pt x="7180" y="2451"/>
                </a:cubicBezTo>
                <a:cubicBezTo>
                  <a:pt x="7197" y="2620"/>
                  <a:pt x="7352" y="2744"/>
                  <a:pt x="7522" y="2723"/>
                </a:cubicBezTo>
                <a:cubicBezTo>
                  <a:pt x="7723" y="2704"/>
                  <a:pt x="7924" y="2687"/>
                  <a:pt x="8125" y="2671"/>
                </a:cubicBezTo>
                <a:close/>
                <a:moveTo>
                  <a:pt x="5726" y="2960"/>
                </a:moveTo>
                <a:cubicBezTo>
                  <a:pt x="6032" y="2912"/>
                  <a:pt x="6078" y="2478"/>
                  <a:pt x="5776" y="2371"/>
                </a:cubicBezTo>
                <a:cubicBezTo>
                  <a:pt x="5728" y="2354"/>
                  <a:pt x="5675" y="2350"/>
                  <a:pt x="5625" y="2358"/>
                </a:cubicBezTo>
                <a:cubicBezTo>
                  <a:pt x="5422" y="2392"/>
                  <a:pt x="5221" y="2428"/>
                  <a:pt x="5017" y="2463"/>
                </a:cubicBezTo>
                <a:cubicBezTo>
                  <a:pt x="4850" y="2490"/>
                  <a:pt x="4737" y="2652"/>
                  <a:pt x="4768" y="2820"/>
                </a:cubicBezTo>
                <a:cubicBezTo>
                  <a:pt x="4799" y="2987"/>
                  <a:pt x="4961" y="3098"/>
                  <a:pt x="5128" y="3063"/>
                </a:cubicBezTo>
                <a:cubicBezTo>
                  <a:pt x="5328" y="3027"/>
                  <a:pt x="5527" y="2993"/>
                  <a:pt x="5726" y="2960"/>
                </a:cubicBezTo>
                <a:close/>
                <a:moveTo>
                  <a:pt x="3355" y="3444"/>
                </a:moveTo>
                <a:cubicBezTo>
                  <a:pt x="3523" y="3406"/>
                  <a:pt x="3626" y="3239"/>
                  <a:pt x="3586" y="3071"/>
                </a:cubicBezTo>
                <a:cubicBezTo>
                  <a:pt x="3544" y="2905"/>
                  <a:pt x="3374" y="2805"/>
                  <a:pt x="3209" y="2851"/>
                </a:cubicBezTo>
                <a:cubicBezTo>
                  <a:pt x="3010" y="2899"/>
                  <a:pt x="2811" y="2949"/>
                  <a:pt x="2611" y="3000"/>
                </a:cubicBezTo>
                <a:cubicBezTo>
                  <a:pt x="2299" y="3081"/>
                  <a:pt x="2310" y="3543"/>
                  <a:pt x="2647" y="3599"/>
                </a:cubicBezTo>
                <a:cubicBezTo>
                  <a:pt x="2687" y="3603"/>
                  <a:pt x="2727" y="3601"/>
                  <a:pt x="2767" y="3591"/>
                </a:cubicBezTo>
                <a:cubicBezTo>
                  <a:pt x="2964" y="3543"/>
                  <a:pt x="3161" y="3490"/>
                  <a:pt x="3355" y="344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17"/>
          <p:cNvSpPr/>
          <p:nvPr/>
        </p:nvSpPr>
        <p:spPr>
          <a:xfrm>
            <a:off x="6903425" y="2311850"/>
            <a:ext cx="2738953" cy="3792522"/>
          </a:xfrm>
          <a:custGeom>
            <a:rect b="b" l="l" r="r" t="t"/>
            <a:pathLst>
              <a:path extrusionOk="0" h="128386" w="91268">
                <a:moveTo>
                  <a:pt x="70698" y="0"/>
                </a:moveTo>
                <a:cubicBezTo>
                  <a:pt x="63406" y="0"/>
                  <a:pt x="57439" y="3978"/>
                  <a:pt x="57530" y="14724"/>
                </a:cubicBezTo>
                <a:cubicBezTo>
                  <a:pt x="57609" y="23656"/>
                  <a:pt x="64711" y="30638"/>
                  <a:pt x="64353" y="39351"/>
                </a:cubicBezTo>
                <a:cubicBezTo>
                  <a:pt x="63995" y="47209"/>
                  <a:pt x="53730" y="47945"/>
                  <a:pt x="51244" y="55166"/>
                </a:cubicBezTo>
                <a:cubicBezTo>
                  <a:pt x="48200" y="64038"/>
                  <a:pt x="55401" y="73308"/>
                  <a:pt x="51045" y="81524"/>
                </a:cubicBezTo>
                <a:cubicBezTo>
                  <a:pt x="45196" y="92525"/>
                  <a:pt x="0" y="76292"/>
                  <a:pt x="9966" y="111622"/>
                </a:cubicBezTo>
                <a:cubicBezTo>
                  <a:pt x="13190" y="123066"/>
                  <a:pt x="31585" y="128386"/>
                  <a:pt x="48574" y="128386"/>
                </a:cubicBezTo>
                <a:cubicBezTo>
                  <a:pt x="59580" y="128386"/>
                  <a:pt x="69996" y="126153"/>
                  <a:pt x="75314" y="121906"/>
                </a:cubicBezTo>
                <a:cubicBezTo>
                  <a:pt x="83967" y="114964"/>
                  <a:pt x="83868" y="99050"/>
                  <a:pt x="84902" y="89123"/>
                </a:cubicBezTo>
                <a:cubicBezTo>
                  <a:pt x="87647" y="63382"/>
                  <a:pt x="78616" y="32727"/>
                  <a:pt x="91268" y="8617"/>
                </a:cubicBezTo>
                <a:cubicBezTo>
                  <a:pt x="86019" y="3711"/>
                  <a:pt x="77741" y="0"/>
                  <a:pt x="7069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1" name="Google Shape;331;p17"/>
          <p:cNvGrpSpPr/>
          <p:nvPr/>
        </p:nvGrpSpPr>
        <p:grpSpPr>
          <a:xfrm flipH="1" rot="5770333">
            <a:off x="8119515" y="4127110"/>
            <a:ext cx="306762" cy="476338"/>
            <a:chOff x="4452729" y="352000"/>
            <a:chExt cx="225596" cy="350302"/>
          </a:xfrm>
        </p:grpSpPr>
        <p:sp>
          <p:nvSpPr>
            <p:cNvPr id="332" name="Google Shape;332;p17"/>
            <p:cNvSpPr/>
            <p:nvPr/>
          </p:nvSpPr>
          <p:spPr>
            <a:xfrm>
              <a:off x="4624575" y="352000"/>
              <a:ext cx="53750" cy="53225"/>
            </a:xfrm>
            <a:custGeom>
              <a:rect b="b" l="l" r="r" t="t"/>
              <a:pathLst>
                <a:path extrusionOk="0" h="2129" w="215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17"/>
            <p:cNvSpPr/>
            <p:nvPr/>
          </p:nvSpPr>
          <p:spPr>
            <a:xfrm>
              <a:off x="4452729" y="426046"/>
              <a:ext cx="62200" cy="62700"/>
            </a:xfrm>
            <a:custGeom>
              <a:rect b="b" l="l" r="r" t="t"/>
              <a:pathLst>
                <a:path extrusionOk="0" h="2508" w="2488">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17"/>
            <p:cNvSpPr/>
            <p:nvPr/>
          </p:nvSpPr>
          <p:spPr>
            <a:xfrm>
              <a:off x="4503927" y="572104"/>
              <a:ext cx="130152" cy="130197"/>
            </a:xfrm>
            <a:custGeom>
              <a:rect b="b" l="l" r="r" t="t"/>
              <a:pathLst>
                <a:path extrusionOk="0" h="2846" w="2845">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5" name="Google Shape;335;p17"/>
          <p:cNvGrpSpPr/>
          <p:nvPr/>
        </p:nvGrpSpPr>
        <p:grpSpPr>
          <a:xfrm rot="1278911">
            <a:off x="8142733" y="410073"/>
            <a:ext cx="654536" cy="655141"/>
            <a:chOff x="1194475" y="1437425"/>
            <a:chExt cx="654532" cy="655137"/>
          </a:xfrm>
        </p:grpSpPr>
        <p:grpSp>
          <p:nvGrpSpPr>
            <p:cNvPr id="336" name="Google Shape;336;p17"/>
            <p:cNvGrpSpPr/>
            <p:nvPr/>
          </p:nvGrpSpPr>
          <p:grpSpPr>
            <a:xfrm>
              <a:off x="1323473" y="1482473"/>
              <a:ext cx="525534" cy="610090"/>
              <a:chOff x="1323473" y="1482473"/>
              <a:chExt cx="525534" cy="610090"/>
            </a:xfrm>
          </p:grpSpPr>
          <p:sp>
            <p:nvSpPr>
              <p:cNvPr id="337" name="Google Shape;337;p17"/>
              <p:cNvSpPr/>
              <p:nvPr/>
            </p:nvSpPr>
            <p:spPr>
              <a:xfrm>
                <a:off x="1323473" y="1734473"/>
                <a:ext cx="273636" cy="358090"/>
              </a:xfrm>
              <a:custGeom>
                <a:rect b="b" l="l" r="r" t="t"/>
                <a:pathLst>
                  <a:path extrusionOk="0" h="17113" w="13077">
                    <a:moveTo>
                      <a:pt x="13076" y="9808"/>
                    </a:moveTo>
                    <a:cubicBezTo>
                      <a:pt x="12909" y="9274"/>
                      <a:pt x="12542" y="9174"/>
                      <a:pt x="12109" y="9041"/>
                    </a:cubicBezTo>
                    <a:cubicBezTo>
                      <a:pt x="11208" y="8807"/>
                      <a:pt x="10341" y="8507"/>
                      <a:pt x="9407" y="8307"/>
                    </a:cubicBezTo>
                    <a:cubicBezTo>
                      <a:pt x="8540" y="8140"/>
                      <a:pt x="8073" y="7640"/>
                      <a:pt x="7906" y="6772"/>
                    </a:cubicBezTo>
                    <a:cubicBezTo>
                      <a:pt x="7606" y="5104"/>
                      <a:pt x="7405" y="3470"/>
                      <a:pt x="7439" y="1769"/>
                    </a:cubicBezTo>
                    <a:cubicBezTo>
                      <a:pt x="7506" y="1135"/>
                      <a:pt x="7439" y="534"/>
                      <a:pt x="6905" y="1"/>
                    </a:cubicBezTo>
                    <a:cubicBezTo>
                      <a:pt x="6738" y="134"/>
                      <a:pt x="6538" y="201"/>
                      <a:pt x="6438" y="334"/>
                    </a:cubicBezTo>
                    <a:cubicBezTo>
                      <a:pt x="6171" y="801"/>
                      <a:pt x="5838" y="1302"/>
                      <a:pt x="5571" y="1802"/>
                    </a:cubicBezTo>
                    <a:cubicBezTo>
                      <a:pt x="5070" y="2970"/>
                      <a:pt x="4670" y="4137"/>
                      <a:pt x="4203" y="5338"/>
                    </a:cubicBezTo>
                    <a:cubicBezTo>
                      <a:pt x="4070" y="5638"/>
                      <a:pt x="3936" y="5938"/>
                      <a:pt x="3836" y="6272"/>
                    </a:cubicBezTo>
                    <a:cubicBezTo>
                      <a:pt x="2569" y="6272"/>
                      <a:pt x="1368" y="5471"/>
                      <a:pt x="167" y="5872"/>
                    </a:cubicBezTo>
                    <a:cubicBezTo>
                      <a:pt x="0" y="6205"/>
                      <a:pt x="100" y="6439"/>
                      <a:pt x="234" y="6639"/>
                    </a:cubicBezTo>
                    <a:lnTo>
                      <a:pt x="1368" y="8507"/>
                    </a:lnTo>
                    <a:cubicBezTo>
                      <a:pt x="1768" y="9174"/>
                      <a:pt x="1902" y="9841"/>
                      <a:pt x="1501" y="10608"/>
                    </a:cubicBezTo>
                    <a:cubicBezTo>
                      <a:pt x="1068" y="11342"/>
                      <a:pt x="834" y="12176"/>
                      <a:pt x="501" y="12977"/>
                    </a:cubicBezTo>
                    <a:cubicBezTo>
                      <a:pt x="334" y="13377"/>
                      <a:pt x="100" y="13811"/>
                      <a:pt x="234" y="14278"/>
                    </a:cubicBezTo>
                    <a:cubicBezTo>
                      <a:pt x="567" y="14511"/>
                      <a:pt x="867" y="14378"/>
                      <a:pt x="1168" y="14211"/>
                    </a:cubicBezTo>
                    <a:cubicBezTo>
                      <a:pt x="1835" y="13877"/>
                      <a:pt x="2435" y="13510"/>
                      <a:pt x="3102" y="13177"/>
                    </a:cubicBezTo>
                    <a:cubicBezTo>
                      <a:pt x="3403" y="13010"/>
                      <a:pt x="3703" y="12843"/>
                      <a:pt x="4003" y="12710"/>
                    </a:cubicBezTo>
                    <a:cubicBezTo>
                      <a:pt x="4537" y="12476"/>
                      <a:pt x="4737" y="12543"/>
                      <a:pt x="5171" y="13043"/>
                    </a:cubicBezTo>
                    <a:cubicBezTo>
                      <a:pt x="6205" y="14278"/>
                      <a:pt x="7239" y="15445"/>
                      <a:pt x="8273" y="16646"/>
                    </a:cubicBezTo>
                    <a:cubicBezTo>
                      <a:pt x="8440" y="16813"/>
                      <a:pt x="8606" y="16980"/>
                      <a:pt x="8773" y="17113"/>
                    </a:cubicBezTo>
                    <a:cubicBezTo>
                      <a:pt x="9107" y="17046"/>
                      <a:pt x="9173" y="16846"/>
                      <a:pt x="9173" y="16646"/>
                    </a:cubicBezTo>
                    <a:cubicBezTo>
                      <a:pt x="9073" y="15779"/>
                      <a:pt x="8940" y="14845"/>
                      <a:pt x="8873" y="13977"/>
                    </a:cubicBezTo>
                    <a:cubicBezTo>
                      <a:pt x="8840" y="13344"/>
                      <a:pt x="8773" y="12777"/>
                      <a:pt x="8740" y="12143"/>
                    </a:cubicBezTo>
                    <a:cubicBezTo>
                      <a:pt x="8706" y="11709"/>
                      <a:pt x="8940" y="11442"/>
                      <a:pt x="9340" y="11309"/>
                    </a:cubicBezTo>
                    <a:cubicBezTo>
                      <a:pt x="10074" y="11109"/>
                      <a:pt x="10841" y="10942"/>
                      <a:pt x="11575" y="10675"/>
                    </a:cubicBezTo>
                    <a:cubicBezTo>
                      <a:pt x="12009" y="10542"/>
                      <a:pt x="12409" y="10341"/>
                      <a:pt x="12776" y="10141"/>
                    </a:cubicBezTo>
                    <a:cubicBezTo>
                      <a:pt x="12909" y="10041"/>
                      <a:pt x="13009" y="9874"/>
                      <a:pt x="13076" y="9808"/>
                    </a:cubicBezTo>
                    <a:close/>
                  </a:path>
                </a:pathLst>
              </a:cu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17"/>
              <p:cNvSpPr/>
              <p:nvPr/>
            </p:nvSpPr>
            <p:spPr>
              <a:xfrm rot="3932821">
                <a:off x="1558073" y="1498484"/>
                <a:ext cx="223349" cy="292282"/>
              </a:xfrm>
              <a:custGeom>
                <a:rect b="b" l="l" r="r" t="t"/>
                <a:pathLst>
                  <a:path extrusionOk="0" h="17113" w="13077">
                    <a:moveTo>
                      <a:pt x="13076" y="9808"/>
                    </a:moveTo>
                    <a:cubicBezTo>
                      <a:pt x="12909" y="9274"/>
                      <a:pt x="12542" y="9174"/>
                      <a:pt x="12109" y="9041"/>
                    </a:cubicBezTo>
                    <a:cubicBezTo>
                      <a:pt x="11208" y="8807"/>
                      <a:pt x="10341" y="8507"/>
                      <a:pt x="9407" y="8307"/>
                    </a:cubicBezTo>
                    <a:cubicBezTo>
                      <a:pt x="8540" y="8140"/>
                      <a:pt x="8073" y="7640"/>
                      <a:pt x="7906" y="6772"/>
                    </a:cubicBezTo>
                    <a:cubicBezTo>
                      <a:pt x="7606" y="5104"/>
                      <a:pt x="7405" y="3470"/>
                      <a:pt x="7439" y="1769"/>
                    </a:cubicBezTo>
                    <a:cubicBezTo>
                      <a:pt x="7506" y="1135"/>
                      <a:pt x="7439" y="534"/>
                      <a:pt x="6905" y="1"/>
                    </a:cubicBezTo>
                    <a:cubicBezTo>
                      <a:pt x="6738" y="134"/>
                      <a:pt x="6538" y="201"/>
                      <a:pt x="6438" y="334"/>
                    </a:cubicBezTo>
                    <a:cubicBezTo>
                      <a:pt x="6171" y="801"/>
                      <a:pt x="5838" y="1302"/>
                      <a:pt x="5571" y="1802"/>
                    </a:cubicBezTo>
                    <a:cubicBezTo>
                      <a:pt x="5070" y="2970"/>
                      <a:pt x="4670" y="4137"/>
                      <a:pt x="4203" y="5338"/>
                    </a:cubicBezTo>
                    <a:cubicBezTo>
                      <a:pt x="4070" y="5638"/>
                      <a:pt x="3936" y="5938"/>
                      <a:pt x="3836" y="6272"/>
                    </a:cubicBezTo>
                    <a:cubicBezTo>
                      <a:pt x="2569" y="6272"/>
                      <a:pt x="1368" y="5471"/>
                      <a:pt x="167" y="5872"/>
                    </a:cubicBezTo>
                    <a:cubicBezTo>
                      <a:pt x="0" y="6205"/>
                      <a:pt x="100" y="6439"/>
                      <a:pt x="234" y="6639"/>
                    </a:cubicBezTo>
                    <a:lnTo>
                      <a:pt x="1368" y="8507"/>
                    </a:lnTo>
                    <a:cubicBezTo>
                      <a:pt x="1768" y="9174"/>
                      <a:pt x="1902" y="9841"/>
                      <a:pt x="1501" y="10608"/>
                    </a:cubicBezTo>
                    <a:cubicBezTo>
                      <a:pt x="1068" y="11342"/>
                      <a:pt x="834" y="12176"/>
                      <a:pt x="501" y="12977"/>
                    </a:cubicBezTo>
                    <a:cubicBezTo>
                      <a:pt x="334" y="13377"/>
                      <a:pt x="100" y="13811"/>
                      <a:pt x="234" y="14278"/>
                    </a:cubicBezTo>
                    <a:cubicBezTo>
                      <a:pt x="567" y="14511"/>
                      <a:pt x="867" y="14378"/>
                      <a:pt x="1168" y="14211"/>
                    </a:cubicBezTo>
                    <a:cubicBezTo>
                      <a:pt x="1835" y="13877"/>
                      <a:pt x="2435" y="13510"/>
                      <a:pt x="3102" y="13177"/>
                    </a:cubicBezTo>
                    <a:cubicBezTo>
                      <a:pt x="3403" y="13010"/>
                      <a:pt x="3703" y="12843"/>
                      <a:pt x="4003" y="12710"/>
                    </a:cubicBezTo>
                    <a:cubicBezTo>
                      <a:pt x="4537" y="12476"/>
                      <a:pt x="4737" y="12543"/>
                      <a:pt x="5171" y="13043"/>
                    </a:cubicBezTo>
                    <a:cubicBezTo>
                      <a:pt x="6205" y="14278"/>
                      <a:pt x="7239" y="15445"/>
                      <a:pt x="8273" y="16646"/>
                    </a:cubicBezTo>
                    <a:cubicBezTo>
                      <a:pt x="8440" y="16813"/>
                      <a:pt x="8606" y="16980"/>
                      <a:pt x="8773" y="17113"/>
                    </a:cubicBezTo>
                    <a:cubicBezTo>
                      <a:pt x="9107" y="17046"/>
                      <a:pt x="9173" y="16846"/>
                      <a:pt x="9173" y="16646"/>
                    </a:cubicBezTo>
                    <a:cubicBezTo>
                      <a:pt x="9073" y="15779"/>
                      <a:pt x="8940" y="14845"/>
                      <a:pt x="8873" y="13977"/>
                    </a:cubicBezTo>
                    <a:cubicBezTo>
                      <a:pt x="8840" y="13344"/>
                      <a:pt x="8773" y="12777"/>
                      <a:pt x="8740" y="12143"/>
                    </a:cubicBezTo>
                    <a:cubicBezTo>
                      <a:pt x="8706" y="11709"/>
                      <a:pt x="8940" y="11442"/>
                      <a:pt x="9340" y="11309"/>
                    </a:cubicBezTo>
                    <a:cubicBezTo>
                      <a:pt x="10074" y="11109"/>
                      <a:pt x="10841" y="10942"/>
                      <a:pt x="11575" y="10675"/>
                    </a:cubicBezTo>
                    <a:cubicBezTo>
                      <a:pt x="12009" y="10542"/>
                      <a:pt x="12409" y="10341"/>
                      <a:pt x="12776" y="10141"/>
                    </a:cubicBezTo>
                    <a:cubicBezTo>
                      <a:pt x="12909" y="10041"/>
                      <a:pt x="13009" y="9874"/>
                      <a:pt x="13076" y="9808"/>
                    </a:cubicBezTo>
                    <a:close/>
                  </a:path>
                </a:pathLst>
              </a:cu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39" name="Google Shape;339;p17"/>
            <p:cNvSpPr/>
            <p:nvPr/>
          </p:nvSpPr>
          <p:spPr>
            <a:xfrm>
              <a:off x="1194475" y="1437425"/>
              <a:ext cx="258600" cy="280333"/>
            </a:xfrm>
            <a:custGeom>
              <a:rect b="b" l="l" r="r" t="t"/>
              <a:pathLst>
                <a:path extrusionOk="0" h="7288" w="6723">
                  <a:moveTo>
                    <a:pt x="3436" y="1253"/>
                  </a:moveTo>
                  <a:lnTo>
                    <a:pt x="4203" y="2588"/>
                  </a:lnTo>
                  <a:cubicBezTo>
                    <a:pt x="3803" y="2688"/>
                    <a:pt x="3369" y="2821"/>
                    <a:pt x="2969" y="2921"/>
                  </a:cubicBezTo>
                  <a:cubicBezTo>
                    <a:pt x="3103" y="2354"/>
                    <a:pt x="3269" y="1820"/>
                    <a:pt x="3436" y="1253"/>
                  </a:cubicBezTo>
                  <a:close/>
                  <a:moveTo>
                    <a:pt x="2235" y="3822"/>
                  </a:moveTo>
                  <a:cubicBezTo>
                    <a:pt x="2235" y="3922"/>
                    <a:pt x="2169" y="3955"/>
                    <a:pt x="2169" y="4022"/>
                  </a:cubicBezTo>
                  <a:cubicBezTo>
                    <a:pt x="2002" y="3989"/>
                    <a:pt x="1902" y="3922"/>
                    <a:pt x="1802" y="3922"/>
                  </a:cubicBezTo>
                  <a:cubicBezTo>
                    <a:pt x="1935" y="3855"/>
                    <a:pt x="2068" y="3855"/>
                    <a:pt x="2235" y="3822"/>
                  </a:cubicBezTo>
                  <a:close/>
                  <a:moveTo>
                    <a:pt x="4570" y="3155"/>
                  </a:moveTo>
                  <a:cubicBezTo>
                    <a:pt x="4604" y="3255"/>
                    <a:pt x="4637" y="3288"/>
                    <a:pt x="4670" y="3355"/>
                  </a:cubicBezTo>
                  <a:lnTo>
                    <a:pt x="3803" y="4355"/>
                  </a:lnTo>
                  <a:cubicBezTo>
                    <a:pt x="3803" y="4422"/>
                    <a:pt x="3770" y="4422"/>
                    <a:pt x="3770" y="4456"/>
                  </a:cubicBezTo>
                  <a:cubicBezTo>
                    <a:pt x="3403" y="4355"/>
                    <a:pt x="3002" y="4289"/>
                    <a:pt x="2669" y="4155"/>
                  </a:cubicBezTo>
                  <a:lnTo>
                    <a:pt x="2802" y="3655"/>
                  </a:lnTo>
                  <a:cubicBezTo>
                    <a:pt x="3403" y="3522"/>
                    <a:pt x="3970" y="3355"/>
                    <a:pt x="4570" y="3155"/>
                  </a:cubicBezTo>
                  <a:close/>
                  <a:moveTo>
                    <a:pt x="4971" y="3922"/>
                  </a:moveTo>
                  <a:cubicBezTo>
                    <a:pt x="5137" y="4189"/>
                    <a:pt x="5304" y="4489"/>
                    <a:pt x="5504" y="4822"/>
                  </a:cubicBezTo>
                  <a:cubicBezTo>
                    <a:pt x="5137" y="4756"/>
                    <a:pt x="4770" y="4689"/>
                    <a:pt x="4403" y="4622"/>
                  </a:cubicBezTo>
                  <a:cubicBezTo>
                    <a:pt x="4570" y="4355"/>
                    <a:pt x="4770" y="4155"/>
                    <a:pt x="4971" y="3922"/>
                  </a:cubicBezTo>
                  <a:close/>
                  <a:moveTo>
                    <a:pt x="2469" y="4923"/>
                  </a:moveTo>
                  <a:cubicBezTo>
                    <a:pt x="2736" y="4989"/>
                    <a:pt x="2969" y="5023"/>
                    <a:pt x="3169" y="5123"/>
                  </a:cubicBezTo>
                  <a:cubicBezTo>
                    <a:pt x="2902" y="5490"/>
                    <a:pt x="2602" y="5857"/>
                    <a:pt x="2235" y="6257"/>
                  </a:cubicBezTo>
                  <a:cubicBezTo>
                    <a:pt x="2302" y="5790"/>
                    <a:pt x="2402" y="5323"/>
                    <a:pt x="2469" y="4923"/>
                  </a:cubicBezTo>
                  <a:close/>
                  <a:moveTo>
                    <a:pt x="3528" y="0"/>
                  </a:moveTo>
                  <a:cubicBezTo>
                    <a:pt x="3477" y="0"/>
                    <a:pt x="3427" y="25"/>
                    <a:pt x="3403" y="86"/>
                  </a:cubicBezTo>
                  <a:cubicBezTo>
                    <a:pt x="3336" y="119"/>
                    <a:pt x="3336" y="186"/>
                    <a:pt x="3303" y="253"/>
                  </a:cubicBezTo>
                  <a:cubicBezTo>
                    <a:pt x="3136" y="319"/>
                    <a:pt x="3069" y="486"/>
                    <a:pt x="3103" y="686"/>
                  </a:cubicBezTo>
                  <a:cubicBezTo>
                    <a:pt x="2769" y="1453"/>
                    <a:pt x="2569" y="2254"/>
                    <a:pt x="2335" y="3021"/>
                  </a:cubicBezTo>
                  <a:cubicBezTo>
                    <a:pt x="1668" y="3155"/>
                    <a:pt x="1001" y="3288"/>
                    <a:pt x="401" y="3421"/>
                  </a:cubicBezTo>
                  <a:cubicBezTo>
                    <a:pt x="100" y="3455"/>
                    <a:pt x="0" y="3955"/>
                    <a:pt x="301" y="4089"/>
                  </a:cubicBezTo>
                  <a:cubicBezTo>
                    <a:pt x="834" y="4322"/>
                    <a:pt x="1401" y="4522"/>
                    <a:pt x="1935" y="4756"/>
                  </a:cubicBezTo>
                  <a:cubicBezTo>
                    <a:pt x="1768" y="5490"/>
                    <a:pt x="1635" y="6190"/>
                    <a:pt x="1568" y="6957"/>
                  </a:cubicBezTo>
                  <a:cubicBezTo>
                    <a:pt x="1521" y="7122"/>
                    <a:pt x="1657" y="7288"/>
                    <a:pt x="1812" y="7288"/>
                  </a:cubicBezTo>
                  <a:cubicBezTo>
                    <a:pt x="1876" y="7288"/>
                    <a:pt x="1943" y="7259"/>
                    <a:pt x="2002" y="7191"/>
                  </a:cubicBezTo>
                  <a:cubicBezTo>
                    <a:pt x="2636" y="6624"/>
                    <a:pt x="3236" y="5923"/>
                    <a:pt x="3803" y="5256"/>
                  </a:cubicBezTo>
                  <a:cubicBezTo>
                    <a:pt x="4570" y="5423"/>
                    <a:pt x="5337" y="5590"/>
                    <a:pt x="6138" y="5690"/>
                  </a:cubicBezTo>
                  <a:cubicBezTo>
                    <a:pt x="6170" y="5696"/>
                    <a:pt x="6201" y="5699"/>
                    <a:pt x="6231" y="5699"/>
                  </a:cubicBezTo>
                  <a:cubicBezTo>
                    <a:pt x="6519" y="5699"/>
                    <a:pt x="6723" y="5428"/>
                    <a:pt x="6572" y="5156"/>
                  </a:cubicBezTo>
                  <a:cubicBezTo>
                    <a:pt x="6238" y="4522"/>
                    <a:pt x="5838" y="3955"/>
                    <a:pt x="5504" y="3321"/>
                  </a:cubicBezTo>
                  <a:cubicBezTo>
                    <a:pt x="5804" y="2988"/>
                    <a:pt x="6138" y="2621"/>
                    <a:pt x="6438" y="2287"/>
                  </a:cubicBezTo>
                  <a:cubicBezTo>
                    <a:pt x="6603" y="2068"/>
                    <a:pt x="6429" y="1736"/>
                    <a:pt x="6214" y="1736"/>
                  </a:cubicBezTo>
                  <a:cubicBezTo>
                    <a:pt x="6167" y="1736"/>
                    <a:pt x="6119" y="1751"/>
                    <a:pt x="6071" y="1787"/>
                  </a:cubicBezTo>
                  <a:cubicBezTo>
                    <a:pt x="5738" y="1987"/>
                    <a:pt x="5337" y="2187"/>
                    <a:pt x="4937" y="2321"/>
                  </a:cubicBezTo>
                  <a:lnTo>
                    <a:pt x="3836" y="419"/>
                  </a:lnTo>
                  <a:cubicBezTo>
                    <a:pt x="3803" y="319"/>
                    <a:pt x="3770" y="286"/>
                    <a:pt x="3670" y="253"/>
                  </a:cubicBezTo>
                  <a:lnTo>
                    <a:pt x="3670" y="186"/>
                  </a:lnTo>
                  <a:cubicBezTo>
                    <a:pt x="3712" y="79"/>
                    <a:pt x="3619" y="0"/>
                    <a:pt x="352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0" name="Google Shape;340;p17"/>
          <p:cNvSpPr/>
          <p:nvPr/>
        </p:nvSpPr>
        <p:spPr>
          <a:xfrm rot="-9899846">
            <a:off x="6133860" y="-242500"/>
            <a:ext cx="1718599" cy="833882"/>
          </a:xfrm>
          <a:custGeom>
            <a:rect b="b" l="l" r="r" t="t"/>
            <a:pathLst>
              <a:path extrusionOk="0" h="24087" w="49638">
                <a:moveTo>
                  <a:pt x="252" y="3708"/>
                </a:moveTo>
                <a:cubicBezTo>
                  <a:pt x="88" y="3758"/>
                  <a:pt x="0" y="3934"/>
                  <a:pt x="55" y="4096"/>
                </a:cubicBezTo>
                <a:cubicBezTo>
                  <a:pt x="109" y="4259"/>
                  <a:pt x="285" y="4345"/>
                  <a:pt x="447" y="4287"/>
                </a:cubicBezTo>
                <a:cubicBezTo>
                  <a:pt x="639" y="4224"/>
                  <a:pt x="830" y="4161"/>
                  <a:pt x="1023" y="4098"/>
                </a:cubicBezTo>
                <a:cubicBezTo>
                  <a:pt x="1333" y="3997"/>
                  <a:pt x="1293" y="3536"/>
                  <a:pt x="952" y="3503"/>
                </a:cubicBezTo>
                <a:cubicBezTo>
                  <a:pt x="912" y="3501"/>
                  <a:pt x="872" y="3505"/>
                  <a:pt x="834" y="3517"/>
                </a:cubicBezTo>
                <a:lnTo>
                  <a:pt x="646" y="3578"/>
                </a:lnTo>
                <a:lnTo>
                  <a:pt x="252" y="3708"/>
                </a:lnTo>
                <a:close/>
                <a:moveTo>
                  <a:pt x="46498" y="23475"/>
                </a:moveTo>
                <a:cubicBezTo>
                  <a:pt x="46332" y="23766"/>
                  <a:pt x="46699" y="24087"/>
                  <a:pt x="46972" y="23850"/>
                </a:cubicBezTo>
                <a:cubicBezTo>
                  <a:pt x="46995" y="23829"/>
                  <a:pt x="47014" y="23804"/>
                  <a:pt x="47030" y="23779"/>
                </a:cubicBezTo>
                <a:cubicBezTo>
                  <a:pt x="47133" y="23599"/>
                  <a:pt x="47234" y="23416"/>
                  <a:pt x="47330" y="23234"/>
                </a:cubicBezTo>
                <a:cubicBezTo>
                  <a:pt x="47475" y="22957"/>
                  <a:pt x="47158" y="22666"/>
                  <a:pt x="46894" y="22834"/>
                </a:cubicBezTo>
                <a:cubicBezTo>
                  <a:pt x="46850" y="22863"/>
                  <a:pt x="46815" y="22903"/>
                  <a:pt x="46789" y="22949"/>
                </a:cubicBezTo>
                <a:cubicBezTo>
                  <a:pt x="46695" y="23125"/>
                  <a:pt x="46599" y="23301"/>
                  <a:pt x="46500" y="23475"/>
                </a:cubicBezTo>
                <a:close/>
                <a:moveTo>
                  <a:pt x="47565" y="21318"/>
                </a:moveTo>
                <a:cubicBezTo>
                  <a:pt x="47460" y="21570"/>
                  <a:pt x="47711" y="21821"/>
                  <a:pt x="47963" y="21719"/>
                </a:cubicBezTo>
                <a:cubicBezTo>
                  <a:pt x="48038" y="21689"/>
                  <a:pt x="48097" y="21631"/>
                  <a:pt x="48129" y="21555"/>
                </a:cubicBezTo>
                <a:cubicBezTo>
                  <a:pt x="48208" y="21365"/>
                  <a:pt x="48288" y="21174"/>
                  <a:pt x="48363" y="20981"/>
                </a:cubicBezTo>
                <a:cubicBezTo>
                  <a:pt x="48476" y="20696"/>
                  <a:pt x="48133" y="20438"/>
                  <a:pt x="47890" y="20631"/>
                </a:cubicBezTo>
                <a:cubicBezTo>
                  <a:pt x="47846" y="20665"/>
                  <a:pt x="47812" y="20709"/>
                  <a:pt x="47793" y="20761"/>
                </a:cubicBezTo>
                <a:cubicBezTo>
                  <a:pt x="47720" y="20948"/>
                  <a:pt x="47644" y="21134"/>
                  <a:pt x="47565" y="21318"/>
                </a:cubicBezTo>
                <a:close/>
                <a:moveTo>
                  <a:pt x="48374" y="19051"/>
                </a:moveTo>
                <a:cubicBezTo>
                  <a:pt x="48284" y="19365"/>
                  <a:pt x="48694" y="19596"/>
                  <a:pt x="48914" y="19317"/>
                </a:cubicBezTo>
                <a:cubicBezTo>
                  <a:pt x="48935" y="19288"/>
                  <a:pt x="48950" y="19256"/>
                  <a:pt x="48961" y="19221"/>
                </a:cubicBezTo>
                <a:cubicBezTo>
                  <a:pt x="49019" y="19022"/>
                  <a:pt x="49072" y="18822"/>
                  <a:pt x="49124" y="18621"/>
                </a:cubicBezTo>
                <a:cubicBezTo>
                  <a:pt x="49204" y="18317"/>
                  <a:pt x="48814" y="18097"/>
                  <a:pt x="48592" y="18353"/>
                </a:cubicBezTo>
                <a:cubicBezTo>
                  <a:pt x="48562" y="18389"/>
                  <a:pt x="48543" y="18431"/>
                  <a:pt x="48533" y="18475"/>
                </a:cubicBezTo>
                <a:cubicBezTo>
                  <a:pt x="48483" y="18667"/>
                  <a:pt x="48430" y="18860"/>
                  <a:pt x="48376" y="19053"/>
                </a:cubicBezTo>
                <a:close/>
                <a:moveTo>
                  <a:pt x="48881" y="16708"/>
                </a:moveTo>
                <a:cubicBezTo>
                  <a:pt x="48839" y="17049"/>
                  <a:pt x="49300" y="17192"/>
                  <a:pt x="49457" y="16888"/>
                </a:cubicBezTo>
                <a:cubicBezTo>
                  <a:pt x="49472" y="16859"/>
                  <a:pt x="49482" y="16825"/>
                  <a:pt x="49487" y="16792"/>
                </a:cubicBezTo>
                <a:cubicBezTo>
                  <a:pt x="49516" y="16584"/>
                  <a:pt x="49539" y="16379"/>
                  <a:pt x="49562" y="16171"/>
                </a:cubicBezTo>
                <a:cubicBezTo>
                  <a:pt x="49575" y="16006"/>
                  <a:pt x="49453" y="15861"/>
                  <a:pt x="49287" y="15844"/>
                </a:cubicBezTo>
                <a:cubicBezTo>
                  <a:pt x="49122" y="15830"/>
                  <a:pt x="48973" y="15949"/>
                  <a:pt x="48954" y="16115"/>
                </a:cubicBezTo>
                <a:cubicBezTo>
                  <a:pt x="48940" y="16310"/>
                  <a:pt x="48908" y="16515"/>
                  <a:pt x="48881" y="16708"/>
                </a:cubicBezTo>
                <a:close/>
                <a:moveTo>
                  <a:pt x="49487" y="16792"/>
                </a:moveTo>
                <a:lnTo>
                  <a:pt x="48954" y="16117"/>
                </a:lnTo>
                <a:lnTo>
                  <a:pt x="49562" y="16173"/>
                </a:lnTo>
                <a:lnTo>
                  <a:pt x="49487" y="16794"/>
                </a:lnTo>
                <a:close/>
                <a:moveTo>
                  <a:pt x="49021" y="14325"/>
                </a:moveTo>
                <a:cubicBezTo>
                  <a:pt x="49028" y="14493"/>
                  <a:pt x="49168" y="14625"/>
                  <a:pt x="49338" y="14618"/>
                </a:cubicBezTo>
                <a:cubicBezTo>
                  <a:pt x="49505" y="14614"/>
                  <a:pt x="49637" y="14472"/>
                  <a:pt x="49633" y="14304"/>
                </a:cubicBezTo>
                <a:cubicBezTo>
                  <a:pt x="49627" y="14095"/>
                  <a:pt x="49614" y="13887"/>
                  <a:pt x="49600" y="13680"/>
                </a:cubicBezTo>
                <a:cubicBezTo>
                  <a:pt x="49589" y="13508"/>
                  <a:pt x="49440" y="13378"/>
                  <a:pt x="49271" y="13392"/>
                </a:cubicBezTo>
                <a:cubicBezTo>
                  <a:pt x="49099" y="13405"/>
                  <a:pt x="48973" y="13558"/>
                  <a:pt x="48990" y="13728"/>
                </a:cubicBezTo>
                <a:cubicBezTo>
                  <a:pt x="49005" y="13927"/>
                  <a:pt x="49017" y="14124"/>
                  <a:pt x="49021" y="14325"/>
                </a:cubicBezTo>
                <a:close/>
                <a:moveTo>
                  <a:pt x="48722" y="11967"/>
                </a:moveTo>
                <a:cubicBezTo>
                  <a:pt x="48808" y="12303"/>
                  <a:pt x="49287" y="12265"/>
                  <a:pt x="49321" y="11921"/>
                </a:cubicBezTo>
                <a:cubicBezTo>
                  <a:pt x="49323" y="11888"/>
                  <a:pt x="49321" y="11854"/>
                  <a:pt x="49315" y="11823"/>
                </a:cubicBezTo>
                <a:lnTo>
                  <a:pt x="49269" y="11632"/>
                </a:lnTo>
                <a:lnTo>
                  <a:pt x="49237" y="11513"/>
                </a:lnTo>
                <a:lnTo>
                  <a:pt x="49204" y="11391"/>
                </a:lnTo>
                <a:lnTo>
                  <a:pt x="49153" y="11217"/>
                </a:lnTo>
                <a:cubicBezTo>
                  <a:pt x="49105" y="11056"/>
                  <a:pt x="48935" y="10964"/>
                  <a:pt x="48774" y="11012"/>
                </a:cubicBezTo>
                <a:cubicBezTo>
                  <a:pt x="48613" y="11060"/>
                  <a:pt x="48520" y="11230"/>
                  <a:pt x="48569" y="11391"/>
                </a:cubicBezTo>
                <a:lnTo>
                  <a:pt x="48615" y="11555"/>
                </a:lnTo>
                <a:lnTo>
                  <a:pt x="48646" y="11668"/>
                </a:lnTo>
                <a:cubicBezTo>
                  <a:pt x="48671" y="11766"/>
                  <a:pt x="48696" y="11867"/>
                  <a:pt x="48722" y="11967"/>
                </a:cubicBezTo>
                <a:close/>
                <a:moveTo>
                  <a:pt x="47932" y="9731"/>
                </a:moveTo>
                <a:cubicBezTo>
                  <a:pt x="48007" y="9882"/>
                  <a:pt x="48189" y="9945"/>
                  <a:pt x="48342" y="9870"/>
                </a:cubicBezTo>
                <a:cubicBezTo>
                  <a:pt x="48493" y="9794"/>
                  <a:pt x="48554" y="9612"/>
                  <a:pt x="48481" y="9461"/>
                </a:cubicBezTo>
                <a:lnTo>
                  <a:pt x="48435" y="9367"/>
                </a:lnTo>
                <a:lnTo>
                  <a:pt x="48376" y="9249"/>
                </a:lnTo>
                <a:lnTo>
                  <a:pt x="48315" y="9130"/>
                </a:lnTo>
                <a:lnTo>
                  <a:pt x="48252" y="9012"/>
                </a:lnTo>
                <a:lnTo>
                  <a:pt x="48193" y="8906"/>
                </a:lnTo>
                <a:cubicBezTo>
                  <a:pt x="48022" y="8604"/>
                  <a:pt x="47569" y="8767"/>
                  <a:pt x="47626" y="9107"/>
                </a:cubicBezTo>
                <a:cubicBezTo>
                  <a:pt x="47632" y="9140"/>
                  <a:pt x="47642" y="9172"/>
                  <a:pt x="47659" y="9199"/>
                </a:cubicBezTo>
                <a:lnTo>
                  <a:pt x="47714" y="9302"/>
                </a:lnTo>
                <a:lnTo>
                  <a:pt x="47772" y="9413"/>
                </a:lnTo>
                <a:lnTo>
                  <a:pt x="47831" y="9526"/>
                </a:lnTo>
                <a:lnTo>
                  <a:pt x="47888" y="9637"/>
                </a:lnTo>
                <a:close/>
                <a:moveTo>
                  <a:pt x="46678" y="7713"/>
                </a:moveTo>
                <a:cubicBezTo>
                  <a:pt x="46890" y="7979"/>
                  <a:pt x="47309" y="7755"/>
                  <a:pt x="47209" y="7432"/>
                </a:cubicBezTo>
                <a:cubicBezTo>
                  <a:pt x="47198" y="7397"/>
                  <a:pt x="47181" y="7365"/>
                  <a:pt x="47158" y="7336"/>
                </a:cubicBezTo>
                <a:lnTo>
                  <a:pt x="47020" y="7160"/>
                </a:lnTo>
                <a:lnTo>
                  <a:pt x="46928" y="7047"/>
                </a:lnTo>
                <a:lnTo>
                  <a:pt x="46833" y="6933"/>
                </a:lnTo>
                <a:lnTo>
                  <a:pt x="46762" y="6852"/>
                </a:lnTo>
                <a:cubicBezTo>
                  <a:pt x="46534" y="6590"/>
                  <a:pt x="46117" y="6850"/>
                  <a:pt x="46251" y="7170"/>
                </a:cubicBezTo>
                <a:cubicBezTo>
                  <a:pt x="46263" y="7200"/>
                  <a:pt x="46280" y="7227"/>
                  <a:pt x="46301" y="7250"/>
                </a:cubicBezTo>
                <a:lnTo>
                  <a:pt x="46366" y="7330"/>
                </a:lnTo>
                <a:lnTo>
                  <a:pt x="46456" y="7436"/>
                </a:lnTo>
                <a:lnTo>
                  <a:pt x="46544" y="7545"/>
                </a:lnTo>
                <a:lnTo>
                  <a:pt x="46678" y="7715"/>
                </a:lnTo>
                <a:close/>
                <a:moveTo>
                  <a:pt x="45044" y="5976"/>
                </a:moveTo>
                <a:cubicBezTo>
                  <a:pt x="45169" y="6093"/>
                  <a:pt x="45366" y="6083"/>
                  <a:pt x="45480" y="5955"/>
                </a:cubicBezTo>
                <a:cubicBezTo>
                  <a:pt x="45595" y="5827"/>
                  <a:pt x="45580" y="5630"/>
                  <a:pt x="45448" y="5519"/>
                </a:cubicBezTo>
                <a:lnTo>
                  <a:pt x="45310" y="5397"/>
                </a:lnTo>
                <a:lnTo>
                  <a:pt x="45186" y="5290"/>
                </a:lnTo>
                <a:lnTo>
                  <a:pt x="45060" y="5186"/>
                </a:lnTo>
                <a:lnTo>
                  <a:pt x="44974" y="5114"/>
                </a:lnTo>
                <a:cubicBezTo>
                  <a:pt x="44702" y="4896"/>
                  <a:pt x="44335" y="5225"/>
                  <a:pt x="44530" y="5523"/>
                </a:cubicBezTo>
                <a:cubicBezTo>
                  <a:pt x="44547" y="5548"/>
                  <a:pt x="44568" y="5569"/>
                  <a:pt x="44591" y="5588"/>
                </a:cubicBezTo>
                <a:lnTo>
                  <a:pt x="44671" y="5655"/>
                </a:lnTo>
                <a:lnTo>
                  <a:pt x="44790" y="5756"/>
                </a:lnTo>
                <a:lnTo>
                  <a:pt x="44909" y="5858"/>
                </a:lnTo>
                <a:lnTo>
                  <a:pt x="45044" y="5976"/>
                </a:lnTo>
                <a:close/>
                <a:moveTo>
                  <a:pt x="43139" y="4525"/>
                </a:moveTo>
                <a:cubicBezTo>
                  <a:pt x="43279" y="4618"/>
                  <a:pt x="43470" y="4576"/>
                  <a:pt x="43560" y="4435"/>
                </a:cubicBezTo>
                <a:cubicBezTo>
                  <a:pt x="43652" y="4293"/>
                  <a:pt x="43612" y="4104"/>
                  <a:pt x="43470" y="4012"/>
                </a:cubicBezTo>
                <a:lnTo>
                  <a:pt x="43382" y="3955"/>
                </a:lnTo>
                <a:lnTo>
                  <a:pt x="43227" y="3855"/>
                </a:lnTo>
                <a:lnTo>
                  <a:pt x="43069" y="3758"/>
                </a:lnTo>
                <a:lnTo>
                  <a:pt x="42946" y="3681"/>
                </a:lnTo>
                <a:cubicBezTo>
                  <a:pt x="42663" y="3509"/>
                  <a:pt x="42338" y="3855"/>
                  <a:pt x="42546" y="4129"/>
                </a:cubicBezTo>
                <a:cubicBezTo>
                  <a:pt x="42569" y="4159"/>
                  <a:pt x="42596" y="4184"/>
                  <a:pt x="42629" y="4203"/>
                </a:cubicBezTo>
                <a:lnTo>
                  <a:pt x="42749" y="4276"/>
                </a:lnTo>
                <a:lnTo>
                  <a:pt x="42900" y="4372"/>
                </a:lnTo>
                <a:lnTo>
                  <a:pt x="43137" y="4525"/>
                </a:lnTo>
                <a:close/>
                <a:moveTo>
                  <a:pt x="41049" y="3331"/>
                </a:moveTo>
                <a:cubicBezTo>
                  <a:pt x="41200" y="3404"/>
                  <a:pt x="41382" y="3343"/>
                  <a:pt x="41458" y="3193"/>
                </a:cubicBezTo>
                <a:cubicBezTo>
                  <a:pt x="41531" y="3040"/>
                  <a:pt x="41468" y="2857"/>
                  <a:pt x="41317" y="2784"/>
                </a:cubicBezTo>
                <a:lnTo>
                  <a:pt x="41196" y="2723"/>
                </a:lnTo>
                <a:lnTo>
                  <a:pt x="41011" y="2633"/>
                </a:lnTo>
                <a:lnTo>
                  <a:pt x="40762" y="2514"/>
                </a:lnTo>
                <a:cubicBezTo>
                  <a:pt x="40448" y="2373"/>
                  <a:pt x="40179" y="2769"/>
                  <a:pt x="40418" y="3008"/>
                </a:cubicBezTo>
                <a:cubicBezTo>
                  <a:pt x="40444" y="3033"/>
                  <a:pt x="40473" y="3054"/>
                  <a:pt x="40504" y="3069"/>
                </a:cubicBezTo>
                <a:lnTo>
                  <a:pt x="40745" y="3184"/>
                </a:lnTo>
                <a:lnTo>
                  <a:pt x="40928" y="3270"/>
                </a:lnTo>
                <a:close/>
                <a:moveTo>
                  <a:pt x="38838" y="2354"/>
                </a:moveTo>
                <a:cubicBezTo>
                  <a:pt x="39123" y="2470"/>
                  <a:pt x="39381" y="2126"/>
                  <a:pt x="39188" y="1881"/>
                </a:cubicBezTo>
                <a:cubicBezTo>
                  <a:pt x="39153" y="1837"/>
                  <a:pt x="39109" y="1805"/>
                  <a:pt x="39058" y="1786"/>
                </a:cubicBezTo>
                <a:lnTo>
                  <a:pt x="38817" y="1692"/>
                </a:lnTo>
                <a:cubicBezTo>
                  <a:pt x="38704" y="1650"/>
                  <a:pt x="38593" y="1608"/>
                  <a:pt x="38480" y="1566"/>
                </a:cubicBezTo>
                <a:cubicBezTo>
                  <a:pt x="38176" y="1455"/>
                  <a:pt x="37924" y="1845"/>
                  <a:pt x="38170" y="2080"/>
                </a:cubicBezTo>
                <a:cubicBezTo>
                  <a:pt x="38199" y="2107"/>
                  <a:pt x="38235" y="2128"/>
                  <a:pt x="38272" y="2143"/>
                </a:cubicBezTo>
                <a:cubicBezTo>
                  <a:pt x="38381" y="2180"/>
                  <a:pt x="38490" y="2222"/>
                  <a:pt x="38599" y="2264"/>
                </a:cubicBezTo>
                <a:close/>
                <a:moveTo>
                  <a:pt x="36552" y="1577"/>
                </a:moveTo>
                <a:cubicBezTo>
                  <a:pt x="36847" y="1663"/>
                  <a:pt x="37071" y="1298"/>
                  <a:pt x="36856" y="1072"/>
                </a:cubicBezTo>
                <a:cubicBezTo>
                  <a:pt x="36818" y="1032"/>
                  <a:pt x="36772" y="1005"/>
                  <a:pt x="36719" y="990"/>
                </a:cubicBezTo>
                <a:cubicBezTo>
                  <a:pt x="36520" y="933"/>
                  <a:pt x="36321" y="879"/>
                  <a:pt x="36122" y="826"/>
                </a:cubicBezTo>
                <a:cubicBezTo>
                  <a:pt x="35793" y="741"/>
                  <a:pt x="35586" y="1185"/>
                  <a:pt x="35885" y="1382"/>
                </a:cubicBezTo>
                <a:cubicBezTo>
                  <a:pt x="35913" y="1397"/>
                  <a:pt x="35940" y="1409"/>
                  <a:pt x="35969" y="1417"/>
                </a:cubicBezTo>
                <a:cubicBezTo>
                  <a:pt x="36164" y="1468"/>
                  <a:pt x="36357" y="1522"/>
                  <a:pt x="36552" y="1577"/>
                </a:cubicBezTo>
                <a:close/>
                <a:moveTo>
                  <a:pt x="34202" y="1021"/>
                </a:moveTo>
                <a:cubicBezTo>
                  <a:pt x="34370" y="1053"/>
                  <a:pt x="34529" y="942"/>
                  <a:pt x="34559" y="776"/>
                </a:cubicBezTo>
                <a:cubicBezTo>
                  <a:pt x="34590" y="609"/>
                  <a:pt x="34479" y="449"/>
                  <a:pt x="34314" y="420"/>
                </a:cubicBezTo>
                <a:cubicBezTo>
                  <a:pt x="34110" y="382"/>
                  <a:pt x="33907" y="347"/>
                  <a:pt x="33704" y="315"/>
                </a:cubicBezTo>
                <a:cubicBezTo>
                  <a:pt x="33375" y="265"/>
                  <a:pt x="33209" y="707"/>
                  <a:pt x="33507" y="883"/>
                </a:cubicBezTo>
                <a:cubicBezTo>
                  <a:pt x="33538" y="900"/>
                  <a:pt x="33574" y="912"/>
                  <a:pt x="33609" y="919"/>
                </a:cubicBezTo>
                <a:cubicBezTo>
                  <a:pt x="33806" y="950"/>
                  <a:pt x="34005" y="984"/>
                  <a:pt x="34202" y="1021"/>
                </a:cubicBezTo>
                <a:close/>
                <a:moveTo>
                  <a:pt x="31813" y="697"/>
                </a:moveTo>
                <a:cubicBezTo>
                  <a:pt x="31981" y="711"/>
                  <a:pt x="32132" y="585"/>
                  <a:pt x="32144" y="416"/>
                </a:cubicBezTo>
                <a:cubicBezTo>
                  <a:pt x="32159" y="248"/>
                  <a:pt x="32033" y="99"/>
                  <a:pt x="31864" y="87"/>
                </a:cubicBezTo>
                <a:cubicBezTo>
                  <a:pt x="31658" y="70"/>
                  <a:pt x="31453" y="53"/>
                  <a:pt x="31247" y="41"/>
                </a:cubicBezTo>
                <a:cubicBezTo>
                  <a:pt x="31078" y="30"/>
                  <a:pt x="30933" y="160"/>
                  <a:pt x="30923" y="328"/>
                </a:cubicBezTo>
                <a:cubicBezTo>
                  <a:pt x="30912" y="497"/>
                  <a:pt x="31042" y="642"/>
                  <a:pt x="31212" y="650"/>
                </a:cubicBezTo>
                <a:cubicBezTo>
                  <a:pt x="31411" y="665"/>
                  <a:pt x="31612" y="678"/>
                  <a:pt x="31813" y="697"/>
                </a:cubicBezTo>
                <a:close/>
                <a:moveTo>
                  <a:pt x="29403" y="613"/>
                </a:moveTo>
                <a:cubicBezTo>
                  <a:pt x="29734" y="602"/>
                  <a:pt x="29816" y="154"/>
                  <a:pt x="29514" y="26"/>
                </a:cubicBezTo>
                <a:cubicBezTo>
                  <a:pt x="29477" y="9"/>
                  <a:pt x="29433" y="1"/>
                  <a:pt x="29391" y="3"/>
                </a:cubicBezTo>
                <a:cubicBezTo>
                  <a:pt x="29185" y="5"/>
                  <a:pt x="28978" y="11"/>
                  <a:pt x="28772" y="22"/>
                </a:cubicBezTo>
                <a:cubicBezTo>
                  <a:pt x="28422" y="43"/>
                  <a:pt x="28372" y="531"/>
                  <a:pt x="28712" y="623"/>
                </a:cubicBezTo>
                <a:cubicBezTo>
                  <a:pt x="28741" y="629"/>
                  <a:pt x="28770" y="634"/>
                  <a:pt x="28800" y="632"/>
                </a:cubicBezTo>
                <a:cubicBezTo>
                  <a:pt x="29001" y="623"/>
                  <a:pt x="29202" y="615"/>
                  <a:pt x="29403" y="613"/>
                </a:cubicBezTo>
                <a:close/>
                <a:moveTo>
                  <a:pt x="27002" y="787"/>
                </a:moveTo>
                <a:cubicBezTo>
                  <a:pt x="27316" y="747"/>
                  <a:pt x="27368" y="303"/>
                  <a:pt x="27056" y="194"/>
                </a:cubicBezTo>
                <a:cubicBezTo>
                  <a:pt x="27012" y="179"/>
                  <a:pt x="26966" y="175"/>
                  <a:pt x="26922" y="181"/>
                </a:cubicBezTo>
                <a:cubicBezTo>
                  <a:pt x="26717" y="208"/>
                  <a:pt x="26511" y="238"/>
                  <a:pt x="26308" y="271"/>
                </a:cubicBezTo>
                <a:cubicBezTo>
                  <a:pt x="26151" y="307"/>
                  <a:pt x="26048" y="458"/>
                  <a:pt x="26075" y="617"/>
                </a:cubicBezTo>
                <a:cubicBezTo>
                  <a:pt x="26100" y="776"/>
                  <a:pt x="26245" y="887"/>
                  <a:pt x="26406" y="873"/>
                </a:cubicBezTo>
                <a:cubicBezTo>
                  <a:pt x="26603" y="841"/>
                  <a:pt x="26802" y="812"/>
                  <a:pt x="27002" y="787"/>
                </a:cubicBezTo>
                <a:close/>
                <a:moveTo>
                  <a:pt x="24642" y="1244"/>
                </a:moveTo>
                <a:cubicBezTo>
                  <a:pt x="24954" y="1164"/>
                  <a:pt x="24944" y="703"/>
                  <a:pt x="24606" y="646"/>
                </a:cubicBezTo>
                <a:cubicBezTo>
                  <a:pt x="24566" y="640"/>
                  <a:pt x="24524" y="642"/>
                  <a:pt x="24485" y="655"/>
                </a:cubicBezTo>
                <a:cubicBezTo>
                  <a:pt x="24285" y="705"/>
                  <a:pt x="24084" y="762"/>
                  <a:pt x="23885" y="822"/>
                </a:cubicBezTo>
                <a:cubicBezTo>
                  <a:pt x="23728" y="875"/>
                  <a:pt x="23642" y="1042"/>
                  <a:pt x="23690" y="1202"/>
                </a:cubicBezTo>
                <a:cubicBezTo>
                  <a:pt x="23738" y="1359"/>
                  <a:pt x="23904" y="1451"/>
                  <a:pt x="24063" y="1407"/>
                </a:cubicBezTo>
                <a:cubicBezTo>
                  <a:pt x="24254" y="1348"/>
                  <a:pt x="24447" y="1294"/>
                  <a:pt x="24640" y="1244"/>
                </a:cubicBezTo>
                <a:close/>
                <a:moveTo>
                  <a:pt x="22378" y="2025"/>
                </a:moveTo>
                <a:cubicBezTo>
                  <a:pt x="22661" y="1902"/>
                  <a:pt x="22603" y="1472"/>
                  <a:pt x="22280" y="1441"/>
                </a:cubicBezTo>
                <a:cubicBezTo>
                  <a:pt x="22230" y="1436"/>
                  <a:pt x="22177" y="1445"/>
                  <a:pt x="22131" y="1466"/>
                </a:cubicBezTo>
                <a:cubicBezTo>
                  <a:pt x="21940" y="1550"/>
                  <a:pt x="21754" y="1640"/>
                  <a:pt x="21565" y="1732"/>
                </a:cubicBezTo>
                <a:cubicBezTo>
                  <a:pt x="21255" y="1891"/>
                  <a:pt x="21410" y="2363"/>
                  <a:pt x="21756" y="2304"/>
                </a:cubicBezTo>
                <a:cubicBezTo>
                  <a:pt x="21785" y="2300"/>
                  <a:pt x="21813" y="2289"/>
                  <a:pt x="21840" y="2277"/>
                </a:cubicBezTo>
                <a:cubicBezTo>
                  <a:pt x="22020" y="2195"/>
                  <a:pt x="22196" y="2105"/>
                  <a:pt x="22378" y="2025"/>
                </a:cubicBezTo>
                <a:close/>
                <a:moveTo>
                  <a:pt x="22131" y="1466"/>
                </a:moveTo>
                <a:lnTo>
                  <a:pt x="21840" y="2277"/>
                </a:lnTo>
                <a:lnTo>
                  <a:pt x="21565" y="1732"/>
                </a:lnTo>
                <a:lnTo>
                  <a:pt x="22131" y="1466"/>
                </a:lnTo>
                <a:close/>
                <a:moveTo>
                  <a:pt x="20325" y="3199"/>
                </a:moveTo>
                <a:cubicBezTo>
                  <a:pt x="20597" y="2989"/>
                  <a:pt x="20371" y="2553"/>
                  <a:pt x="20033" y="2671"/>
                </a:cubicBezTo>
                <a:cubicBezTo>
                  <a:pt x="20004" y="2681"/>
                  <a:pt x="19979" y="2694"/>
                  <a:pt x="19954" y="2713"/>
                </a:cubicBezTo>
                <a:cubicBezTo>
                  <a:pt x="19784" y="2840"/>
                  <a:pt x="19620" y="2970"/>
                  <a:pt x="19461" y="3111"/>
                </a:cubicBezTo>
                <a:cubicBezTo>
                  <a:pt x="19218" y="3325"/>
                  <a:pt x="19436" y="3729"/>
                  <a:pt x="19759" y="3631"/>
                </a:cubicBezTo>
                <a:cubicBezTo>
                  <a:pt x="19799" y="3618"/>
                  <a:pt x="19834" y="3597"/>
                  <a:pt x="19866" y="3570"/>
                </a:cubicBezTo>
                <a:cubicBezTo>
                  <a:pt x="20012" y="3440"/>
                  <a:pt x="20165" y="3318"/>
                  <a:pt x="20322" y="3199"/>
                </a:cubicBezTo>
                <a:close/>
                <a:moveTo>
                  <a:pt x="18669" y="4867"/>
                </a:moveTo>
                <a:cubicBezTo>
                  <a:pt x="18774" y="4731"/>
                  <a:pt x="18749" y="4534"/>
                  <a:pt x="18610" y="4431"/>
                </a:cubicBezTo>
                <a:cubicBezTo>
                  <a:pt x="18472" y="4328"/>
                  <a:pt x="18277" y="4362"/>
                  <a:pt x="18179" y="4502"/>
                </a:cubicBezTo>
                <a:cubicBezTo>
                  <a:pt x="18051" y="4670"/>
                  <a:pt x="17929" y="4846"/>
                  <a:pt x="17818" y="5024"/>
                </a:cubicBezTo>
                <a:cubicBezTo>
                  <a:pt x="17642" y="5303"/>
                  <a:pt x="17979" y="5634"/>
                  <a:pt x="18260" y="5431"/>
                </a:cubicBezTo>
                <a:cubicBezTo>
                  <a:pt x="18290" y="5408"/>
                  <a:pt x="18315" y="5380"/>
                  <a:pt x="18336" y="5349"/>
                </a:cubicBezTo>
                <a:cubicBezTo>
                  <a:pt x="18440" y="5186"/>
                  <a:pt x="18552" y="5022"/>
                  <a:pt x="18669" y="4867"/>
                </a:cubicBezTo>
                <a:close/>
                <a:moveTo>
                  <a:pt x="17590" y="6929"/>
                </a:moveTo>
                <a:cubicBezTo>
                  <a:pt x="17684" y="6604"/>
                  <a:pt x="17269" y="6384"/>
                  <a:pt x="17051" y="6659"/>
                </a:cubicBezTo>
                <a:cubicBezTo>
                  <a:pt x="17030" y="6686"/>
                  <a:pt x="17015" y="6718"/>
                  <a:pt x="17005" y="6751"/>
                </a:cubicBezTo>
                <a:cubicBezTo>
                  <a:pt x="16940" y="6954"/>
                  <a:pt x="16888" y="7162"/>
                  <a:pt x="16844" y="7371"/>
                </a:cubicBezTo>
                <a:cubicBezTo>
                  <a:pt x="16781" y="7707"/>
                  <a:pt x="17225" y="7881"/>
                  <a:pt x="17407" y="7587"/>
                </a:cubicBezTo>
                <a:cubicBezTo>
                  <a:pt x="17424" y="7556"/>
                  <a:pt x="17437" y="7524"/>
                  <a:pt x="17443" y="7491"/>
                </a:cubicBezTo>
                <a:cubicBezTo>
                  <a:pt x="17483" y="7300"/>
                  <a:pt x="17531" y="7114"/>
                  <a:pt x="17590" y="6929"/>
                </a:cubicBezTo>
                <a:close/>
                <a:moveTo>
                  <a:pt x="17405" y="9195"/>
                </a:moveTo>
                <a:cubicBezTo>
                  <a:pt x="17347" y="8882"/>
                  <a:pt x="16898" y="8855"/>
                  <a:pt x="16810" y="9176"/>
                </a:cubicBezTo>
                <a:cubicBezTo>
                  <a:pt x="16800" y="9220"/>
                  <a:pt x="16797" y="9266"/>
                  <a:pt x="16806" y="9310"/>
                </a:cubicBezTo>
                <a:cubicBezTo>
                  <a:pt x="16848" y="9528"/>
                  <a:pt x="16909" y="9744"/>
                  <a:pt x="16988" y="9951"/>
                </a:cubicBezTo>
                <a:cubicBezTo>
                  <a:pt x="17116" y="10272"/>
                  <a:pt x="17600" y="10167"/>
                  <a:pt x="17577" y="9815"/>
                </a:cubicBezTo>
                <a:cubicBezTo>
                  <a:pt x="17575" y="9784"/>
                  <a:pt x="17567" y="9754"/>
                  <a:pt x="17556" y="9727"/>
                </a:cubicBezTo>
                <a:cubicBezTo>
                  <a:pt x="17489" y="9555"/>
                  <a:pt x="17439" y="9377"/>
                  <a:pt x="17405" y="9195"/>
                </a:cubicBezTo>
                <a:close/>
                <a:moveTo>
                  <a:pt x="18589" y="10867"/>
                </a:moveTo>
                <a:cubicBezTo>
                  <a:pt x="18294" y="10750"/>
                  <a:pt x="18030" y="11114"/>
                  <a:pt x="18256" y="11364"/>
                </a:cubicBezTo>
                <a:cubicBezTo>
                  <a:pt x="18285" y="11395"/>
                  <a:pt x="18323" y="11418"/>
                  <a:pt x="18363" y="11435"/>
                </a:cubicBezTo>
                <a:cubicBezTo>
                  <a:pt x="18581" y="11523"/>
                  <a:pt x="18811" y="11575"/>
                  <a:pt x="19046" y="11592"/>
                </a:cubicBezTo>
                <a:cubicBezTo>
                  <a:pt x="19386" y="11613"/>
                  <a:pt x="19507" y="11154"/>
                  <a:pt x="19193" y="11008"/>
                </a:cubicBezTo>
                <a:cubicBezTo>
                  <a:pt x="19159" y="10995"/>
                  <a:pt x="19126" y="10984"/>
                  <a:pt x="19092" y="10982"/>
                </a:cubicBezTo>
                <a:cubicBezTo>
                  <a:pt x="18920" y="10970"/>
                  <a:pt x="18751" y="10930"/>
                  <a:pt x="18589" y="10865"/>
                </a:cubicBezTo>
                <a:close/>
                <a:moveTo>
                  <a:pt x="20660" y="10553"/>
                </a:moveTo>
                <a:cubicBezTo>
                  <a:pt x="20394" y="10704"/>
                  <a:pt x="20496" y="11123"/>
                  <a:pt x="20819" y="11123"/>
                </a:cubicBezTo>
                <a:cubicBezTo>
                  <a:pt x="20872" y="11121"/>
                  <a:pt x="20922" y="11106"/>
                  <a:pt x="20968" y="11081"/>
                </a:cubicBezTo>
                <a:cubicBezTo>
                  <a:pt x="21025" y="11047"/>
                  <a:pt x="21081" y="11014"/>
                  <a:pt x="21138" y="10980"/>
                </a:cubicBezTo>
                <a:lnTo>
                  <a:pt x="21198" y="10938"/>
                </a:lnTo>
                <a:lnTo>
                  <a:pt x="21261" y="10896"/>
                </a:lnTo>
                <a:lnTo>
                  <a:pt x="21320" y="10857"/>
                </a:lnTo>
                <a:lnTo>
                  <a:pt x="21379" y="10815"/>
                </a:lnTo>
                <a:lnTo>
                  <a:pt x="21435" y="10771"/>
                </a:lnTo>
                <a:lnTo>
                  <a:pt x="21515" y="10708"/>
                </a:lnTo>
                <a:cubicBezTo>
                  <a:pt x="21758" y="10502"/>
                  <a:pt x="21563" y="10102"/>
                  <a:pt x="21245" y="10178"/>
                </a:cubicBezTo>
                <a:cubicBezTo>
                  <a:pt x="21198" y="10188"/>
                  <a:pt x="21157" y="10209"/>
                  <a:pt x="21121" y="10240"/>
                </a:cubicBezTo>
                <a:lnTo>
                  <a:pt x="21062" y="10287"/>
                </a:lnTo>
                <a:cubicBezTo>
                  <a:pt x="20934" y="10385"/>
                  <a:pt x="20798" y="10473"/>
                  <a:pt x="20660" y="10553"/>
                </a:cubicBezTo>
                <a:close/>
                <a:moveTo>
                  <a:pt x="21926" y="8897"/>
                </a:moveTo>
                <a:cubicBezTo>
                  <a:pt x="21884" y="9220"/>
                  <a:pt x="22315" y="9375"/>
                  <a:pt x="22489" y="9092"/>
                </a:cubicBezTo>
                <a:cubicBezTo>
                  <a:pt x="22512" y="9056"/>
                  <a:pt x="22525" y="9014"/>
                  <a:pt x="22531" y="8973"/>
                </a:cubicBezTo>
                <a:lnTo>
                  <a:pt x="22542" y="8880"/>
                </a:lnTo>
                <a:lnTo>
                  <a:pt x="22548" y="8820"/>
                </a:lnTo>
                <a:lnTo>
                  <a:pt x="22552" y="8759"/>
                </a:lnTo>
                <a:lnTo>
                  <a:pt x="22554" y="8696"/>
                </a:lnTo>
                <a:lnTo>
                  <a:pt x="22556" y="8633"/>
                </a:lnTo>
                <a:lnTo>
                  <a:pt x="22556" y="8572"/>
                </a:lnTo>
                <a:lnTo>
                  <a:pt x="22554" y="8509"/>
                </a:lnTo>
                <a:lnTo>
                  <a:pt x="22552" y="8447"/>
                </a:lnTo>
                <a:lnTo>
                  <a:pt x="22546" y="8384"/>
                </a:lnTo>
                <a:lnTo>
                  <a:pt x="22538" y="8287"/>
                </a:lnTo>
                <a:cubicBezTo>
                  <a:pt x="22498" y="7965"/>
                  <a:pt x="22039" y="7918"/>
                  <a:pt x="21940" y="8239"/>
                </a:cubicBezTo>
                <a:cubicBezTo>
                  <a:pt x="21930" y="8279"/>
                  <a:pt x="21926" y="8321"/>
                  <a:pt x="21932" y="8363"/>
                </a:cubicBezTo>
                <a:cubicBezTo>
                  <a:pt x="21951" y="8541"/>
                  <a:pt x="21951" y="8719"/>
                  <a:pt x="21926" y="8897"/>
                </a:cubicBezTo>
                <a:close/>
                <a:moveTo>
                  <a:pt x="21297" y="6824"/>
                </a:moveTo>
                <a:cubicBezTo>
                  <a:pt x="21483" y="7078"/>
                  <a:pt x="21880" y="6925"/>
                  <a:pt x="21848" y="6615"/>
                </a:cubicBezTo>
                <a:cubicBezTo>
                  <a:pt x="21844" y="6562"/>
                  <a:pt x="21825" y="6512"/>
                  <a:pt x="21794" y="6468"/>
                </a:cubicBezTo>
                <a:cubicBezTo>
                  <a:pt x="21670" y="6294"/>
                  <a:pt x="21538" y="6127"/>
                  <a:pt x="21398" y="5965"/>
                </a:cubicBezTo>
                <a:cubicBezTo>
                  <a:pt x="21184" y="5720"/>
                  <a:pt x="20777" y="5938"/>
                  <a:pt x="20878" y="6263"/>
                </a:cubicBezTo>
                <a:cubicBezTo>
                  <a:pt x="20890" y="6303"/>
                  <a:pt x="20911" y="6336"/>
                  <a:pt x="20939" y="6368"/>
                </a:cubicBezTo>
                <a:cubicBezTo>
                  <a:pt x="21066" y="6514"/>
                  <a:pt x="21186" y="6665"/>
                  <a:pt x="21297" y="6824"/>
                </a:cubicBezTo>
                <a:close/>
                <a:moveTo>
                  <a:pt x="19629" y="5196"/>
                </a:moveTo>
                <a:cubicBezTo>
                  <a:pt x="19767" y="5301"/>
                  <a:pt x="19964" y="5272"/>
                  <a:pt x="20065" y="5129"/>
                </a:cubicBezTo>
                <a:cubicBezTo>
                  <a:pt x="20163" y="4989"/>
                  <a:pt x="20128" y="4794"/>
                  <a:pt x="19983" y="4697"/>
                </a:cubicBezTo>
                <a:cubicBezTo>
                  <a:pt x="19813" y="4576"/>
                  <a:pt x="19639" y="4460"/>
                  <a:pt x="19461" y="4347"/>
                </a:cubicBezTo>
                <a:cubicBezTo>
                  <a:pt x="19178" y="4169"/>
                  <a:pt x="18851" y="4517"/>
                  <a:pt x="19059" y="4794"/>
                </a:cubicBezTo>
                <a:cubicBezTo>
                  <a:pt x="19080" y="4821"/>
                  <a:pt x="19107" y="4846"/>
                  <a:pt x="19136" y="4865"/>
                </a:cubicBezTo>
                <a:cubicBezTo>
                  <a:pt x="19304" y="4972"/>
                  <a:pt x="19467" y="5081"/>
                  <a:pt x="19629" y="5196"/>
                </a:cubicBezTo>
                <a:close/>
                <a:moveTo>
                  <a:pt x="17558" y="4029"/>
                </a:moveTo>
                <a:cubicBezTo>
                  <a:pt x="17812" y="4140"/>
                  <a:pt x="18070" y="3882"/>
                  <a:pt x="17961" y="3631"/>
                </a:cubicBezTo>
                <a:cubicBezTo>
                  <a:pt x="17931" y="3559"/>
                  <a:pt x="17875" y="3501"/>
                  <a:pt x="17803" y="3469"/>
                </a:cubicBezTo>
                <a:cubicBezTo>
                  <a:pt x="17613" y="3385"/>
                  <a:pt x="17420" y="3306"/>
                  <a:pt x="17227" y="3230"/>
                </a:cubicBezTo>
                <a:cubicBezTo>
                  <a:pt x="16900" y="3111"/>
                  <a:pt x="16659" y="3532"/>
                  <a:pt x="16925" y="3754"/>
                </a:cubicBezTo>
                <a:cubicBezTo>
                  <a:pt x="16950" y="3775"/>
                  <a:pt x="16978" y="3790"/>
                  <a:pt x="17007" y="3802"/>
                </a:cubicBezTo>
                <a:cubicBezTo>
                  <a:pt x="17194" y="3874"/>
                  <a:pt x="17378" y="3951"/>
                  <a:pt x="17558" y="4031"/>
                </a:cubicBezTo>
                <a:close/>
                <a:moveTo>
                  <a:pt x="15297" y="3245"/>
                </a:moveTo>
                <a:cubicBezTo>
                  <a:pt x="15626" y="3331"/>
                  <a:pt x="15831" y="2891"/>
                  <a:pt x="15542" y="2696"/>
                </a:cubicBezTo>
                <a:cubicBezTo>
                  <a:pt x="15515" y="2677"/>
                  <a:pt x="15483" y="2664"/>
                  <a:pt x="15452" y="2656"/>
                </a:cubicBezTo>
                <a:cubicBezTo>
                  <a:pt x="15251" y="2604"/>
                  <a:pt x="15050" y="2553"/>
                  <a:pt x="14848" y="2505"/>
                </a:cubicBezTo>
                <a:cubicBezTo>
                  <a:pt x="14534" y="2438"/>
                  <a:pt x="14333" y="2840"/>
                  <a:pt x="14599" y="3050"/>
                </a:cubicBezTo>
                <a:cubicBezTo>
                  <a:pt x="14633" y="3075"/>
                  <a:pt x="14672" y="3094"/>
                  <a:pt x="14714" y="3102"/>
                </a:cubicBezTo>
                <a:cubicBezTo>
                  <a:pt x="14909" y="3146"/>
                  <a:pt x="15104" y="3195"/>
                  <a:pt x="15297" y="3247"/>
                </a:cubicBezTo>
                <a:close/>
                <a:moveTo>
                  <a:pt x="12939" y="2784"/>
                </a:moveTo>
                <a:cubicBezTo>
                  <a:pt x="13266" y="2826"/>
                  <a:pt x="13419" y="2384"/>
                  <a:pt x="13128" y="2216"/>
                </a:cubicBezTo>
                <a:cubicBezTo>
                  <a:pt x="13092" y="2197"/>
                  <a:pt x="13054" y="2182"/>
                  <a:pt x="13015" y="2178"/>
                </a:cubicBezTo>
                <a:cubicBezTo>
                  <a:pt x="12811" y="2151"/>
                  <a:pt x="12606" y="2128"/>
                  <a:pt x="12401" y="2107"/>
                </a:cubicBezTo>
                <a:cubicBezTo>
                  <a:pt x="12233" y="2090"/>
                  <a:pt x="12084" y="2214"/>
                  <a:pt x="12067" y="2382"/>
                </a:cubicBezTo>
                <a:cubicBezTo>
                  <a:pt x="12051" y="2549"/>
                  <a:pt x="12172" y="2698"/>
                  <a:pt x="12340" y="2715"/>
                </a:cubicBezTo>
                <a:cubicBezTo>
                  <a:pt x="12541" y="2736"/>
                  <a:pt x="12740" y="2759"/>
                  <a:pt x="12939" y="2784"/>
                </a:cubicBezTo>
                <a:close/>
                <a:moveTo>
                  <a:pt x="10535" y="2604"/>
                </a:moveTo>
                <a:cubicBezTo>
                  <a:pt x="10707" y="2612"/>
                  <a:pt x="10850" y="2476"/>
                  <a:pt x="10854" y="2306"/>
                </a:cubicBezTo>
                <a:cubicBezTo>
                  <a:pt x="10856" y="2134"/>
                  <a:pt x="10718" y="1994"/>
                  <a:pt x="10548" y="1994"/>
                </a:cubicBezTo>
                <a:cubicBezTo>
                  <a:pt x="10343" y="1990"/>
                  <a:pt x="10135" y="1988"/>
                  <a:pt x="9930" y="1990"/>
                </a:cubicBezTo>
                <a:cubicBezTo>
                  <a:pt x="9760" y="1990"/>
                  <a:pt x="9624" y="2128"/>
                  <a:pt x="9626" y="2296"/>
                </a:cubicBezTo>
                <a:cubicBezTo>
                  <a:pt x="9626" y="2465"/>
                  <a:pt x="9764" y="2602"/>
                  <a:pt x="9932" y="2599"/>
                </a:cubicBezTo>
                <a:cubicBezTo>
                  <a:pt x="10133" y="2599"/>
                  <a:pt x="10334" y="2599"/>
                  <a:pt x="10535" y="2604"/>
                </a:cubicBezTo>
                <a:close/>
                <a:moveTo>
                  <a:pt x="8125" y="2673"/>
                </a:moveTo>
                <a:cubicBezTo>
                  <a:pt x="8467" y="2641"/>
                  <a:pt x="8513" y="2161"/>
                  <a:pt x="8171" y="2069"/>
                </a:cubicBezTo>
                <a:cubicBezTo>
                  <a:pt x="8140" y="2063"/>
                  <a:pt x="8109" y="2061"/>
                  <a:pt x="8077" y="2063"/>
                </a:cubicBezTo>
                <a:cubicBezTo>
                  <a:pt x="7872" y="2078"/>
                  <a:pt x="7666" y="2096"/>
                  <a:pt x="7463" y="2115"/>
                </a:cubicBezTo>
                <a:cubicBezTo>
                  <a:pt x="7291" y="2128"/>
                  <a:pt x="7163" y="2279"/>
                  <a:pt x="7180" y="2451"/>
                </a:cubicBezTo>
                <a:cubicBezTo>
                  <a:pt x="7197" y="2620"/>
                  <a:pt x="7352" y="2744"/>
                  <a:pt x="7522" y="2723"/>
                </a:cubicBezTo>
                <a:cubicBezTo>
                  <a:pt x="7723" y="2704"/>
                  <a:pt x="7924" y="2687"/>
                  <a:pt x="8125" y="2671"/>
                </a:cubicBezTo>
                <a:close/>
                <a:moveTo>
                  <a:pt x="5726" y="2960"/>
                </a:moveTo>
                <a:cubicBezTo>
                  <a:pt x="6032" y="2912"/>
                  <a:pt x="6078" y="2478"/>
                  <a:pt x="5776" y="2371"/>
                </a:cubicBezTo>
                <a:cubicBezTo>
                  <a:pt x="5728" y="2354"/>
                  <a:pt x="5675" y="2350"/>
                  <a:pt x="5625" y="2358"/>
                </a:cubicBezTo>
                <a:cubicBezTo>
                  <a:pt x="5422" y="2392"/>
                  <a:pt x="5221" y="2428"/>
                  <a:pt x="5017" y="2463"/>
                </a:cubicBezTo>
                <a:cubicBezTo>
                  <a:pt x="4850" y="2490"/>
                  <a:pt x="4737" y="2652"/>
                  <a:pt x="4768" y="2820"/>
                </a:cubicBezTo>
                <a:cubicBezTo>
                  <a:pt x="4799" y="2987"/>
                  <a:pt x="4961" y="3098"/>
                  <a:pt x="5128" y="3063"/>
                </a:cubicBezTo>
                <a:cubicBezTo>
                  <a:pt x="5328" y="3027"/>
                  <a:pt x="5527" y="2993"/>
                  <a:pt x="5726" y="2960"/>
                </a:cubicBezTo>
                <a:close/>
                <a:moveTo>
                  <a:pt x="3355" y="3444"/>
                </a:moveTo>
                <a:cubicBezTo>
                  <a:pt x="3523" y="3406"/>
                  <a:pt x="3626" y="3239"/>
                  <a:pt x="3586" y="3071"/>
                </a:cubicBezTo>
                <a:cubicBezTo>
                  <a:pt x="3544" y="2905"/>
                  <a:pt x="3374" y="2805"/>
                  <a:pt x="3209" y="2851"/>
                </a:cubicBezTo>
                <a:cubicBezTo>
                  <a:pt x="3010" y="2899"/>
                  <a:pt x="2811" y="2949"/>
                  <a:pt x="2611" y="3000"/>
                </a:cubicBezTo>
                <a:cubicBezTo>
                  <a:pt x="2299" y="3081"/>
                  <a:pt x="2310" y="3543"/>
                  <a:pt x="2647" y="3599"/>
                </a:cubicBezTo>
                <a:cubicBezTo>
                  <a:pt x="2687" y="3603"/>
                  <a:pt x="2727" y="3601"/>
                  <a:pt x="2767" y="3591"/>
                </a:cubicBezTo>
                <a:cubicBezTo>
                  <a:pt x="2964" y="3543"/>
                  <a:pt x="3161" y="3490"/>
                  <a:pt x="3355" y="344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2">
    <p:bg>
      <p:bgPr>
        <a:blipFill>
          <a:blip r:embed="rId2">
            <a:alphaModFix/>
          </a:blip>
          <a:stretch>
            <a:fillRect/>
          </a:stretch>
        </a:blipFill>
      </p:bgPr>
    </p:bg>
    <p:spTree>
      <p:nvGrpSpPr>
        <p:cNvPr id="341" name="Shape 341"/>
        <p:cNvGrpSpPr/>
        <p:nvPr/>
      </p:nvGrpSpPr>
      <p:grpSpPr>
        <a:xfrm>
          <a:off x="0" y="0"/>
          <a:ext cx="0" cy="0"/>
          <a:chOff x="0" y="0"/>
          <a:chExt cx="0" cy="0"/>
        </a:xfrm>
      </p:grpSpPr>
      <p:sp>
        <p:nvSpPr>
          <p:cNvPr id="342" name="Google Shape;342;p18"/>
          <p:cNvSpPr txBox="1"/>
          <p:nvPr>
            <p:ph type="ctrTitle"/>
          </p:nvPr>
        </p:nvSpPr>
        <p:spPr>
          <a:xfrm flipH="1">
            <a:off x="1184088" y="3125007"/>
            <a:ext cx="2195400" cy="5778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1700"/>
              <a:buNone/>
              <a:defRPr sz="2200"/>
            </a:lvl1pPr>
            <a:lvl2pPr lvl="1" rtl="0" algn="ctr">
              <a:spcBef>
                <a:spcPts val="0"/>
              </a:spcBef>
              <a:spcAft>
                <a:spcPts val="0"/>
              </a:spcAft>
              <a:buClr>
                <a:schemeClr val="dk2"/>
              </a:buClr>
              <a:buSzPts val="1800"/>
              <a:buFont typeface="Gaegu"/>
              <a:buNone/>
              <a:defRPr b="1" sz="1800">
                <a:solidFill>
                  <a:schemeClr val="dk2"/>
                </a:solidFill>
                <a:latin typeface="Gaegu"/>
                <a:ea typeface="Gaegu"/>
                <a:cs typeface="Gaegu"/>
                <a:sym typeface="Gaegu"/>
              </a:defRPr>
            </a:lvl2pPr>
            <a:lvl3pPr lvl="2" rtl="0" algn="ctr">
              <a:spcBef>
                <a:spcPts val="0"/>
              </a:spcBef>
              <a:spcAft>
                <a:spcPts val="0"/>
              </a:spcAft>
              <a:buClr>
                <a:schemeClr val="dk2"/>
              </a:buClr>
              <a:buSzPts val="1800"/>
              <a:buFont typeface="Gaegu"/>
              <a:buNone/>
              <a:defRPr b="1" sz="1800">
                <a:solidFill>
                  <a:schemeClr val="dk2"/>
                </a:solidFill>
                <a:latin typeface="Gaegu"/>
                <a:ea typeface="Gaegu"/>
                <a:cs typeface="Gaegu"/>
                <a:sym typeface="Gaegu"/>
              </a:defRPr>
            </a:lvl3pPr>
            <a:lvl4pPr lvl="3" rtl="0" algn="ctr">
              <a:spcBef>
                <a:spcPts val="0"/>
              </a:spcBef>
              <a:spcAft>
                <a:spcPts val="0"/>
              </a:spcAft>
              <a:buClr>
                <a:schemeClr val="dk2"/>
              </a:buClr>
              <a:buSzPts val="1800"/>
              <a:buFont typeface="Gaegu"/>
              <a:buNone/>
              <a:defRPr b="1" sz="1800">
                <a:solidFill>
                  <a:schemeClr val="dk2"/>
                </a:solidFill>
                <a:latin typeface="Gaegu"/>
                <a:ea typeface="Gaegu"/>
                <a:cs typeface="Gaegu"/>
                <a:sym typeface="Gaegu"/>
              </a:defRPr>
            </a:lvl4pPr>
            <a:lvl5pPr lvl="4" rtl="0" algn="ctr">
              <a:spcBef>
                <a:spcPts val="0"/>
              </a:spcBef>
              <a:spcAft>
                <a:spcPts val="0"/>
              </a:spcAft>
              <a:buClr>
                <a:schemeClr val="dk2"/>
              </a:buClr>
              <a:buSzPts val="1800"/>
              <a:buFont typeface="Gaegu"/>
              <a:buNone/>
              <a:defRPr b="1" sz="1800">
                <a:solidFill>
                  <a:schemeClr val="dk2"/>
                </a:solidFill>
                <a:latin typeface="Gaegu"/>
                <a:ea typeface="Gaegu"/>
                <a:cs typeface="Gaegu"/>
                <a:sym typeface="Gaegu"/>
              </a:defRPr>
            </a:lvl5pPr>
            <a:lvl6pPr lvl="5" rtl="0" algn="ctr">
              <a:spcBef>
                <a:spcPts val="0"/>
              </a:spcBef>
              <a:spcAft>
                <a:spcPts val="0"/>
              </a:spcAft>
              <a:buClr>
                <a:schemeClr val="dk2"/>
              </a:buClr>
              <a:buSzPts val="1800"/>
              <a:buFont typeface="Gaegu"/>
              <a:buNone/>
              <a:defRPr b="1" sz="1800">
                <a:solidFill>
                  <a:schemeClr val="dk2"/>
                </a:solidFill>
                <a:latin typeface="Gaegu"/>
                <a:ea typeface="Gaegu"/>
                <a:cs typeface="Gaegu"/>
                <a:sym typeface="Gaegu"/>
              </a:defRPr>
            </a:lvl6pPr>
            <a:lvl7pPr lvl="6" rtl="0" algn="ctr">
              <a:spcBef>
                <a:spcPts val="0"/>
              </a:spcBef>
              <a:spcAft>
                <a:spcPts val="0"/>
              </a:spcAft>
              <a:buClr>
                <a:schemeClr val="dk2"/>
              </a:buClr>
              <a:buSzPts val="1800"/>
              <a:buFont typeface="Gaegu"/>
              <a:buNone/>
              <a:defRPr b="1" sz="1800">
                <a:solidFill>
                  <a:schemeClr val="dk2"/>
                </a:solidFill>
                <a:latin typeface="Gaegu"/>
                <a:ea typeface="Gaegu"/>
                <a:cs typeface="Gaegu"/>
                <a:sym typeface="Gaegu"/>
              </a:defRPr>
            </a:lvl7pPr>
            <a:lvl8pPr lvl="7" rtl="0" algn="ctr">
              <a:spcBef>
                <a:spcPts val="0"/>
              </a:spcBef>
              <a:spcAft>
                <a:spcPts val="0"/>
              </a:spcAft>
              <a:buClr>
                <a:schemeClr val="dk2"/>
              </a:buClr>
              <a:buSzPts val="1800"/>
              <a:buFont typeface="Gaegu"/>
              <a:buNone/>
              <a:defRPr b="1" sz="1800">
                <a:solidFill>
                  <a:schemeClr val="dk2"/>
                </a:solidFill>
                <a:latin typeface="Gaegu"/>
                <a:ea typeface="Gaegu"/>
                <a:cs typeface="Gaegu"/>
                <a:sym typeface="Gaegu"/>
              </a:defRPr>
            </a:lvl8pPr>
            <a:lvl9pPr lvl="8" rtl="0" algn="ctr">
              <a:spcBef>
                <a:spcPts val="0"/>
              </a:spcBef>
              <a:spcAft>
                <a:spcPts val="0"/>
              </a:spcAft>
              <a:buClr>
                <a:schemeClr val="dk2"/>
              </a:buClr>
              <a:buSzPts val="1800"/>
              <a:buFont typeface="Gaegu"/>
              <a:buNone/>
              <a:defRPr b="1" sz="1800">
                <a:solidFill>
                  <a:schemeClr val="dk2"/>
                </a:solidFill>
                <a:latin typeface="Gaegu"/>
                <a:ea typeface="Gaegu"/>
                <a:cs typeface="Gaegu"/>
                <a:sym typeface="Gaegu"/>
              </a:defRPr>
            </a:lvl9pPr>
          </a:lstStyle>
          <a:p/>
        </p:txBody>
      </p:sp>
      <p:sp>
        <p:nvSpPr>
          <p:cNvPr id="343" name="Google Shape;343;p18"/>
          <p:cNvSpPr txBox="1"/>
          <p:nvPr>
            <p:ph idx="1" type="subTitle"/>
          </p:nvPr>
        </p:nvSpPr>
        <p:spPr>
          <a:xfrm flipH="1">
            <a:off x="1316388" y="3615025"/>
            <a:ext cx="1930800" cy="9726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1200"/>
              <a:buNone/>
              <a:defRPr b="0" sz="1400"/>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344" name="Google Shape;344;p18"/>
          <p:cNvSpPr txBox="1"/>
          <p:nvPr>
            <p:ph idx="2" type="ctrTitle"/>
          </p:nvPr>
        </p:nvSpPr>
        <p:spPr>
          <a:xfrm flipH="1">
            <a:off x="3425988" y="3125007"/>
            <a:ext cx="2195400" cy="5778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1700"/>
              <a:buNone/>
              <a:defRPr sz="2200"/>
            </a:lvl1pPr>
            <a:lvl2pPr lvl="1" rtl="0" algn="ctr">
              <a:spcBef>
                <a:spcPts val="0"/>
              </a:spcBef>
              <a:spcAft>
                <a:spcPts val="0"/>
              </a:spcAft>
              <a:buClr>
                <a:schemeClr val="dk2"/>
              </a:buClr>
              <a:buSzPts val="1800"/>
              <a:buFont typeface="Gaegu"/>
              <a:buNone/>
              <a:defRPr b="1" sz="1800">
                <a:solidFill>
                  <a:schemeClr val="dk2"/>
                </a:solidFill>
                <a:latin typeface="Gaegu"/>
                <a:ea typeface="Gaegu"/>
                <a:cs typeface="Gaegu"/>
                <a:sym typeface="Gaegu"/>
              </a:defRPr>
            </a:lvl2pPr>
            <a:lvl3pPr lvl="2" rtl="0" algn="ctr">
              <a:spcBef>
                <a:spcPts val="0"/>
              </a:spcBef>
              <a:spcAft>
                <a:spcPts val="0"/>
              </a:spcAft>
              <a:buClr>
                <a:schemeClr val="dk2"/>
              </a:buClr>
              <a:buSzPts val="1800"/>
              <a:buFont typeface="Gaegu"/>
              <a:buNone/>
              <a:defRPr b="1" sz="1800">
                <a:solidFill>
                  <a:schemeClr val="dk2"/>
                </a:solidFill>
                <a:latin typeface="Gaegu"/>
                <a:ea typeface="Gaegu"/>
                <a:cs typeface="Gaegu"/>
                <a:sym typeface="Gaegu"/>
              </a:defRPr>
            </a:lvl3pPr>
            <a:lvl4pPr lvl="3" rtl="0" algn="ctr">
              <a:spcBef>
                <a:spcPts val="0"/>
              </a:spcBef>
              <a:spcAft>
                <a:spcPts val="0"/>
              </a:spcAft>
              <a:buClr>
                <a:schemeClr val="dk2"/>
              </a:buClr>
              <a:buSzPts val="1800"/>
              <a:buFont typeface="Gaegu"/>
              <a:buNone/>
              <a:defRPr b="1" sz="1800">
                <a:solidFill>
                  <a:schemeClr val="dk2"/>
                </a:solidFill>
                <a:latin typeface="Gaegu"/>
                <a:ea typeface="Gaegu"/>
                <a:cs typeface="Gaegu"/>
                <a:sym typeface="Gaegu"/>
              </a:defRPr>
            </a:lvl4pPr>
            <a:lvl5pPr lvl="4" rtl="0" algn="ctr">
              <a:spcBef>
                <a:spcPts val="0"/>
              </a:spcBef>
              <a:spcAft>
                <a:spcPts val="0"/>
              </a:spcAft>
              <a:buClr>
                <a:schemeClr val="dk2"/>
              </a:buClr>
              <a:buSzPts val="1800"/>
              <a:buFont typeface="Gaegu"/>
              <a:buNone/>
              <a:defRPr b="1" sz="1800">
                <a:solidFill>
                  <a:schemeClr val="dk2"/>
                </a:solidFill>
                <a:latin typeface="Gaegu"/>
                <a:ea typeface="Gaegu"/>
                <a:cs typeface="Gaegu"/>
                <a:sym typeface="Gaegu"/>
              </a:defRPr>
            </a:lvl5pPr>
            <a:lvl6pPr lvl="5" rtl="0" algn="ctr">
              <a:spcBef>
                <a:spcPts val="0"/>
              </a:spcBef>
              <a:spcAft>
                <a:spcPts val="0"/>
              </a:spcAft>
              <a:buClr>
                <a:schemeClr val="dk2"/>
              </a:buClr>
              <a:buSzPts val="1800"/>
              <a:buFont typeface="Gaegu"/>
              <a:buNone/>
              <a:defRPr b="1" sz="1800">
                <a:solidFill>
                  <a:schemeClr val="dk2"/>
                </a:solidFill>
                <a:latin typeface="Gaegu"/>
                <a:ea typeface="Gaegu"/>
                <a:cs typeface="Gaegu"/>
                <a:sym typeface="Gaegu"/>
              </a:defRPr>
            </a:lvl6pPr>
            <a:lvl7pPr lvl="6" rtl="0" algn="ctr">
              <a:spcBef>
                <a:spcPts val="0"/>
              </a:spcBef>
              <a:spcAft>
                <a:spcPts val="0"/>
              </a:spcAft>
              <a:buClr>
                <a:schemeClr val="dk2"/>
              </a:buClr>
              <a:buSzPts val="1800"/>
              <a:buFont typeface="Gaegu"/>
              <a:buNone/>
              <a:defRPr b="1" sz="1800">
                <a:solidFill>
                  <a:schemeClr val="dk2"/>
                </a:solidFill>
                <a:latin typeface="Gaegu"/>
                <a:ea typeface="Gaegu"/>
                <a:cs typeface="Gaegu"/>
                <a:sym typeface="Gaegu"/>
              </a:defRPr>
            </a:lvl7pPr>
            <a:lvl8pPr lvl="7" rtl="0" algn="ctr">
              <a:spcBef>
                <a:spcPts val="0"/>
              </a:spcBef>
              <a:spcAft>
                <a:spcPts val="0"/>
              </a:spcAft>
              <a:buClr>
                <a:schemeClr val="dk2"/>
              </a:buClr>
              <a:buSzPts val="1800"/>
              <a:buFont typeface="Gaegu"/>
              <a:buNone/>
              <a:defRPr b="1" sz="1800">
                <a:solidFill>
                  <a:schemeClr val="dk2"/>
                </a:solidFill>
                <a:latin typeface="Gaegu"/>
                <a:ea typeface="Gaegu"/>
                <a:cs typeface="Gaegu"/>
                <a:sym typeface="Gaegu"/>
              </a:defRPr>
            </a:lvl8pPr>
            <a:lvl9pPr lvl="8" rtl="0" algn="ctr">
              <a:spcBef>
                <a:spcPts val="0"/>
              </a:spcBef>
              <a:spcAft>
                <a:spcPts val="0"/>
              </a:spcAft>
              <a:buClr>
                <a:schemeClr val="dk2"/>
              </a:buClr>
              <a:buSzPts val="1800"/>
              <a:buFont typeface="Gaegu"/>
              <a:buNone/>
              <a:defRPr b="1" sz="1800">
                <a:solidFill>
                  <a:schemeClr val="dk2"/>
                </a:solidFill>
                <a:latin typeface="Gaegu"/>
                <a:ea typeface="Gaegu"/>
                <a:cs typeface="Gaegu"/>
                <a:sym typeface="Gaegu"/>
              </a:defRPr>
            </a:lvl9pPr>
          </a:lstStyle>
          <a:p/>
        </p:txBody>
      </p:sp>
      <p:sp>
        <p:nvSpPr>
          <p:cNvPr id="345" name="Google Shape;345;p18"/>
          <p:cNvSpPr txBox="1"/>
          <p:nvPr>
            <p:ph idx="3" type="subTitle"/>
          </p:nvPr>
        </p:nvSpPr>
        <p:spPr>
          <a:xfrm flipH="1">
            <a:off x="3564512" y="3615025"/>
            <a:ext cx="1930800" cy="9726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1200"/>
              <a:buNone/>
              <a:defRPr b="0" sz="1400"/>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346" name="Google Shape;346;p18"/>
          <p:cNvSpPr txBox="1"/>
          <p:nvPr>
            <p:ph idx="4" type="ctrTitle"/>
          </p:nvPr>
        </p:nvSpPr>
        <p:spPr>
          <a:xfrm flipH="1">
            <a:off x="5667913" y="3125007"/>
            <a:ext cx="2195400" cy="5778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1700"/>
              <a:buNone/>
              <a:defRPr sz="2200"/>
            </a:lvl1pPr>
            <a:lvl2pPr lvl="1" rtl="0" algn="ctr">
              <a:spcBef>
                <a:spcPts val="0"/>
              </a:spcBef>
              <a:spcAft>
                <a:spcPts val="0"/>
              </a:spcAft>
              <a:buClr>
                <a:schemeClr val="dk2"/>
              </a:buClr>
              <a:buSzPts val="1800"/>
              <a:buFont typeface="Gaegu"/>
              <a:buNone/>
              <a:defRPr b="1" sz="1800">
                <a:solidFill>
                  <a:schemeClr val="dk2"/>
                </a:solidFill>
                <a:latin typeface="Gaegu"/>
                <a:ea typeface="Gaegu"/>
                <a:cs typeface="Gaegu"/>
                <a:sym typeface="Gaegu"/>
              </a:defRPr>
            </a:lvl2pPr>
            <a:lvl3pPr lvl="2" rtl="0" algn="ctr">
              <a:spcBef>
                <a:spcPts val="0"/>
              </a:spcBef>
              <a:spcAft>
                <a:spcPts val="0"/>
              </a:spcAft>
              <a:buClr>
                <a:schemeClr val="dk2"/>
              </a:buClr>
              <a:buSzPts val="1800"/>
              <a:buFont typeface="Gaegu"/>
              <a:buNone/>
              <a:defRPr b="1" sz="1800">
                <a:solidFill>
                  <a:schemeClr val="dk2"/>
                </a:solidFill>
                <a:latin typeface="Gaegu"/>
                <a:ea typeface="Gaegu"/>
                <a:cs typeface="Gaegu"/>
                <a:sym typeface="Gaegu"/>
              </a:defRPr>
            </a:lvl3pPr>
            <a:lvl4pPr lvl="3" rtl="0" algn="ctr">
              <a:spcBef>
                <a:spcPts val="0"/>
              </a:spcBef>
              <a:spcAft>
                <a:spcPts val="0"/>
              </a:spcAft>
              <a:buClr>
                <a:schemeClr val="dk2"/>
              </a:buClr>
              <a:buSzPts val="1800"/>
              <a:buFont typeface="Gaegu"/>
              <a:buNone/>
              <a:defRPr b="1" sz="1800">
                <a:solidFill>
                  <a:schemeClr val="dk2"/>
                </a:solidFill>
                <a:latin typeface="Gaegu"/>
                <a:ea typeface="Gaegu"/>
                <a:cs typeface="Gaegu"/>
                <a:sym typeface="Gaegu"/>
              </a:defRPr>
            </a:lvl4pPr>
            <a:lvl5pPr lvl="4" rtl="0" algn="ctr">
              <a:spcBef>
                <a:spcPts val="0"/>
              </a:spcBef>
              <a:spcAft>
                <a:spcPts val="0"/>
              </a:spcAft>
              <a:buClr>
                <a:schemeClr val="dk2"/>
              </a:buClr>
              <a:buSzPts val="1800"/>
              <a:buFont typeface="Gaegu"/>
              <a:buNone/>
              <a:defRPr b="1" sz="1800">
                <a:solidFill>
                  <a:schemeClr val="dk2"/>
                </a:solidFill>
                <a:latin typeface="Gaegu"/>
                <a:ea typeface="Gaegu"/>
                <a:cs typeface="Gaegu"/>
                <a:sym typeface="Gaegu"/>
              </a:defRPr>
            </a:lvl5pPr>
            <a:lvl6pPr lvl="5" rtl="0" algn="ctr">
              <a:spcBef>
                <a:spcPts val="0"/>
              </a:spcBef>
              <a:spcAft>
                <a:spcPts val="0"/>
              </a:spcAft>
              <a:buClr>
                <a:schemeClr val="dk2"/>
              </a:buClr>
              <a:buSzPts val="1800"/>
              <a:buFont typeface="Gaegu"/>
              <a:buNone/>
              <a:defRPr b="1" sz="1800">
                <a:solidFill>
                  <a:schemeClr val="dk2"/>
                </a:solidFill>
                <a:latin typeface="Gaegu"/>
                <a:ea typeface="Gaegu"/>
                <a:cs typeface="Gaegu"/>
                <a:sym typeface="Gaegu"/>
              </a:defRPr>
            </a:lvl6pPr>
            <a:lvl7pPr lvl="6" rtl="0" algn="ctr">
              <a:spcBef>
                <a:spcPts val="0"/>
              </a:spcBef>
              <a:spcAft>
                <a:spcPts val="0"/>
              </a:spcAft>
              <a:buClr>
                <a:schemeClr val="dk2"/>
              </a:buClr>
              <a:buSzPts val="1800"/>
              <a:buFont typeface="Gaegu"/>
              <a:buNone/>
              <a:defRPr b="1" sz="1800">
                <a:solidFill>
                  <a:schemeClr val="dk2"/>
                </a:solidFill>
                <a:latin typeface="Gaegu"/>
                <a:ea typeface="Gaegu"/>
                <a:cs typeface="Gaegu"/>
                <a:sym typeface="Gaegu"/>
              </a:defRPr>
            </a:lvl7pPr>
            <a:lvl8pPr lvl="7" rtl="0" algn="ctr">
              <a:spcBef>
                <a:spcPts val="0"/>
              </a:spcBef>
              <a:spcAft>
                <a:spcPts val="0"/>
              </a:spcAft>
              <a:buClr>
                <a:schemeClr val="dk2"/>
              </a:buClr>
              <a:buSzPts val="1800"/>
              <a:buFont typeface="Gaegu"/>
              <a:buNone/>
              <a:defRPr b="1" sz="1800">
                <a:solidFill>
                  <a:schemeClr val="dk2"/>
                </a:solidFill>
                <a:latin typeface="Gaegu"/>
                <a:ea typeface="Gaegu"/>
                <a:cs typeface="Gaegu"/>
                <a:sym typeface="Gaegu"/>
              </a:defRPr>
            </a:lvl8pPr>
            <a:lvl9pPr lvl="8" rtl="0" algn="ctr">
              <a:spcBef>
                <a:spcPts val="0"/>
              </a:spcBef>
              <a:spcAft>
                <a:spcPts val="0"/>
              </a:spcAft>
              <a:buClr>
                <a:schemeClr val="dk2"/>
              </a:buClr>
              <a:buSzPts val="1800"/>
              <a:buFont typeface="Gaegu"/>
              <a:buNone/>
              <a:defRPr b="1" sz="1800">
                <a:solidFill>
                  <a:schemeClr val="dk2"/>
                </a:solidFill>
                <a:latin typeface="Gaegu"/>
                <a:ea typeface="Gaegu"/>
                <a:cs typeface="Gaegu"/>
                <a:sym typeface="Gaegu"/>
              </a:defRPr>
            </a:lvl9pPr>
          </a:lstStyle>
          <a:p/>
        </p:txBody>
      </p:sp>
      <p:sp>
        <p:nvSpPr>
          <p:cNvPr id="347" name="Google Shape;347;p18"/>
          <p:cNvSpPr txBox="1"/>
          <p:nvPr>
            <p:ph idx="5" type="subTitle"/>
          </p:nvPr>
        </p:nvSpPr>
        <p:spPr>
          <a:xfrm flipH="1">
            <a:off x="5800213" y="3615025"/>
            <a:ext cx="1930800" cy="9726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1200"/>
              <a:buNone/>
              <a:defRPr b="0" sz="1400"/>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348" name="Google Shape;348;p18"/>
          <p:cNvSpPr txBox="1"/>
          <p:nvPr>
            <p:ph idx="6" type="title"/>
          </p:nvPr>
        </p:nvSpPr>
        <p:spPr>
          <a:xfrm>
            <a:off x="623400" y="445025"/>
            <a:ext cx="780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sz="3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49" name="Google Shape;349;p18"/>
          <p:cNvSpPr/>
          <p:nvPr/>
        </p:nvSpPr>
        <p:spPr>
          <a:xfrm rot="5400000">
            <a:off x="6462530" y="2951999"/>
            <a:ext cx="652395" cy="4018096"/>
          </a:xfrm>
          <a:custGeom>
            <a:rect b="b" l="l" r="r" t="t"/>
            <a:pathLst>
              <a:path extrusionOk="0" h="104829" w="18600">
                <a:moveTo>
                  <a:pt x="16360" y="1"/>
                </a:moveTo>
                <a:cubicBezTo>
                  <a:pt x="9962" y="1"/>
                  <a:pt x="4427" y="11283"/>
                  <a:pt x="3561" y="15670"/>
                </a:cubicBezTo>
                <a:cubicBezTo>
                  <a:pt x="1512" y="25875"/>
                  <a:pt x="9370" y="33772"/>
                  <a:pt x="10762" y="43341"/>
                </a:cubicBezTo>
                <a:cubicBezTo>
                  <a:pt x="11936" y="51337"/>
                  <a:pt x="10921" y="59692"/>
                  <a:pt x="7719" y="67132"/>
                </a:cubicBezTo>
                <a:cubicBezTo>
                  <a:pt x="5172" y="73120"/>
                  <a:pt x="1214" y="78750"/>
                  <a:pt x="657" y="85254"/>
                </a:cubicBezTo>
                <a:cubicBezTo>
                  <a:pt x="0" y="93609"/>
                  <a:pt x="9111" y="104590"/>
                  <a:pt x="18560" y="104829"/>
                </a:cubicBezTo>
                <a:lnTo>
                  <a:pt x="18560" y="104829"/>
                </a:lnTo>
                <a:cubicBezTo>
                  <a:pt x="18600" y="104809"/>
                  <a:pt x="18341" y="372"/>
                  <a:pt x="18341" y="372"/>
                </a:cubicBezTo>
                <a:cubicBezTo>
                  <a:pt x="17675" y="118"/>
                  <a:pt x="17013" y="1"/>
                  <a:pt x="1636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18"/>
          <p:cNvSpPr/>
          <p:nvPr/>
        </p:nvSpPr>
        <p:spPr>
          <a:xfrm rot="-5400000">
            <a:off x="-502630" y="1082929"/>
            <a:ext cx="1460479" cy="621816"/>
          </a:xfrm>
          <a:custGeom>
            <a:rect b="b" l="l" r="r" t="t"/>
            <a:pathLst>
              <a:path extrusionOk="0" h="7242" w="17010">
                <a:moveTo>
                  <a:pt x="1" y="1"/>
                </a:moveTo>
                <a:cubicBezTo>
                  <a:pt x="677" y="4099"/>
                  <a:pt x="4238" y="7242"/>
                  <a:pt x="8515" y="7242"/>
                </a:cubicBezTo>
                <a:cubicBezTo>
                  <a:pt x="12792" y="7242"/>
                  <a:pt x="16333" y="4099"/>
                  <a:pt x="1700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18"/>
          <p:cNvSpPr/>
          <p:nvPr/>
        </p:nvSpPr>
        <p:spPr>
          <a:xfrm>
            <a:off x="8251722" y="4634842"/>
            <a:ext cx="258588" cy="227996"/>
          </a:xfrm>
          <a:custGeom>
            <a:rect b="b" l="l" r="r" t="t"/>
            <a:pathLst>
              <a:path extrusionOk="0" h="10699" w="12136">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18"/>
          <p:cNvSpPr/>
          <p:nvPr/>
        </p:nvSpPr>
        <p:spPr>
          <a:xfrm>
            <a:off x="8500199" y="4512294"/>
            <a:ext cx="138988" cy="122557"/>
          </a:xfrm>
          <a:custGeom>
            <a:rect b="b" l="l" r="r" t="t"/>
            <a:pathLst>
              <a:path extrusionOk="0" h="10699" w="12136">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18"/>
          <p:cNvSpPr/>
          <p:nvPr/>
        </p:nvSpPr>
        <p:spPr>
          <a:xfrm>
            <a:off x="98322" y="1896067"/>
            <a:ext cx="258588" cy="227996"/>
          </a:xfrm>
          <a:custGeom>
            <a:rect b="b" l="l" r="r" t="t"/>
            <a:pathLst>
              <a:path extrusionOk="0" h="10699" w="12136">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3">
    <p:bg>
      <p:bgPr>
        <a:blipFill>
          <a:blip r:embed="rId2">
            <a:alphaModFix/>
          </a:blip>
          <a:stretch>
            <a:fillRect/>
          </a:stretch>
        </a:blipFill>
      </p:bgPr>
    </p:bg>
    <p:spTree>
      <p:nvGrpSpPr>
        <p:cNvPr id="354" name="Shape 354"/>
        <p:cNvGrpSpPr/>
        <p:nvPr/>
      </p:nvGrpSpPr>
      <p:grpSpPr>
        <a:xfrm>
          <a:off x="0" y="0"/>
          <a:ext cx="0" cy="0"/>
          <a:chOff x="0" y="0"/>
          <a:chExt cx="0" cy="0"/>
        </a:xfrm>
      </p:grpSpPr>
      <p:sp>
        <p:nvSpPr>
          <p:cNvPr id="355" name="Google Shape;355;p19"/>
          <p:cNvSpPr/>
          <p:nvPr/>
        </p:nvSpPr>
        <p:spPr>
          <a:xfrm>
            <a:off x="-352646" y="-80688"/>
            <a:ext cx="1637425" cy="697169"/>
          </a:xfrm>
          <a:custGeom>
            <a:rect b="b" l="l" r="r" t="t"/>
            <a:pathLst>
              <a:path extrusionOk="0" h="7242" w="17010">
                <a:moveTo>
                  <a:pt x="1" y="1"/>
                </a:moveTo>
                <a:cubicBezTo>
                  <a:pt x="677" y="4099"/>
                  <a:pt x="4238" y="7242"/>
                  <a:pt x="8515" y="7242"/>
                </a:cubicBezTo>
                <a:cubicBezTo>
                  <a:pt x="12792" y="7242"/>
                  <a:pt x="16333" y="4099"/>
                  <a:pt x="1700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19"/>
          <p:cNvSpPr txBox="1"/>
          <p:nvPr>
            <p:ph idx="1" type="subTitle"/>
          </p:nvPr>
        </p:nvSpPr>
        <p:spPr>
          <a:xfrm>
            <a:off x="1812004" y="1256675"/>
            <a:ext cx="3127800" cy="6705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SzPts val="1400"/>
              <a:buNone/>
              <a:defRPr b="0" sz="1400"/>
            </a:lvl1pPr>
            <a:lvl2pPr lvl="1" rtl="0" algn="ctr">
              <a:lnSpc>
                <a:spcPct val="100000"/>
              </a:lnSpc>
              <a:spcBef>
                <a:spcPts val="0"/>
              </a:spcBef>
              <a:spcAft>
                <a:spcPts val="0"/>
              </a:spcAft>
              <a:buSzPts val="1400"/>
              <a:buNone/>
              <a:defRPr sz="1400"/>
            </a:lvl2pPr>
            <a:lvl3pPr lvl="2" rtl="0" algn="ctr">
              <a:lnSpc>
                <a:spcPct val="100000"/>
              </a:lnSpc>
              <a:spcBef>
                <a:spcPts val="0"/>
              </a:spcBef>
              <a:spcAft>
                <a:spcPts val="0"/>
              </a:spcAft>
              <a:buSzPts val="1400"/>
              <a:buNone/>
              <a:defRPr sz="1400"/>
            </a:lvl3pPr>
            <a:lvl4pPr lvl="3" rtl="0" algn="ctr">
              <a:lnSpc>
                <a:spcPct val="100000"/>
              </a:lnSpc>
              <a:spcBef>
                <a:spcPts val="0"/>
              </a:spcBef>
              <a:spcAft>
                <a:spcPts val="0"/>
              </a:spcAft>
              <a:buSzPts val="1400"/>
              <a:buNone/>
              <a:defRPr sz="1400"/>
            </a:lvl4pPr>
            <a:lvl5pPr lvl="4" rtl="0" algn="ctr">
              <a:lnSpc>
                <a:spcPct val="100000"/>
              </a:lnSpc>
              <a:spcBef>
                <a:spcPts val="0"/>
              </a:spcBef>
              <a:spcAft>
                <a:spcPts val="0"/>
              </a:spcAft>
              <a:buSzPts val="1400"/>
              <a:buNone/>
              <a:defRPr sz="1400"/>
            </a:lvl5pPr>
            <a:lvl6pPr lvl="5" rtl="0" algn="ctr">
              <a:lnSpc>
                <a:spcPct val="100000"/>
              </a:lnSpc>
              <a:spcBef>
                <a:spcPts val="0"/>
              </a:spcBef>
              <a:spcAft>
                <a:spcPts val="0"/>
              </a:spcAft>
              <a:buSzPts val="1400"/>
              <a:buNone/>
              <a:defRPr sz="1400"/>
            </a:lvl6pPr>
            <a:lvl7pPr lvl="6" rtl="0" algn="ctr">
              <a:lnSpc>
                <a:spcPct val="100000"/>
              </a:lnSpc>
              <a:spcBef>
                <a:spcPts val="0"/>
              </a:spcBef>
              <a:spcAft>
                <a:spcPts val="0"/>
              </a:spcAft>
              <a:buSzPts val="1400"/>
              <a:buNone/>
              <a:defRPr sz="1400"/>
            </a:lvl7pPr>
            <a:lvl8pPr lvl="7" rtl="0" algn="ctr">
              <a:lnSpc>
                <a:spcPct val="100000"/>
              </a:lnSpc>
              <a:spcBef>
                <a:spcPts val="0"/>
              </a:spcBef>
              <a:spcAft>
                <a:spcPts val="0"/>
              </a:spcAft>
              <a:buSzPts val="1400"/>
              <a:buNone/>
              <a:defRPr sz="1400"/>
            </a:lvl8pPr>
            <a:lvl9pPr lvl="8" rtl="0" algn="ctr">
              <a:lnSpc>
                <a:spcPct val="100000"/>
              </a:lnSpc>
              <a:spcBef>
                <a:spcPts val="0"/>
              </a:spcBef>
              <a:spcAft>
                <a:spcPts val="0"/>
              </a:spcAft>
              <a:buSzPts val="1400"/>
              <a:buNone/>
              <a:defRPr sz="1400"/>
            </a:lvl9pPr>
          </a:lstStyle>
          <a:p/>
        </p:txBody>
      </p:sp>
      <p:sp>
        <p:nvSpPr>
          <p:cNvPr id="357" name="Google Shape;357;p19"/>
          <p:cNvSpPr txBox="1"/>
          <p:nvPr>
            <p:ph hasCustomPrompt="1" type="title"/>
          </p:nvPr>
        </p:nvSpPr>
        <p:spPr>
          <a:xfrm>
            <a:off x="1811999" y="731625"/>
            <a:ext cx="3127800" cy="577800"/>
          </a:xfrm>
          <a:prstGeom prst="rect">
            <a:avLst/>
          </a:prstGeom>
          <a:noFill/>
        </p:spPr>
        <p:txBody>
          <a:bodyPr anchorCtr="0" anchor="ctr" bIns="91425" lIns="91425" spcFirstLastPara="1" rIns="91425" wrap="square" tIns="91425">
            <a:normAutofit/>
          </a:bodyPr>
          <a:lstStyle>
            <a:lvl1pPr lvl="0" rtl="0">
              <a:spcBef>
                <a:spcPts val="0"/>
              </a:spcBef>
              <a:spcAft>
                <a:spcPts val="0"/>
              </a:spcAft>
              <a:buSzPts val="3600"/>
              <a:buNone/>
              <a:defRPr sz="3600"/>
            </a:lvl1pPr>
            <a:lvl2pPr lvl="1" rtl="0" algn="ctr">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2pPr>
            <a:lvl3pPr lvl="2" rtl="0" algn="ctr">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3pPr>
            <a:lvl4pPr lvl="3" rtl="0" algn="ctr">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4pPr>
            <a:lvl5pPr lvl="4" rtl="0" algn="ctr">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5pPr>
            <a:lvl6pPr lvl="5" rtl="0" algn="ctr">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6pPr>
            <a:lvl7pPr lvl="6" rtl="0" algn="ctr">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7pPr>
            <a:lvl8pPr lvl="7" rtl="0" algn="ctr">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8pPr>
            <a:lvl9pPr lvl="8" rtl="0" algn="ctr">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9pPr>
          </a:lstStyle>
          <a:p>
            <a:r>
              <a:t>xx%</a:t>
            </a:r>
          </a:p>
        </p:txBody>
      </p:sp>
      <p:sp>
        <p:nvSpPr>
          <p:cNvPr id="358" name="Google Shape;358;p19"/>
          <p:cNvSpPr txBox="1"/>
          <p:nvPr>
            <p:ph idx="2" type="subTitle"/>
          </p:nvPr>
        </p:nvSpPr>
        <p:spPr>
          <a:xfrm>
            <a:off x="1812004" y="2528425"/>
            <a:ext cx="3127800" cy="6705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SzPts val="1400"/>
              <a:buNone/>
              <a:defRPr b="0" sz="1400"/>
            </a:lvl1pPr>
            <a:lvl2pPr lvl="1" rtl="0" algn="ctr">
              <a:lnSpc>
                <a:spcPct val="100000"/>
              </a:lnSpc>
              <a:spcBef>
                <a:spcPts val="0"/>
              </a:spcBef>
              <a:spcAft>
                <a:spcPts val="0"/>
              </a:spcAft>
              <a:buSzPts val="1400"/>
              <a:buNone/>
              <a:defRPr sz="1400"/>
            </a:lvl2pPr>
            <a:lvl3pPr lvl="2" rtl="0" algn="ctr">
              <a:lnSpc>
                <a:spcPct val="100000"/>
              </a:lnSpc>
              <a:spcBef>
                <a:spcPts val="0"/>
              </a:spcBef>
              <a:spcAft>
                <a:spcPts val="0"/>
              </a:spcAft>
              <a:buSzPts val="1400"/>
              <a:buNone/>
              <a:defRPr sz="1400"/>
            </a:lvl3pPr>
            <a:lvl4pPr lvl="3" rtl="0" algn="ctr">
              <a:lnSpc>
                <a:spcPct val="100000"/>
              </a:lnSpc>
              <a:spcBef>
                <a:spcPts val="0"/>
              </a:spcBef>
              <a:spcAft>
                <a:spcPts val="0"/>
              </a:spcAft>
              <a:buSzPts val="1400"/>
              <a:buNone/>
              <a:defRPr sz="1400"/>
            </a:lvl4pPr>
            <a:lvl5pPr lvl="4" rtl="0" algn="ctr">
              <a:lnSpc>
                <a:spcPct val="100000"/>
              </a:lnSpc>
              <a:spcBef>
                <a:spcPts val="0"/>
              </a:spcBef>
              <a:spcAft>
                <a:spcPts val="0"/>
              </a:spcAft>
              <a:buSzPts val="1400"/>
              <a:buNone/>
              <a:defRPr sz="1400"/>
            </a:lvl5pPr>
            <a:lvl6pPr lvl="5" rtl="0" algn="ctr">
              <a:lnSpc>
                <a:spcPct val="100000"/>
              </a:lnSpc>
              <a:spcBef>
                <a:spcPts val="0"/>
              </a:spcBef>
              <a:spcAft>
                <a:spcPts val="0"/>
              </a:spcAft>
              <a:buSzPts val="1400"/>
              <a:buNone/>
              <a:defRPr sz="1400"/>
            </a:lvl6pPr>
            <a:lvl7pPr lvl="6" rtl="0" algn="ctr">
              <a:lnSpc>
                <a:spcPct val="100000"/>
              </a:lnSpc>
              <a:spcBef>
                <a:spcPts val="0"/>
              </a:spcBef>
              <a:spcAft>
                <a:spcPts val="0"/>
              </a:spcAft>
              <a:buSzPts val="1400"/>
              <a:buNone/>
              <a:defRPr sz="1400"/>
            </a:lvl7pPr>
            <a:lvl8pPr lvl="7" rtl="0" algn="ctr">
              <a:lnSpc>
                <a:spcPct val="100000"/>
              </a:lnSpc>
              <a:spcBef>
                <a:spcPts val="0"/>
              </a:spcBef>
              <a:spcAft>
                <a:spcPts val="0"/>
              </a:spcAft>
              <a:buSzPts val="1400"/>
              <a:buNone/>
              <a:defRPr sz="1400"/>
            </a:lvl8pPr>
            <a:lvl9pPr lvl="8" rtl="0" algn="ctr">
              <a:lnSpc>
                <a:spcPct val="100000"/>
              </a:lnSpc>
              <a:spcBef>
                <a:spcPts val="0"/>
              </a:spcBef>
              <a:spcAft>
                <a:spcPts val="0"/>
              </a:spcAft>
              <a:buSzPts val="1400"/>
              <a:buNone/>
              <a:defRPr sz="1400"/>
            </a:lvl9pPr>
          </a:lstStyle>
          <a:p/>
        </p:txBody>
      </p:sp>
      <p:sp>
        <p:nvSpPr>
          <p:cNvPr id="359" name="Google Shape;359;p19"/>
          <p:cNvSpPr txBox="1"/>
          <p:nvPr>
            <p:ph hasCustomPrompt="1" idx="3" type="title"/>
          </p:nvPr>
        </p:nvSpPr>
        <p:spPr>
          <a:xfrm>
            <a:off x="1811999" y="2003375"/>
            <a:ext cx="3127800" cy="577800"/>
          </a:xfrm>
          <a:prstGeom prst="rect">
            <a:avLst/>
          </a:prstGeom>
          <a:noFill/>
        </p:spPr>
        <p:txBody>
          <a:bodyPr anchorCtr="0" anchor="ctr" bIns="91425" lIns="91425" spcFirstLastPara="1" rIns="91425" wrap="square" tIns="91425">
            <a:normAutofit/>
          </a:bodyPr>
          <a:lstStyle>
            <a:lvl1pPr lvl="0" rtl="0">
              <a:spcBef>
                <a:spcPts val="0"/>
              </a:spcBef>
              <a:spcAft>
                <a:spcPts val="0"/>
              </a:spcAft>
              <a:buSzPts val="3600"/>
              <a:buNone/>
              <a:defRPr sz="3600"/>
            </a:lvl1pPr>
            <a:lvl2pPr lvl="1" rtl="0" algn="ctr">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2pPr>
            <a:lvl3pPr lvl="2" rtl="0" algn="ctr">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3pPr>
            <a:lvl4pPr lvl="3" rtl="0" algn="ctr">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4pPr>
            <a:lvl5pPr lvl="4" rtl="0" algn="ctr">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5pPr>
            <a:lvl6pPr lvl="5" rtl="0" algn="ctr">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6pPr>
            <a:lvl7pPr lvl="6" rtl="0" algn="ctr">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7pPr>
            <a:lvl8pPr lvl="7" rtl="0" algn="ctr">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8pPr>
            <a:lvl9pPr lvl="8" rtl="0" algn="ctr">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9pPr>
          </a:lstStyle>
          <a:p>
            <a:r>
              <a:t>xx%</a:t>
            </a:r>
          </a:p>
        </p:txBody>
      </p:sp>
      <p:sp>
        <p:nvSpPr>
          <p:cNvPr id="360" name="Google Shape;360;p19"/>
          <p:cNvSpPr txBox="1"/>
          <p:nvPr>
            <p:ph idx="4" type="subTitle"/>
          </p:nvPr>
        </p:nvSpPr>
        <p:spPr>
          <a:xfrm>
            <a:off x="1812004" y="3800175"/>
            <a:ext cx="3127800" cy="6705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SzPts val="1400"/>
              <a:buNone/>
              <a:defRPr b="0" sz="1400"/>
            </a:lvl1pPr>
            <a:lvl2pPr lvl="1" rtl="0" algn="ctr">
              <a:lnSpc>
                <a:spcPct val="100000"/>
              </a:lnSpc>
              <a:spcBef>
                <a:spcPts val="0"/>
              </a:spcBef>
              <a:spcAft>
                <a:spcPts val="0"/>
              </a:spcAft>
              <a:buSzPts val="1400"/>
              <a:buNone/>
              <a:defRPr sz="1400"/>
            </a:lvl2pPr>
            <a:lvl3pPr lvl="2" rtl="0" algn="ctr">
              <a:lnSpc>
                <a:spcPct val="100000"/>
              </a:lnSpc>
              <a:spcBef>
                <a:spcPts val="0"/>
              </a:spcBef>
              <a:spcAft>
                <a:spcPts val="0"/>
              </a:spcAft>
              <a:buSzPts val="1400"/>
              <a:buNone/>
              <a:defRPr sz="1400"/>
            </a:lvl3pPr>
            <a:lvl4pPr lvl="3" rtl="0" algn="ctr">
              <a:lnSpc>
                <a:spcPct val="100000"/>
              </a:lnSpc>
              <a:spcBef>
                <a:spcPts val="0"/>
              </a:spcBef>
              <a:spcAft>
                <a:spcPts val="0"/>
              </a:spcAft>
              <a:buSzPts val="1400"/>
              <a:buNone/>
              <a:defRPr sz="1400"/>
            </a:lvl4pPr>
            <a:lvl5pPr lvl="4" rtl="0" algn="ctr">
              <a:lnSpc>
                <a:spcPct val="100000"/>
              </a:lnSpc>
              <a:spcBef>
                <a:spcPts val="0"/>
              </a:spcBef>
              <a:spcAft>
                <a:spcPts val="0"/>
              </a:spcAft>
              <a:buSzPts val="1400"/>
              <a:buNone/>
              <a:defRPr sz="1400"/>
            </a:lvl5pPr>
            <a:lvl6pPr lvl="5" rtl="0" algn="ctr">
              <a:lnSpc>
                <a:spcPct val="100000"/>
              </a:lnSpc>
              <a:spcBef>
                <a:spcPts val="0"/>
              </a:spcBef>
              <a:spcAft>
                <a:spcPts val="0"/>
              </a:spcAft>
              <a:buSzPts val="1400"/>
              <a:buNone/>
              <a:defRPr sz="1400"/>
            </a:lvl6pPr>
            <a:lvl7pPr lvl="6" rtl="0" algn="ctr">
              <a:lnSpc>
                <a:spcPct val="100000"/>
              </a:lnSpc>
              <a:spcBef>
                <a:spcPts val="0"/>
              </a:spcBef>
              <a:spcAft>
                <a:spcPts val="0"/>
              </a:spcAft>
              <a:buSzPts val="1400"/>
              <a:buNone/>
              <a:defRPr sz="1400"/>
            </a:lvl7pPr>
            <a:lvl8pPr lvl="7" rtl="0" algn="ctr">
              <a:lnSpc>
                <a:spcPct val="100000"/>
              </a:lnSpc>
              <a:spcBef>
                <a:spcPts val="0"/>
              </a:spcBef>
              <a:spcAft>
                <a:spcPts val="0"/>
              </a:spcAft>
              <a:buSzPts val="1400"/>
              <a:buNone/>
              <a:defRPr sz="1400"/>
            </a:lvl8pPr>
            <a:lvl9pPr lvl="8" rtl="0" algn="ctr">
              <a:lnSpc>
                <a:spcPct val="100000"/>
              </a:lnSpc>
              <a:spcBef>
                <a:spcPts val="0"/>
              </a:spcBef>
              <a:spcAft>
                <a:spcPts val="0"/>
              </a:spcAft>
              <a:buSzPts val="1400"/>
              <a:buNone/>
              <a:defRPr sz="1400"/>
            </a:lvl9pPr>
          </a:lstStyle>
          <a:p/>
        </p:txBody>
      </p:sp>
      <p:sp>
        <p:nvSpPr>
          <p:cNvPr id="361" name="Google Shape;361;p19"/>
          <p:cNvSpPr txBox="1"/>
          <p:nvPr>
            <p:ph hasCustomPrompt="1" idx="5" type="title"/>
          </p:nvPr>
        </p:nvSpPr>
        <p:spPr>
          <a:xfrm>
            <a:off x="1811999" y="3275125"/>
            <a:ext cx="3127800" cy="577800"/>
          </a:xfrm>
          <a:prstGeom prst="rect">
            <a:avLst/>
          </a:prstGeom>
          <a:noFill/>
        </p:spPr>
        <p:txBody>
          <a:bodyPr anchorCtr="0" anchor="ctr" bIns="91425" lIns="91425" spcFirstLastPara="1" rIns="91425" wrap="square" tIns="91425">
            <a:normAutofit/>
          </a:bodyPr>
          <a:lstStyle>
            <a:lvl1pPr lvl="0" rtl="0">
              <a:spcBef>
                <a:spcPts val="0"/>
              </a:spcBef>
              <a:spcAft>
                <a:spcPts val="0"/>
              </a:spcAft>
              <a:buSzPts val="3600"/>
              <a:buNone/>
              <a:defRPr sz="3600"/>
            </a:lvl1pPr>
            <a:lvl2pPr lvl="1" rtl="0" algn="ctr">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2pPr>
            <a:lvl3pPr lvl="2" rtl="0" algn="ctr">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3pPr>
            <a:lvl4pPr lvl="3" rtl="0" algn="ctr">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4pPr>
            <a:lvl5pPr lvl="4" rtl="0" algn="ctr">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5pPr>
            <a:lvl6pPr lvl="5" rtl="0" algn="ctr">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6pPr>
            <a:lvl7pPr lvl="6" rtl="0" algn="ctr">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7pPr>
            <a:lvl8pPr lvl="7" rtl="0" algn="ctr">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8pPr>
            <a:lvl9pPr lvl="8" rtl="0" algn="ctr">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9pPr>
          </a:lstStyle>
          <a:p>
            <a:r>
              <a:t>xx%</a:t>
            </a:r>
          </a:p>
        </p:txBody>
      </p:sp>
      <p:grpSp>
        <p:nvGrpSpPr>
          <p:cNvPr id="362" name="Google Shape;362;p19"/>
          <p:cNvGrpSpPr/>
          <p:nvPr/>
        </p:nvGrpSpPr>
        <p:grpSpPr>
          <a:xfrm rot="10800000">
            <a:off x="1882952" y="535249"/>
            <a:ext cx="2222950" cy="1255025"/>
            <a:chOff x="2256903" y="816487"/>
            <a:chExt cx="4630180" cy="3653639"/>
          </a:xfrm>
        </p:grpSpPr>
        <p:sp>
          <p:nvSpPr>
            <p:cNvPr id="363" name="Google Shape;363;p19"/>
            <p:cNvSpPr/>
            <p:nvPr/>
          </p:nvSpPr>
          <p:spPr>
            <a:xfrm>
              <a:off x="2256903" y="816487"/>
              <a:ext cx="4630180" cy="3653639"/>
            </a:xfrm>
            <a:custGeom>
              <a:rect b="b" l="l" r="r" t="t"/>
              <a:pathLst>
                <a:path extrusionOk="0" h="71169" w="90191">
                  <a:moveTo>
                    <a:pt x="51262" y="4765"/>
                  </a:moveTo>
                  <a:cubicBezTo>
                    <a:pt x="51543" y="4765"/>
                    <a:pt x="51822" y="4770"/>
                    <a:pt x="52107" y="4781"/>
                  </a:cubicBezTo>
                  <a:cubicBezTo>
                    <a:pt x="53975" y="4833"/>
                    <a:pt x="54987" y="5361"/>
                    <a:pt x="55432" y="6154"/>
                  </a:cubicBezTo>
                  <a:cubicBezTo>
                    <a:pt x="51794" y="7210"/>
                    <a:pt x="48217" y="9267"/>
                    <a:pt x="46121" y="10663"/>
                  </a:cubicBezTo>
                  <a:cubicBezTo>
                    <a:pt x="46025" y="10731"/>
                    <a:pt x="45925" y="10799"/>
                    <a:pt x="45825" y="10863"/>
                  </a:cubicBezTo>
                  <a:cubicBezTo>
                    <a:pt x="45553" y="10363"/>
                    <a:pt x="45052" y="9947"/>
                    <a:pt x="44389" y="9719"/>
                  </a:cubicBezTo>
                  <a:cubicBezTo>
                    <a:pt x="46153" y="8262"/>
                    <a:pt x="44493" y="6181"/>
                    <a:pt x="42360" y="6181"/>
                  </a:cubicBezTo>
                  <a:cubicBezTo>
                    <a:pt x="42252" y="6181"/>
                    <a:pt x="42140" y="6190"/>
                    <a:pt x="42032" y="6198"/>
                  </a:cubicBezTo>
                  <a:cubicBezTo>
                    <a:pt x="44973" y="5302"/>
                    <a:pt x="48058" y="4765"/>
                    <a:pt x="51262" y="4765"/>
                  </a:cubicBezTo>
                  <a:close/>
                  <a:moveTo>
                    <a:pt x="53559" y="12371"/>
                  </a:moveTo>
                  <a:lnTo>
                    <a:pt x="53559" y="12371"/>
                  </a:lnTo>
                  <a:cubicBezTo>
                    <a:pt x="53323" y="12716"/>
                    <a:pt x="53087" y="13044"/>
                    <a:pt x="52859" y="13348"/>
                  </a:cubicBezTo>
                  <a:cubicBezTo>
                    <a:pt x="52583" y="13296"/>
                    <a:pt x="52315" y="13252"/>
                    <a:pt x="52038" y="13216"/>
                  </a:cubicBezTo>
                  <a:cubicBezTo>
                    <a:pt x="52551" y="12916"/>
                    <a:pt x="53059" y="12632"/>
                    <a:pt x="53559" y="12371"/>
                  </a:cubicBezTo>
                  <a:close/>
                  <a:moveTo>
                    <a:pt x="60457" y="10499"/>
                  </a:moveTo>
                  <a:cubicBezTo>
                    <a:pt x="60693" y="10607"/>
                    <a:pt x="60869" y="10772"/>
                    <a:pt x="60978" y="10999"/>
                  </a:cubicBezTo>
                  <a:cubicBezTo>
                    <a:pt x="61593" y="12308"/>
                    <a:pt x="60645" y="13856"/>
                    <a:pt x="59453" y="15213"/>
                  </a:cubicBezTo>
                  <a:cubicBezTo>
                    <a:pt x="58601" y="15592"/>
                    <a:pt x="57772" y="16017"/>
                    <a:pt x="56965" y="16465"/>
                  </a:cubicBezTo>
                  <a:cubicBezTo>
                    <a:pt x="57004" y="16417"/>
                    <a:pt x="57044" y="16369"/>
                    <a:pt x="57080" y="16325"/>
                  </a:cubicBezTo>
                  <a:cubicBezTo>
                    <a:pt x="58365" y="14737"/>
                    <a:pt x="59685" y="12648"/>
                    <a:pt x="60457" y="10499"/>
                  </a:cubicBezTo>
                  <a:close/>
                  <a:moveTo>
                    <a:pt x="48430" y="17945"/>
                  </a:moveTo>
                  <a:lnTo>
                    <a:pt x="48430" y="17945"/>
                  </a:lnTo>
                  <a:cubicBezTo>
                    <a:pt x="47685" y="18670"/>
                    <a:pt x="46889" y="19346"/>
                    <a:pt x="46041" y="19985"/>
                  </a:cubicBezTo>
                  <a:cubicBezTo>
                    <a:pt x="45949" y="19542"/>
                    <a:pt x="45721" y="19121"/>
                    <a:pt x="45397" y="18766"/>
                  </a:cubicBezTo>
                  <a:cubicBezTo>
                    <a:pt x="46389" y="18382"/>
                    <a:pt x="47405" y="18098"/>
                    <a:pt x="48430" y="17945"/>
                  </a:cubicBezTo>
                  <a:close/>
                  <a:moveTo>
                    <a:pt x="14204" y="18897"/>
                  </a:moveTo>
                  <a:lnTo>
                    <a:pt x="14204" y="18897"/>
                  </a:lnTo>
                  <a:cubicBezTo>
                    <a:pt x="11908" y="21130"/>
                    <a:pt x="9710" y="23439"/>
                    <a:pt x="7582" y="25787"/>
                  </a:cubicBezTo>
                  <a:cubicBezTo>
                    <a:pt x="8911" y="23163"/>
                    <a:pt x="11455" y="20874"/>
                    <a:pt x="14204" y="18897"/>
                  </a:cubicBezTo>
                  <a:close/>
                  <a:moveTo>
                    <a:pt x="35198" y="24947"/>
                  </a:moveTo>
                  <a:cubicBezTo>
                    <a:pt x="35198" y="25015"/>
                    <a:pt x="35202" y="25084"/>
                    <a:pt x="35206" y="25152"/>
                  </a:cubicBezTo>
                  <a:cubicBezTo>
                    <a:pt x="34670" y="25728"/>
                    <a:pt x="34138" y="26304"/>
                    <a:pt x="33606" y="26880"/>
                  </a:cubicBezTo>
                  <a:cubicBezTo>
                    <a:pt x="32177" y="27564"/>
                    <a:pt x="30768" y="28253"/>
                    <a:pt x="29412" y="28960"/>
                  </a:cubicBezTo>
                  <a:cubicBezTo>
                    <a:pt x="31313" y="27600"/>
                    <a:pt x="33257" y="26275"/>
                    <a:pt x="35198" y="24947"/>
                  </a:cubicBezTo>
                  <a:close/>
                  <a:moveTo>
                    <a:pt x="82050" y="30753"/>
                  </a:moveTo>
                  <a:cubicBezTo>
                    <a:pt x="83182" y="32002"/>
                    <a:pt x="81618" y="35483"/>
                    <a:pt x="80535" y="37715"/>
                  </a:cubicBezTo>
                  <a:cubicBezTo>
                    <a:pt x="80363" y="37691"/>
                    <a:pt x="80191" y="37683"/>
                    <a:pt x="80015" y="37679"/>
                  </a:cubicBezTo>
                  <a:cubicBezTo>
                    <a:pt x="80631" y="36171"/>
                    <a:pt x="81051" y="34635"/>
                    <a:pt x="81103" y="33122"/>
                  </a:cubicBezTo>
                  <a:cubicBezTo>
                    <a:pt x="81243" y="32969"/>
                    <a:pt x="81383" y="32829"/>
                    <a:pt x="81519" y="32677"/>
                  </a:cubicBezTo>
                  <a:cubicBezTo>
                    <a:pt x="81984" y="32162"/>
                    <a:pt x="82100" y="31625"/>
                    <a:pt x="81995" y="31133"/>
                  </a:cubicBezTo>
                  <a:cubicBezTo>
                    <a:pt x="82113" y="30996"/>
                    <a:pt x="82150" y="30866"/>
                    <a:pt x="82050" y="30753"/>
                  </a:cubicBezTo>
                  <a:close/>
                  <a:moveTo>
                    <a:pt x="24039" y="37231"/>
                  </a:moveTo>
                  <a:lnTo>
                    <a:pt x="24039" y="37231"/>
                  </a:lnTo>
                  <a:cubicBezTo>
                    <a:pt x="21838" y="39604"/>
                    <a:pt x="19629" y="41972"/>
                    <a:pt x="17396" y="44321"/>
                  </a:cubicBezTo>
                  <a:cubicBezTo>
                    <a:pt x="17372" y="44333"/>
                    <a:pt x="17353" y="44341"/>
                    <a:pt x="17329" y="44353"/>
                  </a:cubicBezTo>
                  <a:lnTo>
                    <a:pt x="17329" y="44353"/>
                  </a:lnTo>
                  <a:cubicBezTo>
                    <a:pt x="18181" y="43385"/>
                    <a:pt x="19001" y="42448"/>
                    <a:pt x="19730" y="41552"/>
                  </a:cubicBezTo>
                  <a:cubicBezTo>
                    <a:pt x="20634" y="40444"/>
                    <a:pt x="21462" y="39287"/>
                    <a:pt x="22262" y="38116"/>
                  </a:cubicBezTo>
                  <a:cubicBezTo>
                    <a:pt x="22866" y="37823"/>
                    <a:pt x="23459" y="37527"/>
                    <a:pt x="24039" y="37231"/>
                  </a:cubicBezTo>
                  <a:close/>
                  <a:moveTo>
                    <a:pt x="47909" y="45757"/>
                  </a:moveTo>
                  <a:lnTo>
                    <a:pt x="47909" y="45757"/>
                  </a:lnTo>
                  <a:cubicBezTo>
                    <a:pt x="47757" y="46286"/>
                    <a:pt x="47613" y="46818"/>
                    <a:pt x="47486" y="47350"/>
                  </a:cubicBezTo>
                  <a:cubicBezTo>
                    <a:pt x="45705" y="49346"/>
                    <a:pt x="43813" y="51271"/>
                    <a:pt x="41816" y="53144"/>
                  </a:cubicBezTo>
                  <a:cubicBezTo>
                    <a:pt x="41844" y="52991"/>
                    <a:pt x="41868" y="52843"/>
                    <a:pt x="41896" y="52695"/>
                  </a:cubicBezTo>
                  <a:cubicBezTo>
                    <a:pt x="41988" y="52195"/>
                    <a:pt x="42108" y="51703"/>
                    <a:pt x="42228" y="51207"/>
                  </a:cubicBezTo>
                  <a:cubicBezTo>
                    <a:pt x="42801" y="50491"/>
                    <a:pt x="43377" y="49778"/>
                    <a:pt x="43961" y="49067"/>
                  </a:cubicBezTo>
                  <a:cubicBezTo>
                    <a:pt x="45292" y="47974"/>
                    <a:pt x="46609" y="46873"/>
                    <a:pt x="47909" y="45757"/>
                  </a:cubicBezTo>
                  <a:close/>
                  <a:moveTo>
                    <a:pt x="42628" y="36615"/>
                  </a:moveTo>
                  <a:lnTo>
                    <a:pt x="42628" y="36615"/>
                  </a:lnTo>
                  <a:cubicBezTo>
                    <a:pt x="42092" y="37539"/>
                    <a:pt x="41576" y="38483"/>
                    <a:pt x="41072" y="39440"/>
                  </a:cubicBezTo>
                  <a:cubicBezTo>
                    <a:pt x="38243" y="42389"/>
                    <a:pt x="35550" y="45409"/>
                    <a:pt x="33054" y="48386"/>
                  </a:cubicBezTo>
                  <a:cubicBezTo>
                    <a:pt x="32457" y="49094"/>
                    <a:pt x="31549" y="50295"/>
                    <a:pt x="30624" y="51719"/>
                  </a:cubicBezTo>
                  <a:cubicBezTo>
                    <a:pt x="29200" y="52808"/>
                    <a:pt x="27560" y="53999"/>
                    <a:pt x="25708" y="54564"/>
                  </a:cubicBezTo>
                  <a:cubicBezTo>
                    <a:pt x="25887" y="53667"/>
                    <a:pt x="26260" y="52788"/>
                    <a:pt x="26727" y="51927"/>
                  </a:cubicBezTo>
                  <a:cubicBezTo>
                    <a:pt x="30284" y="47514"/>
                    <a:pt x="34550" y="43436"/>
                    <a:pt x="38747" y="39324"/>
                  </a:cubicBezTo>
                  <a:cubicBezTo>
                    <a:pt x="40083" y="38479"/>
                    <a:pt x="41372" y="37571"/>
                    <a:pt x="42628" y="36615"/>
                  </a:cubicBezTo>
                  <a:close/>
                  <a:moveTo>
                    <a:pt x="64182" y="53560"/>
                  </a:moveTo>
                  <a:lnTo>
                    <a:pt x="64182" y="53560"/>
                  </a:lnTo>
                  <a:cubicBezTo>
                    <a:pt x="63086" y="55377"/>
                    <a:pt x="61750" y="57681"/>
                    <a:pt x="60065" y="59650"/>
                  </a:cubicBezTo>
                  <a:cubicBezTo>
                    <a:pt x="60278" y="58717"/>
                    <a:pt x="60553" y="57777"/>
                    <a:pt x="60885" y="56836"/>
                  </a:cubicBezTo>
                  <a:cubicBezTo>
                    <a:pt x="60954" y="56708"/>
                    <a:pt x="61026" y="56581"/>
                    <a:pt x="61098" y="56452"/>
                  </a:cubicBezTo>
                  <a:cubicBezTo>
                    <a:pt x="62141" y="55504"/>
                    <a:pt x="63170" y="54536"/>
                    <a:pt x="64182" y="53560"/>
                  </a:cubicBezTo>
                  <a:close/>
                  <a:moveTo>
                    <a:pt x="72865" y="51691"/>
                  </a:moveTo>
                  <a:cubicBezTo>
                    <a:pt x="71520" y="53840"/>
                    <a:pt x="70128" y="55876"/>
                    <a:pt x="68499" y="57901"/>
                  </a:cubicBezTo>
                  <a:cubicBezTo>
                    <a:pt x="67219" y="59497"/>
                    <a:pt x="65931" y="61085"/>
                    <a:pt x="64518" y="62598"/>
                  </a:cubicBezTo>
                  <a:cubicBezTo>
                    <a:pt x="65811" y="61118"/>
                    <a:pt x="66939" y="59521"/>
                    <a:pt x="67971" y="58012"/>
                  </a:cubicBezTo>
                  <a:cubicBezTo>
                    <a:pt x="69323" y="56044"/>
                    <a:pt x="70560" y="54020"/>
                    <a:pt x="71768" y="51983"/>
                  </a:cubicBezTo>
                  <a:cubicBezTo>
                    <a:pt x="72148" y="51903"/>
                    <a:pt x="72509" y="51803"/>
                    <a:pt x="72865" y="51691"/>
                  </a:cubicBezTo>
                  <a:close/>
                  <a:moveTo>
                    <a:pt x="40544" y="62790"/>
                  </a:moveTo>
                  <a:lnTo>
                    <a:pt x="40544" y="62790"/>
                  </a:lnTo>
                  <a:cubicBezTo>
                    <a:pt x="40515" y="63059"/>
                    <a:pt x="40544" y="63323"/>
                    <a:pt x="40616" y="63578"/>
                  </a:cubicBezTo>
                  <a:cubicBezTo>
                    <a:pt x="39656" y="63839"/>
                    <a:pt x="38687" y="64010"/>
                    <a:pt x="37715" y="64067"/>
                  </a:cubicBezTo>
                  <a:cubicBezTo>
                    <a:pt x="38675" y="63694"/>
                    <a:pt x="39619" y="63266"/>
                    <a:pt x="40544" y="62790"/>
                  </a:cubicBezTo>
                  <a:close/>
                  <a:moveTo>
                    <a:pt x="50186" y="0"/>
                  </a:moveTo>
                  <a:cubicBezTo>
                    <a:pt x="45685" y="0"/>
                    <a:pt x="40923" y="1348"/>
                    <a:pt x="36618" y="3181"/>
                  </a:cubicBezTo>
                  <a:cubicBezTo>
                    <a:pt x="36178" y="2361"/>
                    <a:pt x="35154" y="1729"/>
                    <a:pt x="34077" y="1729"/>
                  </a:cubicBezTo>
                  <a:cubicBezTo>
                    <a:pt x="33826" y="1729"/>
                    <a:pt x="33573" y="1764"/>
                    <a:pt x="33325" y="1836"/>
                  </a:cubicBezTo>
                  <a:cubicBezTo>
                    <a:pt x="27968" y="3409"/>
                    <a:pt x="24286" y="7651"/>
                    <a:pt x="21090" y="11575"/>
                  </a:cubicBezTo>
                  <a:cubicBezTo>
                    <a:pt x="19313" y="12495"/>
                    <a:pt x="17597" y="13472"/>
                    <a:pt x="15956" y="14456"/>
                  </a:cubicBezTo>
                  <a:cubicBezTo>
                    <a:pt x="10915" y="17477"/>
                    <a:pt x="5053" y="21594"/>
                    <a:pt x="3577" y="26860"/>
                  </a:cubicBezTo>
                  <a:cubicBezTo>
                    <a:pt x="3376" y="27580"/>
                    <a:pt x="3833" y="28441"/>
                    <a:pt x="4774" y="28609"/>
                  </a:cubicBezTo>
                  <a:cubicBezTo>
                    <a:pt x="4861" y="28624"/>
                    <a:pt x="4953" y="28628"/>
                    <a:pt x="5042" y="28640"/>
                  </a:cubicBezTo>
                  <a:cubicBezTo>
                    <a:pt x="3733" y="30133"/>
                    <a:pt x="2445" y="31629"/>
                    <a:pt x="1168" y="33126"/>
                  </a:cubicBezTo>
                  <a:cubicBezTo>
                    <a:pt x="0" y="34490"/>
                    <a:pt x="1320" y="36059"/>
                    <a:pt x="2937" y="36459"/>
                  </a:cubicBezTo>
                  <a:cubicBezTo>
                    <a:pt x="2625" y="37339"/>
                    <a:pt x="2429" y="38247"/>
                    <a:pt x="2373" y="39191"/>
                  </a:cubicBezTo>
                  <a:cubicBezTo>
                    <a:pt x="2329" y="39955"/>
                    <a:pt x="2933" y="40904"/>
                    <a:pt x="3789" y="41236"/>
                  </a:cubicBezTo>
                  <a:cubicBezTo>
                    <a:pt x="4061" y="41340"/>
                    <a:pt x="4342" y="41436"/>
                    <a:pt x="4621" y="41520"/>
                  </a:cubicBezTo>
                  <a:cubicBezTo>
                    <a:pt x="2949" y="44141"/>
                    <a:pt x="1600" y="46878"/>
                    <a:pt x="848" y="49826"/>
                  </a:cubicBezTo>
                  <a:cubicBezTo>
                    <a:pt x="484" y="51263"/>
                    <a:pt x="1876" y="52795"/>
                    <a:pt x="3544" y="52795"/>
                  </a:cubicBezTo>
                  <a:cubicBezTo>
                    <a:pt x="3813" y="52795"/>
                    <a:pt x="4089" y="52755"/>
                    <a:pt x="4366" y="52668"/>
                  </a:cubicBezTo>
                  <a:lnTo>
                    <a:pt x="4366" y="52668"/>
                  </a:lnTo>
                  <a:cubicBezTo>
                    <a:pt x="2809" y="55332"/>
                    <a:pt x="1720" y="58105"/>
                    <a:pt x="1568" y="60982"/>
                  </a:cubicBezTo>
                  <a:cubicBezTo>
                    <a:pt x="1496" y="62334"/>
                    <a:pt x="3016" y="63318"/>
                    <a:pt x="4497" y="63318"/>
                  </a:cubicBezTo>
                  <a:cubicBezTo>
                    <a:pt x="5182" y="63318"/>
                    <a:pt x="5858" y="63107"/>
                    <a:pt x="6370" y="62630"/>
                  </a:cubicBezTo>
                  <a:cubicBezTo>
                    <a:pt x="7862" y="61229"/>
                    <a:pt x="9330" y="59809"/>
                    <a:pt x="10791" y="58381"/>
                  </a:cubicBezTo>
                  <a:cubicBezTo>
                    <a:pt x="10867" y="59585"/>
                    <a:pt x="12395" y="60505"/>
                    <a:pt x="13856" y="60505"/>
                  </a:cubicBezTo>
                  <a:cubicBezTo>
                    <a:pt x="14344" y="60505"/>
                    <a:pt x="14824" y="60406"/>
                    <a:pt x="15241" y="60173"/>
                  </a:cubicBezTo>
                  <a:lnTo>
                    <a:pt x="15241" y="60173"/>
                  </a:lnTo>
                  <a:cubicBezTo>
                    <a:pt x="14912" y="60926"/>
                    <a:pt x="14604" y="61682"/>
                    <a:pt x="14332" y="62459"/>
                  </a:cubicBezTo>
                  <a:cubicBezTo>
                    <a:pt x="13856" y="63827"/>
                    <a:pt x="15272" y="65527"/>
                    <a:pt x="17001" y="65527"/>
                  </a:cubicBezTo>
                  <a:cubicBezTo>
                    <a:pt x="17281" y="65527"/>
                    <a:pt x="17573" y="65483"/>
                    <a:pt x="17861" y="65383"/>
                  </a:cubicBezTo>
                  <a:cubicBezTo>
                    <a:pt x="21290" y="64215"/>
                    <a:pt x="24371" y="62654"/>
                    <a:pt x="27228" y="60858"/>
                  </a:cubicBezTo>
                  <a:lnTo>
                    <a:pt x="27228" y="60858"/>
                  </a:lnTo>
                  <a:cubicBezTo>
                    <a:pt x="27076" y="61590"/>
                    <a:pt x="26960" y="62334"/>
                    <a:pt x="26919" y="63090"/>
                  </a:cubicBezTo>
                  <a:cubicBezTo>
                    <a:pt x="26847" y="64455"/>
                    <a:pt x="28296" y="65427"/>
                    <a:pt x="29820" y="65495"/>
                  </a:cubicBezTo>
                  <a:lnTo>
                    <a:pt x="29893" y="65495"/>
                  </a:lnTo>
                  <a:cubicBezTo>
                    <a:pt x="30513" y="66884"/>
                    <a:pt x="31729" y="68028"/>
                    <a:pt x="33778" y="68612"/>
                  </a:cubicBezTo>
                  <a:cubicBezTo>
                    <a:pt x="34958" y="68948"/>
                    <a:pt x="36158" y="69096"/>
                    <a:pt x="37355" y="69096"/>
                  </a:cubicBezTo>
                  <a:cubicBezTo>
                    <a:pt x="41888" y="69096"/>
                    <a:pt x="46441" y="66952"/>
                    <a:pt x="50262" y="64627"/>
                  </a:cubicBezTo>
                  <a:cubicBezTo>
                    <a:pt x="51059" y="64315"/>
                    <a:pt x="51822" y="63938"/>
                    <a:pt x="52543" y="63506"/>
                  </a:cubicBezTo>
                  <a:lnTo>
                    <a:pt x="52543" y="63506"/>
                  </a:lnTo>
                  <a:cubicBezTo>
                    <a:pt x="52419" y="64287"/>
                    <a:pt x="52339" y="65087"/>
                    <a:pt x="52311" y="65903"/>
                  </a:cubicBezTo>
                  <a:cubicBezTo>
                    <a:pt x="52271" y="67120"/>
                    <a:pt x="53479" y="68160"/>
                    <a:pt x="54871" y="68328"/>
                  </a:cubicBezTo>
                  <a:cubicBezTo>
                    <a:pt x="55900" y="69912"/>
                    <a:pt x="57833" y="71168"/>
                    <a:pt x="59977" y="71168"/>
                  </a:cubicBezTo>
                  <a:cubicBezTo>
                    <a:pt x="60169" y="71168"/>
                    <a:pt x="60365" y="71157"/>
                    <a:pt x="60561" y="71137"/>
                  </a:cubicBezTo>
                  <a:cubicBezTo>
                    <a:pt x="64062" y="70760"/>
                    <a:pt x="66615" y="68263"/>
                    <a:pt x="68712" y="66123"/>
                  </a:cubicBezTo>
                  <a:cubicBezTo>
                    <a:pt x="72237" y="62526"/>
                    <a:pt x="75282" y="58629"/>
                    <a:pt x="77870" y="54536"/>
                  </a:cubicBezTo>
                  <a:cubicBezTo>
                    <a:pt x="81003" y="49582"/>
                    <a:pt x="83964" y="44525"/>
                    <a:pt x="86285" y="39268"/>
                  </a:cubicBezTo>
                  <a:cubicBezTo>
                    <a:pt x="87789" y="35867"/>
                    <a:pt x="90190" y="30217"/>
                    <a:pt x="86388" y="27232"/>
                  </a:cubicBezTo>
                  <a:cubicBezTo>
                    <a:pt x="85184" y="26288"/>
                    <a:pt x="83904" y="25900"/>
                    <a:pt x="82615" y="25900"/>
                  </a:cubicBezTo>
                  <a:cubicBezTo>
                    <a:pt x="81579" y="25900"/>
                    <a:pt x="80539" y="26151"/>
                    <a:pt x="79539" y="26568"/>
                  </a:cubicBezTo>
                  <a:cubicBezTo>
                    <a:pt x="80971" y="24576"/>
                    <a:pt x="82451" y="22611"/>
                    <a:pt x="84048" y="20722"/>
                  </a:cubicBezTo>
                  <a:cubicBezTo>
                    <a:pt x="85533" y="18962"/>
                    <a:pt x="83504" y="17185"/>
                    <a:pt x="81419" y="17185"/>
                  </a:cubicBezTo>
                  <a:cubicBezTo>
                    <a:pt x="80743" y="17185"/>
                    <a:pt x="80063" y="17374"/>
                    <a:pt x="79495" y="17806"/>
                  </a:cubicBezTo>
                  <a:cubicBezTo>
                    <a:pt x="78102" y="18870"/>
                    <a:pt x="76818" y="19990"/>
                    <a:pt x="75602" y="21150"/>
                  </a:cubicBezTo>
                  <a:cubicBezTo>
                    <a:pt x="75057" y="20338"/>
                    <a:pt x="74061" y="19946"/>
                    <a:pt x="72948" y="19946"/>
                  </a:cubicBezTo>
                  <a:cubicBezTo>
                    <a:pt x="72732" y="19946"/>
                    <a:pt x="72512" y="19961"/>
                    <a:pt x="72292" y="19990"/>
                  </a:cubicBezTo>
                  <a:cubicBezTo>
                    <a:pt x="72213" y="20002"/>
                    <a:pt x="72132" y="20018"/>
                    <a:pt x="72052" y="20030"/>
                  </a:cubicBezTo>
                  <a:cubicBezTo>
                    <a:pt x="72252" y="19346"/>
                    <a:pt x="72364" y="18654"/>
                    <a:pt x="72348" y="17957"/>
                  </a:cubicBezTo>
                  <a:cubicBezTo>
                    <a:pt x="72292" y="15797"/>
                    <a:pt x="70576" y="14421"/>
                    <a:pt x="68416" y="13852"/>
                  </a:cubicBezTo>
                  <a:cubicBezTo>
                    <a:pt x="68023" y="13400"/>
                    <a:pt x="67447" y="13080"/>
                    <a:pt x="66735" y="13008"/>
                  </a:cubicBezTo>
                  <a:cubicBezTo>
                    <a:pt x="67147" y="11043"/>
                    <a:pt x="66675" y="9079"/>
                    <a:pt x="64738" y="7267"/>
                  </a:cubicBezTo>
                  <a:cubicBezTo>
                    <a:pt x="63678" y="6270"/>
                    <a:pt x="62385" y="5742"/>
                    <a:pt x="60974" y="5553"/>
                  </a:cubicBezTo>
                  <a:cubicBezTo>
                    <a:pt x="60561" y="3749"/>
                    <a:pt x="59312" y="2177"/>
                    <a:pt x="56773" y="1169"/>
                  </a:cubicBezTo>
                  <a:cubicBezTo>
                    <a:pt x="54708" y="353"/>
                    <a:pt x="52479" y="0"/>
                    <a:pt x="50186" y="0"/>
                  </a:cubicBezTo>
                  <a:close/>
                </a:path>
              </a:pathLst>
            </a:custGeom>
            <a:solidFill>
              <a:srgbClr val="FFFFFF">
                <a:alpha val="803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19"/>
            <p:cNvSpPr/>
            <p:nvPr/>
          </p:nvSpPr>
          <p:spPr>
            <a:xfrm>
              <a:off x="2748611" y="1192720"/>
              <a:ext cx="3311049" cy="2747418"/>
            </a:xfrm>
            <a:custGeom>
              <a:rect b="b" l="l" r="r" t="t"/>
              <a:pathLst>
                <a:path extrusionOk="0" h="91933" w="110793">
                  <a:moveTo>
                    <a:pt x="50743" y="6275"/>
                  </a:moveTo>
                  <a:cubicBezTo>
                    <a:pt x="53200" y="6275"/>
                    <a:pt x="56857" y="7419"/>
                    <a:pt x="59430" y="8276"/>
                  </a:cubicBezTo>
                  <a:cubicBezTo>
                    <a:pt x="59393" y="8455"/>
                    <a:pt x="59374" y="8636"/>
                    <a:pt x="59374" y="8815"/>
                  </a:cubicBezTo>
                  <a:cubicBezTo>
                    <a:pt x="57073" y="8172"/>
                    <a:pt x="54732" y="7731"/>
                    <a:pt x="52420" y="7679"/>
                  </a:cubicBezTo>
                  <a:cubicBezTo>
                    <a:pt x="52191" y="7535"/>
                    <a:pt x="51975" y="7387"/>
                    <a:pt x="51744" y="7243"/>
                  </a:cubicBezTo>
                  <a:cubicBezTo>
                    <a:pt x="51131" y="6867"/>
                    <a:pt x="50503" y="6708"/>
                    <a:pt x="49899" y="6708"/>
                  </a:cubicBezTo>
                  <a:cubicBezTo>
                    <a:pt x="49727" y="6708"/>
                    <a:pt x="49555" y="6719"/>
                    <a:pt x="49387" y="6743"/>
                  </a:cubicBezTo>
                  <a:cubicBezTo>
                    <a:pt x="49259" y="6667"/>
                    <a:pt x="49139" y="6623"/>
                    <a:pt x="49022" y="6623"/>
                  </a:cubicBezTo>
                  <a:cubicBezTo>
                    <a:pt x="48943" y="6623"/>
                    <a:pt x="48867" y="6647"/>
                    <a:pt x="48795" y="6691"/>
                  </a:cubicBezTo>
                  <a:cubicBezTo>
                    <a:pt x="49263" y="6395"/>
                    <a:pt x="49940" y="6275"/>
                    <a:pt x="50743" y="6275"/>
                  </a:cubicBezTo>
                  <a:close/>
                  <a:moveTo>
                    <a:pt x="80740" y="16318"/>
                  </a:moveTo>
                  <a:lnTo>
                    <a:pt x="80740" y="16318"/>
                  </a:lnTo>
                  <a:cubicBezTo>
                    <a:pt x="84017" y="17727"/>
                    <a:pt x="87121" y="19182"/>
                    <a:pt x="90214" y="20887"/>
                  </a:cubicBezTo>
                  <a:cubicBezTo>
                    <a:pt x="92648" y="22231"/>
                    <a:pt x="95072" y="23584"/>
                    <a:pt x="97381" y="25064"/>
                  </a:cubicBezTo>
                  <a:cubicBezTo>
                    <a:pt x="95116" y="23708"/>
                    <a:pt x="92687" y="22528"/>
                    <a:pt x="90386" y="21443"/>
                  </a:cubicBezTo>
                  <a:cubicBezTo>
                    <a:pt x="87382" y="20027"/>
                    <a:pt x="84293" y="18730"/>
                    <a:pt x="81188" y="17466"/>
                  </a:cubicBezTo>
                  <a:cubicBezTo>
                    <a:pt x="81068" y="17066"/>
                    <a:pt x="80916" y="16686"/>
                    <a:pt x="80740" y="16318"/>
                  </a:cubicBezTo>
                  <a:close/>
                  <a:moveTo>
                    <a:pt x="83589" y="25417"/>
                  </a:moveTo>
                  <a:lnTo>
                    <a:pt x="83589" y="25417"/>
                  </a:lnTo>
                  <a:cubicBezTo>
                    <a:pt x="86362" y="26565"/>
                    <a:pt x="89878" y="27965"/>
                    <a:pt x="92883" y="29734"/>
                  </a:cubicBezTo>
                  <a:cubicBezTo>
                    <a:pt x="91459" y="29509"/>
                    <a:pt x="90022" y="29221"/>
                    <a:pt x="88591" y="28874"/>
                  </a:cubicBezTo>
                  <a:cubicBezTo>
                    <a:pt x="88399" y="28802"/>
                    <a:pt x="88202" y="28726"/>
                    <a:pt x="88006" y="28650"/>
                  </a:cubicBezTo>
                  <a:cubicBezTo>
                    <a:pt x="86554" y="27553"/>
                    <a:pt x="85081" y="26477"/>
                    <a:pt x="83589" y="25417"/>
                  </a:cubicBezTo>
                  <a:close/>
                  <a:moveTo>
                    <a:pt x="20022" y="28573"/>
                  </a:moveTo>
                  <a:cubicBezTo>
                    <a:pt x="21687" y="28573"/>
                    <a:pt x="23488" y="29394"/>
                    <a:pt x="25108" y="30374"/>
                  </a:cubicBezTo>
                  <a:cubicBezTo>
                    <a:pt x="25688" y="31262"/>
                    <a:pt x="26332" y="32135"/>
                    <a:pt x="27017" y="32979"/>
                  </a:cubicBezTo>
                  <a:cubicBezTo>
                    <a:pt x="26949" y="32942"/>
                    <a:pt x="26873" y="32899"/>
                    <a:pt x="26801" y="32859"/>
                  </a:cubicBezTo>
                  <a:cubicBezTo>
                    <a:pt x="24384" y="31514"/>
                    <a:pt x="21199" y="30130"/>
                    <a:pt x="17918" y="29322"/>
                  </a:cubicBezTo>
                  <a:cubicBezTo>
                    <a:pt x="18086" y="29073"/>
                    <a:pt x="18338" y="28885"/>
                    <a:pt x="18683" y="28774"/>
                  </a:cubicBezTo>
                  <a:cubicBezTo>
                    <a:pt x="19115" y="28634"/>
                    <a:pt x="19562" y="28573"/>
                    <a:pt x="20022" y="28573"/>
                  </a:cubicBezTo>
                  <a:close/>
                  <a:moveTo>
                    <a:pt x="20775" y="36552"/>
                  </a:moveTo>
                  <a:cubicBezTo>
                    <a:pt x="21299" y="36800"/>
                    <a:pt x="21799" y="37048"/>
                    <a:pt x="22263" y="37288"/>
                  </a:cubicBezTo>
                  <a:cubicBezTo>
                    <a:pt x="22183" y="37572"/>
                    <a:pt x="22119" y="37856"/>
                    <a:pt x="22063" y="38140"/>
                  </a:cubicBezTo>
                  <a:cubicBezTo>
                    <a:pt x="21603" y="37604"/>
                    <a:pt x="21175" y="37076"/>
                    <a:pt x="20775" y="36552"/>
                  </a:cubicBezTo>
                  <a:close/>
                  <a:moveTo>
                    <a:pt x="29277" y="41930"/>
                  </a:moveTo>
                  <a:lnTo>
                    <a:pt x="29277" y="41930"/>
                  </a:lnTo>
                  <a:cubicBezTo>
                    <a:pt x="30378" y="42705"/>
                    <a:pt x="31414" y="43542"/>
                    <a:pt x="32386" y="44430"/>
                  </a:cubicBezTo>
                  <a:cubicBezTo>
                    <a:pt x="31710" y="44526"/>
                    <a:pt x="31070" y="44766"/>
                    <a:pt x="30526" y="45106"/>
                  </a:cubicBezTo>
                  <a:cubicBezTo>
                    <a:pt x="29946" y="44066"/>
                    <a:pt x="29505" y="43001"/>
                    <a:pt x="29277" y="41930"/>
                  </a:cubicBezTo>
                  <a:close/>
                  <a:moveTo>
                    <a:pt x="11292" y="34587"/>
                  </a:moveTo>
                  <a:cubicBezTo>
                    <a:pt x="12905" y="38401"/>
                    <a:pt x="16042" y="42149"/>
                    <a:pt x="18174" y="44350"/>
                  </a:cubicBezTo>
                  <a:cubicBezTo>
                    <a:pt x="18270" y="44450"/>
                    <a:pt x="18374" y="44554"/>
                    <a:pt x="18474" y="44658"/>
                  </a:cubicBezTo>
                  <a:cubicBezTo>
                    <a:pt x="17710" y="44942"/>
                    <a:pt x="17078" y="45466"/>
                    <a:pt x="16733" y="46166"/>
                  </a:cubicBezTo>
                  <a:cubicBezTo>
                    <a:pt x="16077" y="45618"/>
                    <a:pt x="15337" y="45387"/>
                    <a:pt x="14621" y="45387"/>
                  </a:cubicBezTo>
                  <a:cubicBezTo>
                    <a:pt x="12788" y="45387"/>
                    <a:pt x="11112" y="46911"/>
                    <a:pt x="11361" y="48635"/>
                  </a:cubicBezTo>
                  <a:cubicBezTo>
                    <a:pt x="9872" y="45282"/>
                    <a:pt x="9040" y="41753"/>
                    <a:pt x="9195" y="38072"/>
                  </a:cubicBezTo>
                  <a:cubicBezTo>
                    <a:pt x="9280" y="36111"/>
                    <a:pt x="10088" y="35051"/>
                    <a:pt x="11292" y="34587"/>
                  </a:cubicBezTo>
                  <a:close/>
                  <a:moveTo>
                    <a:pt x="71694" y="42469"/>
                  </a:moveTo>
                  <a:lnTo>
                    <a:pt x="71694" y="42469"/>
                  </a:lnTo>
                  <a:cubicBezTo>
                    <a:pt x="72497" y="42633"/>
                    <a:pt x="73310" y="42781"/>
                    <a:pt x="74122" y="42918"/>
                  </a:cubicBezTo>
                  <a:cubicBezTo>
                    <a:pt x="77167" y="44783"/>
                    <a:pt x="80104" y="46766"/>
                    <a:pt x="82957" y="48859"/>
                  </a:cubicBezTo>
                  <a:cubicBezTo>
                    <a:pt x="82728" y="48831"/>
                    <a:pt x="82497" y="48807"/>
                    <a:pt x="82272" y="48775"/>
                  </a:cubicBezTo>
                  <a:cubicBezTo>
                    <a:pt x="81516" y="48679"/>
                    <a:pt x="80760" y="48555"/>
                    <a:pt x="80008" y="48427"/>
                  </a:cubicBezTo>
                  <a:cubicBezTo>
                    <a:pt x="78911" y="47831"/>
                    <a:pt x="77823" y="47223"/>
                    <a:pt x="76739" y="46611"/>
                  </a:cubicBezTo>
                  <a:cubicBezTo>
                    <a:pt x="75075" y="45219"/>
                    <a:pt x="73394" y="43834"/>
                    <a:pt x="71694" y="42469"/>
                  </a:cubicBezTo>
                  <a:close/>
                  <a:moveTo>
                    <a:pt x="98873" y="50120"/>
                  </a:moveTo>
                  <a:cubicBezTo>
                    <a:pt x="99269" y="51124"/>
                    <a:pt x="99529" y="52140"/>
                    <a:pt x="99617" y="53156"/>
                  </a:cubicBezTo>
                  <a:cubicBezTo>
                    <a:pt x="99053" y="52153"/>
                    <a:pt x="98397" y="51164"/>
                    <a:pt x="97673" y="50192"/>
                  </a:cubicBezTo>
                  <a:lnTo>
                    <a:pt x="97673" y="50192"/>
                  </a:lnTo>
                  <a:cubicBezTo>
                    <a:pt x="97780" y="50199"/>
                    <a:pt x="97889" y="50203"/>
                    <a:pt x="97996" y="50203"/>
                  </a:cubicBezTo>
                  <a:cubicBezTo>
                    <a:pt x="98297" y="50203"/>
                    <a:pt x="98589" y="50175"/>
                    <a:pt x="98873" y="50120"/>
                  </a:cubicBezTo>
                  <a:close/>
                  <a:moveTo>
                    <a:pt x="40269" y="55789"/>
                  </a:moveTo>
                  <a:cubicBezTo>
                    <a:pt x="41144" y="56349"/>
                    <a:pt x="42025" y="56906"/>
                    <a:pt x="42906" y="57466"/>
                  </a:cubicBezTo>
                  <a:cubicBezTo>
                    <a:pt x="43946" y="58962"/>
                    <a:pt x="44994" y="60439"/>
                    <a:pt x="46074" y="61859"/>
                  </a:cubicBezTo>
                  <a:cubicBezTo>
                    <a:pt x="44001" y="59867"/>
                    <a:pt x="41981" y="57830"/>
                    <a:pt x="39957" y="55797"/>
                  </a:cubicBezTo>
                  <a:cubicBezTo>
                    <a:pt x="40060" y="55797"/>
                    <a:pt x="40164" y="55793"/>
                    <a:pt x="40269" y="55789"/>
                  </a:cubicBezTo>
                  <a:close/>
                  <a:moveTo>
                    <a:pt x="57753" y="48007"/>
                  </a:moveTo>
                  <a:lnTo>
                    <a:pt x="57753" y="48007"/>
                  </a:lnTo>
                  <a:cubicBezTo>
                    <a:pt x="59162" y="48567"/>
                    <a:pt x="60602" y="49111"/>
                    <a:pt x="62054" y="49640"/>
                  </a:cubicBezTo>
                  <a:cubicBezTo>
                    <a:pt x="66556" y="52604"/>
                    <a:pt x="71165" y="55429"/>
                    <a:pt x="75699" y="58046"/>
                  </a:cubicBezTo>
                  <a:cubicBezTo>
                    <a:pt x="76783" y="58670"/>
                    <a:pt x="78611" y="59623"/>
                    <a:pt x="80784" y="60587"/>
                  </a:cubicBezTo>
                  <a:cubicBezTo>
                    <a:pt x="82449" y="62083"/>
                    <a:pt x="84265" y="63804"/>
                    <a:pt x="85125" y="65744"/>
                  </a:cubicBezTo>
                  <a:cubicBezTo>
                    <a:pt x="83757" y="65556"/>
                    <a:pt x="82416" y="65168"/>
                    <a:pt x="81100" y="64672"/>
                  </a:cubicBezTo>
                  <a:cubicBezTo>
                    <a:pt x="74370" y="60947"/>
                    <a:pt x="68156" y="56474"/>
                    <a:pt x="61879" y="52076"/>
                  </a:cubicBezTo>
                  <a:cubicBezTo>
                    <a:pt x="60594" y="50676"/>
                    <a:pt x="59206" y="49324"/>
                    <a:pt x="57753" y="48007"/>
                  </a:cubicBezTo>
                  <a:close/>
                  <a:moveTo>
                    <a:pt x="58690" y="67497"/>
                  </a:moveTo>
                  <a:cubicBezTo>
                    <a:pt x="62311" y="69802"/>
                    <a:pt x="65919" y="72114"/>
                    <a:pt x="69505" y="74455"/>
                  </a:cubicBezTo>
                  <a:cubicBezTo>
                    <a:pt x="69521" y="74479"/>
                    <a:pt x="69533" y="74503"/>
                    <a:pt x="69548" y="74527"/>
                  </a:cubicBezTo>
                  <a:cubicBezTo>
                    <a:pt x="68076" y="73630"/>
                    <a:pt x="66648" y="72775"/>
                    <a:pt x="65284" y="72010"/>
                  </a:cubicBezTo>
                  <a:cubicBezTo>
                    <a:pt x="63587" y="71062"/>
                    <a:pt x="61827" y="70193"/>
                    <a:pt x="60038" y="69353"/>
                  </a:cubicBezTo>
                  <a:cubicBezTo>
                    <a:pt x="59594" y="68721"/>
                    <a:pt x="59142" y="68101"/>
                    <a:pt x="58690" y="67497"/>
                  </a:cubicBezTo>
                  <a:close/>
                  <a:moveTo>
                    <a:pt x="30729" y="77800"/>
                  </a:moveTo>
                  <a:cubicBezTo>
                    <a:pt x="34134" y="80208"/>
                    <a:pt x="37656" y="82513"/>
                    <a:pt x="41240" y="84742"/>
                  </a:cubicBezTo>
                  <a:cubicBezTo>
                    <a:pt x="37235" y="83349"/>
                    <a:pt x="33743" y="80681"/>
                    <a:pt x="30729" y="77800"/>
                  </a:cubicBezTo>
                  <a:close/>
                  <a:moveTo>
                    <a:pt x="50300" y="1"/>
                  </a:moveTo>
                  <a:cubicBezTo>
                    <a:pt x="47687" y="1"/>
                    <a:pt x="45246" y="557"/>
                    <a:pt x="43441" y="2138"/>
                  </a:cubicBezTo>
                  <a:cubicBezTo>
                    <a:pt x="40832" y="4418"/>
                    <a:pt x="41004" y="6967"/>
                    <a:pt x="42425" y="9319"/>
                  </a:cubicBezTo>
                  <a:cubicBezTo>
                    <a:pt x="39384" y="7820"/>
                    <a:pt x="36391" y="6263"/>
                    <a:pt x="33506" y="4590"/>
                  </a:cubicBezTo>
                  <a:cubicBezTo>
                    <a:pt x="32866" y="4218"/>
                    <a:pt x="32222" y="4058"/>
                    <a:pt x="31614" y="4058"/>
                  </a:cubicBezTo>
                  <a:cubicBezTo>
                    <a:pt x="28862" y="4058"/>
                    <a:pt x="26849" y="7367"/>
                    <a:pt x="29065" y="9364"/>
                  </a:cubicBezTo>
                  <a:cubicBezTo>
                    <a:pt x="30686" y="10824"/>
                    <a:pt x="32394" y="12172"/>
                    <a:pt x="34162" y="13445"/>
                  </a:cubicBezTo>
                  <a:cubicBezTo>
                    <a:pt x="32682" y="14130"/>
                    <a:pt x="32122" y="15482"/>
                    <a:pt x="32394" y="16918"/>
                  </a:cubicBezTo>
                  <a:cubicBezTo>
                    <a:pt x="32410" y="17002"/>
                    <a:pt x="32439" y="17082"/>
                    <a:pt x="32454" y="17166"/>
                  </a:cubicBezTo>
                  <a:cubicBezTo>
                    <a:pt x="31482" y="16970"/>
                    <a:pt x="30498" y="16854"/>
                    <a:pt x="29510" y="16854"/>
                  </a:cubicBezTo>
                  <a:cubicBezTo>
                    <a:pt x="29438" y="16854"/>
                    <a:pt x="29366" y="16854"/>
                    <a:pt x="29294" y="16858"/>
                  </a:cubicBezTo>
                  <a:cubicBezTo>
                    <a:pt x="25996" y="16914"/>
                    <a:pt x="23900" y="18715"/>
                    <a:pt x="23032" y="20975"/>
                  </a:cubicBezTo>
                  <a:cubicBezTo>
                    <a:pt x="22347" y="21391"/>
                    <a:pt x="21855" y="21995"/>
                    <a:pt x="21747" y="22736"/>
                  </a:cubicBezTo>
                  <a:cubicBezTo>
                    <a:pt x="21095" y="22643"/>
                    <a:pt x="20443" y="22595"/>
                    <a:pt x="19795" y="22591"/>
                  </a:cubicBezTo>
                  <a:cubicBezTo>
                    <a:pt x="17458" y="22591"/>
                    <a:pt x="15154" y="23244"/>
                    <a:pt x="12988" y="24833"/>
                  </a:cubicBezTo>
                  <a:cubicBezTo>
                    <a:pt x="11472" y="25945"/>
                    <a:pt x="10668" y="27297"/>
                    <a:pt x="10380" y="28781"/>
                  </a:cubicBezTo>
                  <a:cubicBezTo>
                    <a:pt x="7627" y="29210"/>
                    <a:pt x="5226" y="30518"/>
                    <a:pt x="3690" y="33182"/>
                  </a:cubicBezTo>
                  <a:cubicBezTo>
                    <a:pt x="0" y="39588"/>
                    <a:pt x="2541" y="47491"/>
                    <a:pt x="6759" y="54305"/>
                  </a:cubicBezTo>
                  <a:cubicBezTo>
                    <a:pt x="5222" y="54873"/>
                    <a:pt x="4118" y="56369"/>
                    <a:pt x="4711" y="57758"/>
                  </a:cubicBezTo>
                  <a:cubicBezTo>
                    <a:pt x="7111" y="63375"/>
                    <a:pt x="13573" y="67237"/>
                    <a:pt x="19562" y="70585"/>
                  </a:cubicBezTo>
                  <a:cubicBezTo>
                    <a:pt x="20967" y="72446"/>
                    <a:pt x="22456" y="74247"/>
                    <a:pt x="23952" y="75963"/>
                  </a:cubicBezTo>
                  <a:cubicBezTo>
                    <a:pt x="28561" y="81249"/>
                    <a:pt x="34843" y="87395"/>
                    <a:pt x="42877" y="88943"/>
                  </a:cubicBezTo>
                  <a:cubicBezTo>
                    <a:pt x="43045" y="88975"/>
                    <a:pt x="43221" y="88991"/>
                    <a:pt x="43397" y="88991"/>
                  </a:cubicBezTo>
                  <a:cubicBezTo>
                    <a:pt x="44354" y="88991"/>
                    <a:pt x="45322" y="88518"/>
                    <a:pt x="45538" y="87687"/>
                  </a:cubicBezTo>
                  <a:cubicBezTo>
                    <a:pt x="45562" y="87595"/>
                    <a:pt x="45570" y="87499"/>
                    <a:pt x="45589" y="87406"/>
                  </a:cubicBezTo>
                  <a:cubicBezTo>
                    <a:pt x="47862" y="88775"/>
                    <a:pt x="50143" y="90127"/>
                    <a:pt x="52428" y="91464"/>
                  </a:cubicBezTo>
                  <a:cubicBezTo>
                    <a:pt x="52980" y="91792"/>
                    <a:pt x="53556" y="91932"/>
                    <a:pt x="54117" y="91932"/>
                  </a:cubicBezTo>
                  <a:cubicBezTo>
                    <a:pt x="55657" y="91932"/>
                    <a:pt x="57065" y="90856"/>
                    <a:pt x="57513" y="89611"/>
                  </a:cubicBezTo>
                  <a:cubicBezTo>
                    <a:pt x="58854" y="89940"/>
                    <a:pt x="60242" y="90147"/>
                    <a:pt x="61679" y="90204"/>
                  </a:cubicBezTo>
                  <a:cubicBezTo>
                    <a:pt x="61718" y="90204"/>
                    <a:pt x="61759" y="90208"/>
                    <a:pt x="61799" y="90208"/>
                  </a:cubicBezTo>
                  <a:cubicBezTo>
                    <a:pt x="62939" y="90208"/>
                    <a:pt x="64307" y="89587"/>
                    <a:pt x="64795" y="88723"/>
                  </a:cubicBezTo>
                  <a:cubicBezTo>
                    <a:pt x="64959" y="88435"/>
                    <a:pt x="65099" y="88143"/>
                    <a:pt x="65232" y="87846"/>
                  </a:cubicBezTo>
                  <a:cubicBezTo>
                    <a:pt x="69225" y="89599"/>
                    <a:pt x="73402" y="91015"/>
                    <a:pt x="77895" y="91800"/>
                  </a:cubicBezTo>
                  <a:cubicBezTo>
                    <a:pt x="78135" y="91844"/>
                    <a:pt x="78375" y="91864"/>
                    <a:pt x="78615" y="91864"/>
                  </a:cubicBezTo>
                  <a:cubicBezTo>
                    <a:pt x="80928" y="91864"/>
                    <a:pt x="83093" y="90007"/>
                    <a:pt x="82233" y="88115"/>
                  </a:cubicBezTo>
                  <a:lnTo>
                    <a:pt x="82233" y="88115"/>
                  </a:lnTo>
                  <a:cubicBezTo>
                    <a:pt x="86297" y="89748"/>
                    <a:pt x="90527" y="90887"/>
                    <a:pt x="94912" y="91048"/>
                  </a:cubicBezTo>
                  <a:cubicBezTo>
                    <a:pt x="94960" y="91048"/>
                    <a:pt x="95008" y="91052"/>
                    <a:pt x="95056" y="91052"/>
                  </a:cubicBezTo>
                  <a:cubicBezTo>
                    <a:pt x="97985" y="91052"/>
                    <a:pt x="99697" y="87678"/>
                    <a:pt x="97425" y="86014"/>
                  </a:cubicBezTo>
                  <a:cubicBezTo>
                    <a:pt x="95289" y="84450"/>
                    <a:pt x="93123" y="82909"/>
                    <a:pt x="90947" y="81381"/>
                  </a:cubicBezTo>
                  <a:cubicBezTo>
                    <a:pt x="93392" y="81273"/>
                    <a:pt x="95080" y="78456"/>
                    <a:pt x="93684" y="76716"/>
                  </a:cubicBezTo>
                  <a:lnTo>
                    <a:pt x="93684" y="76716"/>
                  </a:lnTo>
                  <a:cubicBezTo>
                    <a:pt x="94824" y="77059"/>
                    <a:pt x="95980" y="77379"/>
                    <a:pt x="97165" y="77667"/>
                  </a:cubicBezTo>
                  <a:cubicBezTo>
                    <a:pt x="97444" y="77732"/>
                    <a:pt x="97732" y="77763"/>
                    <a:pt x="98020" y="77763"/>
                  </a:cubicBezTo>
                  <a:cubicBezTo>
                    <a:pt x="100249" y="77763"/>
                    <a:pt x="102582" y="75896"/>
                    <a:pt x="101626" y="73966"/>
                  </a:cubicBezTo>
                  <a:cubicBezTo>
                    <a:pt x="99845" y="70374"/>
                    <a:pt x="97464" y="67148"/>
                    <a:pt x="94720" y="64151"/>
                  </a:cubicBezTo>
                  <a:lnTo>
                    <a:pt x="94720" y="64151"/>
                  </a:lnTo>
                  <a:cubicBezTo>
                    <a:pt x="95841" y="64312"/>
                    <a:pt x="96973" y="64432"/>
                    <a:pt x="98129" y="64476"/>
                  </a:cubicBezTo>
                  <a:lnTo>
                    <a:pt x="98277" y="64476"/>
                  </a:lnTo>
                  <a:cubicBezTo>
                    <a:pt x="100277" y="64476"/>
                    <a:pt x="101694" y="62995"/>
                    <a:pt x="101794" y="61435"/>
                  </a:cubicBezTo>
                  <a:cubicBezTo>
                    <a:pt x="101798" y="61407"/>
                    <a:pt x="101794" y="61383"/>
                    <a:pt x="101798" y="61359"/>
                  </a:cubicBezTo>
                  <a:cubicBezTo>
                    <a:pt x="103911" y="60707"/>
                    <a:pt x="105659" y="59434"/>
                    <a:pt x="106548" y="57285"/>
                  </a:cubicBezTo>
                  <a:cubicBezTo>
                    <a:pt x="109000" y="51364"/>
                    <a:pt x="104955" y="45071"/>
                    <a:pt x="100469" y="40009"/>
                  </a:cubicBezTo>
                  <a:cubicBezTo>
                    <a:pt x="99994" y="39173"/>
                    <a:pt x="99422" y="38373"/>
                    <a:pt x="98761" y="37612"/>
                  </a:cubicBezTo>
                  <a:lnTo>
                    <a:pt x="98761" y="37612"/>
                  </a:lnTo>
                  <a:cubicBezTo>
                    <a:pt x="99954" y="37744"/>
                    <a:pt x="101174" y="37828"/>
                    <a:pt x="102419" y="37856"/>
                  </a:cubicBezTo>
                  <a:cubicBezTo>
                    <a:pt x="102450" y="37856"/>
                    <a:pt x="102478" y="37860"/>
                    <a:pt x="102510" y="37860"/>
                  </a:cubicBezTo>
                  <a:cubicBezTo>
                    <a:pt x="104327" y="37860"/>
                    <a:pt x="105863" y="36608"/>
                    <a:pt x="106119" y="35175"/>
                  </a:cubicBezTo>
                  <a:cubicBezTo>
                    <a:pt x="108752" y="33999"/>
                    <a:pt x="110792" y="31699"/>
                    <a:pt x="110400" y="29210"/>
                  </a:cubicBezTo>
                  <a:cubicBezTo>
                    <a:pt x="109824" y="25540"/>
                    <a:pt x="106020" y="22864"/>
                    <a:pt x="102755" y="20667"/>
                  </a:cubicBezTo>
                  <a:cubicBezTo>
                    <a:pt x="97269" y="16970"/>
                    <a:pt x="91327" y="13781"/>
                    <a:pt x="85081" y="11068"/>
                  </a:cubicBezTo>
                  <a:cubicBezTo>
                    <a:pt x="77523" y="7783"/>
                    <a:pt x="69817" y="4678"/>
                    <a:pt x="61794" y="2246"/>
                  </a:cubicBezTo>
                  <a:cubicBezTo>
                    <a:pt x="58666" y="1293"/>
                    <a:pt x="54280" y="1"/>
                    <a:pt x="50300" y="1"/>
                  </a:cubicBezTo>
                  <a:close/>
                </a:path>
              </a:pathLst>
            </a:custGeom>
            <a:solidFill>
              <a:srgbClr val="FFFFFF">
                <a:alpha val="803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5" name="Google Shape;365;p19"/>
          <p:cNvGrpSpPr/>
          <p:nvPr/>
        </p:nvGrpSpPr>
        <p:grpSpPr>
          <a:xfrm flipH="1">
            <a:off x="1936427" y="1943287"/>
            <a:ext cx="2222950" cy="1255025"/>
            <a:chOff x="2256903" y="816487"/>
            <a:chExt cx="4630180" cy="3653639"/>
          </a:xfrm>
        </p:grpSpPr>
        <p:sp>
          <p:nvSpPr>
            <p:cNvPr id="366" name="Google Shape;366;p19"/>
            <p:cNvSpPr/>
            <p:nvPr/>
          </p:nvSpPr>
          <p:spPr>
            <a:xfrm>
              <a:off x="2256903" y="816487"/>
              <a:ext cx="4630180" cy="3653639"/>
            </a:xfrm>
            <a:custGeom>
              <a:rect b="b" l="l" r="r" t="t"/>
              <a:pathLst>
                <a:path extrusionOk="0" h="71169" w="90191">
                  <a:moveTo>
                    <a:pt x="51262" y="4765"/>
                  </a:moveTo>
                  <a:cubicBezTo>
                    <a:pt x="51543" y="4765"/>
                    <a:pt x="51822" y="4770"/>
                    <a:pt x="52107" y="4781"/>
                  </a:cubicBezTo>
                  <a:cubicBezTo>
                    <a:pt x="53975" y="4833"/>
                    <a:pt x="54987" y="5361"/>
                    <a:pt x="55432" y="6154"/>
                  </a:cubicBezTo>
                  <a:cubicBezTo>
                    <a:pt x="51794" y="7210"/>
                    <a:pt x="48217" y="9267"/>
                    <a:pt x="46121" y="10663"/>
                  </a:cubicBezTo>
                  <a:cubicBezTo>
                    <a:pt x="46025" y="10731"/>
                    <a:pt x="45925" y="10799"/>
                    <a:pt x="45825" y="10863"/>
                  </a:cubicBezTo>
                  <a:cubicBezTo>
                    <a:pt x="45553" y="10363"/>
                    <a:pt x="45052" y="9947"/>
                    <a:pt x="44389" y="9719"/>
                  </a:cubicBezTo>
                  <a:cubicBezTo>
                    <a:pt x="46153" y="8262"/>
                    <a:pt x="44493" y="6181"/>
                    <a:pt x="42360" y="6181"/>
                  </a:cubicBezTo>
                  <a:cubicBezTo>
                    <a:pt x="42252" y="6181"/>
                    <a:pt x="42140" y="6190"/>
                    <a:pt x="42032" y="6198"/>
                  </a:cubicBezTo>
                  <a:cubicBezTo>
                    <a:pt x="44973" y="5302"/>
                    <a:pt x="48058" y="4765"/>
                    <a:pt x="51262" y="4765"/>
                  </a:cubicBezTo>
                  <a:close/>
                  <a:moveTo>
                    <a:pt x="53559" y="12371"/>
                  </a:moveTo>
                  <a:lnTo>
                    <a:pt x="53559" y="12371"/>
                  </a:lnTo>
                  <a:cubicBezTo>
                    <a:pt x="53323" y="12716"/>
                    <a:pt x="53087" y="13044"/>
                    <a:pt x="52859" y="13348"/>
                  </a:cubicBezTo>
                  <a:cubicBezTo>
                    <a:pt x="52583" y="13296"/>
                    <a:pt x="52315" y="13252"/>
                    <a:pt x="52038" y="13216"/>
                  </a:cubicBezTo>
                  <a:cubicBezTo>
                    <a:pt x="52551" y="12916"/>
                    <a:pt x="53059" y="12632"/>
                    <a:pt x="53559" y="12371"/>
                  </a:cubicBezTo>
                  <a:close/>
                  <a:moveTo>
                    <a:pt x="60457" y="10499"/>
                  </a:moveTo>
                  <a:cubicBezTo>
                    <a:pt x="60693" y="10607"/>
                    <a:pt x="60869" y="10772"/>
                    <a:pt x="60978" y="10999"/>
                  </a:cubicBezTo>
                  <a:cubicBezTo>
                    <a:pt x="61593" y="12308"/>
                    <a:pt x="60645" y="13856"/>
                    <a:pt x="59453" y="15213"/>
                  </a:cubicBezTo>
                  <a:cubicBezTo>
                    <a:pt x="58601" y="15592"/>
                    <a:pt x="57772" y="16017"/>
                    <a:pt x="56965" y="16465"/>
                  </a:cubicBezTo>
                  <a:cubicBezTo>
                    <a:pt x="57004" y="16417"/>
                    <a:pt x="57044" y="16369"/>
                    <a:pt x="57080" y="16325"/>
                  </a:cubicBezTo>
                  <a:cubicBezTo>
                    <a:pt x="58365" y="14737"/>
                    <a:pt x="59685" y="12648"/>
                    <a:pt x="60457" y="10499"/>
                  </a:cubicBezTo>
                  <a:close/>
                  <a:moveTo>
                    <a:pt x="48430" y="17945"/>
                  </a:moveTo>
                  <a:lnTo>
                    <a:pt x="48430" y="17945"/>
                  </a:lnTo>
                  <a:cubicBezTo>
                    <a:pt x="47685" y="18670"/>
                    <a:pt x="46889" y="19346"/>
                    <a:pt x="46041" y="19985"/>
                  </a:cubicBezTo>
                  <a:cubicBezTo>
                    <a:pt x="45949" y="19542"/>
                    <a:pt x="45721" y="19121"/>
                    <a:pt x="45397" y="18766"/>
                  </a:cubicBezTo>
                  <a:cubicBezTo>
                    <a:pt x="46389" y="18382"/>
                    <a:pt x="47405" y="18098"/>
                    <a:pt x="48430" y="17945"/>
                  </a:cubicBezTo>
                  <a:close/>
                  <a:moveTo>
                    <a:pt x="14204" y="18897"/>
                  </a:moveTo>
                  <a:lnTo>
                    <a:pt x="14204" y="18897"/>
                  </a:lnTo>
                  <a:cubicBezTo>
                    <a:pt x="11908" y="21130"/>
                    <a:pt x="9710" y="23439"/>
                    <a:pt x="7582" y="25787"/>
                  </a:cubicBezTo>
                  <a:cubicBezTo>
                    <a:pt x="8911" y="23163"/>
                    <a:pt x="11455" y="20874"/>
                    <a:pt x="14204" y="18897"/>
                  </a:cubicBezTo>
                  <a:close/>
                  <a:moveTo>
                    <a:pt x="35198" y="24947"/>
                  </a:moveTo>
                  <a:cubicBezTo>
                    <a:pt x="35198" y="25015"/>
                    <a:pt x="35202" y="25084"/>
                    <a:pt x="35206" y="25152"/>
                  </a:cubicBezTo>
                  <a:cubicBezTo>
                    <a:pt x="34670" y="25728"/>
                    <a:pt x="34138" y="26304"/>
                    <a:pt x="33606" y="26880"/>
                  </a:cubicBezTo>
                  <a:cubicBezTo>
                    <a:pt x="32177" y="27564"/>
                    <a:pt x="30768" y="28253"/>
                    <a:pt x="29412" y="28960"/>
                  </a:cubicBezTo>
                  <a:cubicBezTo>
                    <a:pt x="31313" y="27600"/>
                    <a:pt x="33257" y="26275"/>
                    <a:pt x="35198" y="24947"/>
                  </a:cubicBezTo>
                  <a:close/>
                  <a:moveTo>
                    <a:pt x="82050" y="30753"/>
                  </a:moveTo>
                  <a:cubicBezTo>
                    <a:pt x="83182" y="32002"/>
                    <a:pt x="81618" y="35483"/>
                    <a:pt x="80535" y="37715"/>
                  </a:cubicBezTo>
                  <a:cubicBezTo>
                    <a:pt x="80363" y="37691"/>
                    <a:pt x="80191" y="37683"/>
                    <a:pt x="80015" y="37679"/>
                  </a:cubicBezTo>
                  <a:cubicBezTo>
                    <a:pt x="80631" y="36171"/>
                    <a:pt x="81051" y="34635"/>
                    <a:pt x="81103" y="33122"/>
                  </a:cubicBezTo>
                  <a:cubicBezTo>
                    <a:pt x="81243" y="32969"/>
                    <a:pt x="81383" y="32829"/>
                    <a:pt x="81519" y="32677"/>
                  </a:cubicBezTo>
                  <a:cubicBezTo>
                    <a:pt x="81984" y="32162"/>
                    <a:pt x="82100" y="31625"/>
                    <a:pt x="81995" y="31133"/>
                  </a:cubicBezTo>
                  <a:cubicBezTo>
                    <a:pt x="82113" y="30996"/>
                    <a:pt x="82150" y="30866"/>
                    <a:pt x="82050" y="30753"/>
                  </a:cubicBezTo>
                  <a:close/>
                  <a:moveTo>
                    <a:pt x="24039" y="37231"/>
                  </a:moveTo>
                  <a:lnTo>
                    <a:pt x="24039" y="37231"/>
                  </a:lnTo>
                  <a:cubicBezTo>
                    <a:pt x="21838" y="39604"/>
                    <a:pt x="19629" y="41972"/>
                    <a:pt x="17396" y="44321"/>
                  </a:cubicBezTo>
                  <a:cubicBezTo>
                    <a:pt x="17372" y="44333"/>
                    <a:pt x="17353" y="44341"/>
                    <a:pt x="17329" y="44353"/>
                  </a:cubicBezTo>
                  <a:lnTo>
                    <a:pt x="17329" y="44353"/>
                  </a:lnTo>
                  <a:cubicBezTo>
                    <a:pt x="18181" y="43385"/>
                    <a:pt x="19001" y="42448"/>
                    <a:pt x="19730" y="41552"/>
                  </a:cubicBezTo>
                  <a:cubicBezTo>
                    <a:pt x="20634" y="40444"/>
                    <a:pt x="21462" y="39287"/>
                    <a:pt x="22262" y="38116"/>
                  </a:cubicBezTo>
                  <a:cubicBezTo>
                    <a:pt x="22866" y="37823"/>
                    <a:pt x="23459" y="37527"/>
                    <a:pt x="24039" y="37231"/>
                  </a:cubicBezTo>
                  <a:close/>
                  <a:moveTo>
                    <a:pt x="47909" y="45757"/>
                  </a:moveTo>
                  <a:lnTo>
                    <a:pt x="47909" y="45757"/>
                  </a:lnTo>
                  <a:cubicBezTo>
                    <a:pt x="47757" y="46286"/>
                    <a:pt x="47613" y="46818"/>
                    <a:pt x="47486" y="47350"/>
                  </a:cubicBezTo>
                  <a:cubicBezTo>
                    <a:pt x="45705" y="49346"/>
                    <a:pt x="43813" y="51271"/>
                    <a:pt x="41816" y="53144"/>
                  </a:cubicBezTo>
                  <a:cubicBezTo>
                    <a:pt x="41844" y="52991"/>
                    <a:pt x="41868" y="52843"/>
                    <a:pt x="41896" y="52695"/>
                  </a:cubicBezTo>
                  <a:cubicBezTo>
                    <a:pt x="41988" y="52195"/>
                    <a:pt x="42108" y="51703"/>
                    <a:pt x="42228" y="51207"/>
                  </a:cubicBezTo>
                  <a:cubicBezTo>
                    <a:pt x="42801" y="50491"/>
                    <a:pt x="43377" y="49778"/>
                    <a:pt x="43961" y="49067"/>
                  </a:cubicBezTo>
                  <a:cubicBezTo>
                    <a:pt x="45292" y="47974"/>
                    <a:pt x="46609" y="46873"/>
                    <a:pt x="47909" y="45757"/>
                  </a:cubicBezTo>
                  <a:close/>
                  <a:moveTo>
                    <a:pt x="42628" y="36615"/>
                  </a:moveTo>
                  <a:lnTo>
                    <a:pt x="42628" y="36615"/>
                  </a:lnTo>
                  <a:cubicBezTo>
                    <a:pt x="42092" y="37539"/>
                    <a:pt x="41576" y="38483"/>
                    <a:pt x="41072" y="39440"/>
                  </a:cubicBezTo>
                  <a:cubicBezTo>
                    <a:pt x="38243" y="42389"/>
                    <a:pt x="35550" y="45409"/>
                    <a:pt x="33054" y="48386"/>
                  </a:cubicBezTo>
                  <a:cubicBezTo>
                    <a:pt x="32457" y="49094"/>
                    <a:pt x="31549" y="50295"/>
                    <a:pt x="30624" y="51719"/>
                  </a:cubicBezTo>
                  <a:cubicBezTo>
                    <a:pt x="29200" y="52808"/>
                    <a:pt x="27560" y="53999"/>
                    <a:pt x="25708" y="54564"/>
                  </a:cubicBezTo>
                  <a:cubicBezTo>
                    <a:pt x="25887" y="53667"/>
                    <a:pt x="26260" y="52788"/>
                    <a:pt x="26727" y="51927"/>
                  </a:cubicBezTo>
                  <a:cubicBezTo>
                    <a:pt x="30284" y="47514"/>
                    <a:pt x="34550" y="43436"/>
                    <a:pt x="38747" y="39324"/>
                  </a:cubicBezTo>
                  <a:cubicBezTo>
                    <a:pt x="40083" y="38479"/>
                    <a:pt x="41372" y="37571"/>
                    <a:pt x="42628" y="36615"/>
                  </a:cubicBezTo>
                  <a:close/>
                  <a:moveTo>
                    <a:pt x="64182" y="53560"/>
                  </a:moveTo>
                  <a:lnTo>
                    <a:pt x="64182" y="53560"/>
                  </a:lnTo>
                  <a:cubicBezTo>
                    <a:pt x="63086" y="55377"/>
                    <a:pt x="61750" y="57681"/>
                    <a:pt x="60065" y="59650"/>
                  </a:cubicBezTo>
                  <a:cubicBezTo>
                    <a:pt x="60278" y="58717"/>
                    <a:pt x="60553" y="57777"/>
                    <a:pt x="60885" y="56836"/>
                  </a:cubicBezTo>
                  <a:cubicBezTo>
                    <a:pt x="60954" y="56708"/>
                    <a:pt x="61026" y="56581"/>
                    <a:pt x="61098" y="56452"/>
                  </a:cubicBezTo>
                  <a:cubicBezTo>
                    <a:pt x="62141" y="55504"/>
                    <a:pt x="63170" y="54536"/>
                    <a:pt x="64182" y="53560"/>
                  </a:cubicBezTo>
                  <a:close/>
                  <a:moveTo>
                    <a:pt x="72865" y="51691"/>
                  </a:moveTo>
                  <a:cubicBezTo>
                    <a:pt x="71520" y="53840"/>
                    <a:pt x="70128" y="55876"/>
                    <a:pt x="68499" y="57901"/>
                  </a:cubicBezTo>
                  <a:cubicBezTo>
                    <a:pt x="67219" y="59497"/>
                    <a:pt x="65931" y="61085"/>
                    <a:pt x="64518" y="62598"/>
                  </a:cubicBezTo>
                  <a:cubicBezTo>
                    <a:pt x="65811" y="61118"/>
                    <a:pt x="66939" y="59521"/>
                    <a:pt x="67971" y="58012"/>
                  </a:cubicBezTo>
                  <a:cubicBezTo>
                    <a:pt x="69323" y="56044"/>
                    <a:pt x="70560" y="54020"/>
                    <a:pt x="71768" y="51983"/>
                  </a:cubicBezTo>
                  <a:cubicBezTo>
                    <a:pt x="72148" y="51903"/>
                    <a:pt x="72509" y="51803"/>
                    <a:pt x="72865" y="51691"/>
                  </a:cubicBezTo>
                  <a:close/>
                  <a:moveTo>
                    <a:pt x="40544" y="62790"/>
                  </a:moveTo>
                  <a:lnTo>
                    <a:pt x="40544" y="62790"/>
                  </a:lnTo>
                  <a:cubicBezTo>
                    <a:pt x="40515" y="63059"/>
                    <a:pt x="40544" y="63323"/>
                    <a:pt x="40616" y="63578"/>
                  </a:cubicBezTo>
                  <a:cubicBezTo>
                    <a:pt x="39656" y="63839"/>
                    <a:pt x="38687" y="64010"/>
                    <a:pt x="37715" y="64067"/>
                  </a:cubicBezTo>
                  <a:cubicBezTo>
                    <a:pt x="38675" y="63694"/>
                    <a:pt x="39619" y="63266"/>
                    <a:pt x="40544" y="62790"/>
                  </a:cubicBezTo>
                  <a:close/>
                  <a:moveTo>
                    <a:pt x="50186" y="0"/>
                  </a:moveTo>
                  <a:cubicBezTo>
                    <a:pt x="45685" y="0"/>
                    <a:pt x="40923" y="1348"/>
                    <a:pt x="36618" y="3181"/>
                  </a:cubicBezTo>
                  <a:cubicBezTo>
                    <a:pt x="36178" y="2361"/>
                    <a:pt x="35154" y="1729"/>
                    <a:pt x="34077" y="1729"/>
                  </a:cubicBezTo>
                  <a:cubicBezTo>
                    <a:pt x="33826" y="1729"/>
                    <a:pt x="33573" y="1764"/>
                    <a:pt x="33325" y="1836"/>
                  </a:cubicBezTo>
                  <a:cubicBezTo>
                    <a:pt x="27968" y="3409"/>
                    <a:pt x="24286" y="7651"/>
                    <a:pt x="21090" y="11575"/>
                  </a:cubicBezTo>
                  <a:cubicBezTo>
                    <a:pt x="19313" y="12495"/>
                    <a:pt x="17597" y="13472"/>
                    <a:pt x="15956" y="14456"/>
                  </a:cubicBezTo>
                  <a:cubicBezTo>
                    <a:pt x="10915" y="17477"/>
                    <a:pt x="5053" y="21594"/>
                    <a:pt x="3577" y="26860"/>
                  </a:cubicBezTo>
                  <a:cubicBezTo>
                    <a:pt x="3376" y="27580"/>
                    <a:pt x="3833" y="28441"/>
                    <a:pt x="4774" y="28609"/>
                  </a:cubicBezTo>
                  <a:cubicBezTo>
                    <a:pt x="4861" y="28624"/>
                    <a:pt x="4953" y="28628"/>
                    <a:pt x="5042" y="28640"/>
                  </a:cubicBezTo>
                  <a:cubicBezTo>
                    <a:pt x="3733" y="30133"/>
                    <a:pt x="2445" y="31629"/>
                    <a:pt x="1168" y="33126"/>
                  </a:cubicBezTo>
                  <a:cubicBezTo>
                    <a:pt x="0" y="34490"/>
                    <a:pt x="1320" y="36059"/>
                    <a:pt x="2937" y="36459"/>
                  </a:cubicBezTo>
                  <a:cubicBezTo>
                    <a:pt x="2625" y="37339"/>
                    <a:pt x="2429" y="38247"/>
                    <a:pt x="2373" y="39191"/>
                  </a:cubicBezTo>
                  <a:cubicBezTo>
                    <a:pt x="2329" y="39955"/>
                    <a:pt x="2933" y="40904"/>
                    <a:pt x="3789" y="41236"/>
                  </a:cubicBezTo>
                  <a:cubicBezTo>
                    <a:pt x="4061" y="41340"/>
                    <a:pt x="4342" y="41436"/>
                    <a:pt x="4621" y="41520"/>
                  </a:cubicBezTo>
                  <a:cubicBezTo>
                    <a:pt x="2949" y="44141"/>
                    <a:pt x="1600" y="46878"/>
                    <a:pt x="848" y="49826"/>
                  </a:cubicBezTo>
                  <a:cubicBezTo>
                    <a:pt x="484" y="51263"/>
                    <a:pt x="1876" y="52795"/>
                    <a:pt x="3544" y="52795"/>
                  </a:cubicBezTo>
                  <a:cubicBezTo>
                    <a:pt x="3813" y="52795"/>
                    <a:pt x="4089" y="52755"/>
                    <a:pt x="4366" y="52668"/>
                  </a:cubicBezTo>
                  <a:lnTo>
                    <a:pt x="4366" y="52668"/>
                  </a:lnTo>
                  <a:cubicBezTo>
                    <a:pt x="2809" y="55332"/>
                    <a:pt x="1720" y="58105"/>
                    <a:pt x="1568" y="60982"/>
                  </a:cubicBezTo>
                  <a:cubicBezTo>
                    <a:pt x="1496" y="62334"/>
                    <a:pt x="3016" y="63318"/>
                    <a:pt x="4497" y="63318"/>
                  </a:cubicBezTo>
                  <a:cubicBezTo>
                    <a:pt x="5182" y="63318"/>
                    <a:pt x="5858" y="63107"/>
                    <a:pt x="6370" y="62630"/>
                  </a:cubicBezTo>
                  <a:cubicBezTo>
                    <a:pt x="7862" y="61229"/>
                    <a:pt x="9330" y="59809"/>
                    <a:pt x="10791" y="58381"/>
                  </a:cubicBezTo>
                  <a:cubicBezTo>
                    <a:pt x="10867" y="59585"/>
                    <a:pt x="12395" y="60505"/>
                    <a:pt x="13856" y="60505"/>
                  </a:cubicBezTo>
                  <a:cubicBezTo>
                    <a:pt x="14344" y="60505"/>
                    <a:pt x="14824" y="60406"/>
                    <a:pt x="15241" y="60173"/>
                  </a:cubicBezTo>
                  <a:lnTo>
                    <a:pt x="15241" y="60173"/>
                  </a:lnTo>
                  <a:cubicBezTo>
                    <a:pt x="14912" y="60926"/>
                    <a:pt x="14604" y="61682"/>
                    <a:pt x="14332" y="62459"/>
                  </a:cubicBezTo>
                  <a:cubicBezTo>
                    <a:pt x="13856" y="63827"/>
                    <a:pt x="15272" y="65527"/>
                    <a:pt x="17001" y="65527"/>
                  </a:cubicBezTo>
                  <a:cubicBezTo>
                    <a:pt x="17281" y="65527"/>
                    <a:pt x="17573" y="65483"/>
                    <a:pt x="17861" y="65383"/>
                  </a:cubicBezTo>
                  <a:cubicBezTo>
                    <a:pt x="21290" y="64215"/>
                    <a:pt x="24371" y="62654"/>
                    <a:pt x="27228" y="60858"/>
                  </a:cubicBezTo>
                  <a:lnTo>
                    <a:pt x="27228" y="60858"/>
                  </a:lnTo>
                  <a:cubicBezTo>
                    <a:pt x="27076" y="61590"/>
                    <a:pt x="26960" y="62334"/>
                    <a:pt x="26919" y="63090"/>
                  </a:cubicBezTo>
                  <a:cubicBezTo>
                    <a:pt x="26847" y="64455"/>
                    <a:pt x="28296" y="65427"/>
                    <a:pt x="29820" y="65495"/>
                  </a:cubicBezTo>
                  <a:lnTo>
                    <a:pt x="29893" y="65495"/>
                  </a:lnTo>
                  <a:cubicBezTo>
                    <a:pt x="30513" y="66884"/>
                    <a:pt x="31729" y="68028"/>
                    <a:pt x="33778" y="68612"/>
                  </a:cubicBezTo>
                  <a:cubicBezTo>
                    <a:pt x="34958" y="68948"/>
                    <a:pt x="36158" y="69096"/>
                    <a:pt x="37355" y="69096"/>
                  </a:cubicBezTo>
                  <a:cubicBezTo>
                    <a:pt x="41888" y="69096"/>
                    <a:pt x="46441" y="66952"/>
                    <a:pt x="50262" y="64627"/>
                  </a:cubicBezTo>
                  <a:cubicBezTo>
                    <a:pt x="51059" y="64315"/>
                    <a:pt x="51822" y="63938"/>
                    <a:pt x="52543" y="63506"/>
                  </a:cubicBezTo>
                  <a:lnTo>
                    <a:pt x="52543" y="63506"/>
                  </a:lnTo>
                  <a:cubicBezTo>
                    <a:pt x="52419" y="64287"/>
                    <a:pt x="52339" y="65087"/>
                    <a:pt x="52311" y="65903"/>
                  </a:cubicBezTo>
                  <a:cubicBezTo>
                    <a:pt x="52271" y="67120"/>
                    <a:pt x="53479" y="68160"/>
                    <a:pt x="54871" y="68328"/>
                  </a:cubicBezTo>
                  <a:cubicBezTo>
                    <a:pt x="55900" y="69912"/>
                    <a:pt x="57833" y="71168"/>
                    <a:pt x="59977" y="71168"/>
                  </a:cubicBezTo>
                  <a:cubicBezTo>
                    <a:pt x="60169" y="71168"/>
                    <a:pt x="60365" y="71157"/>
                    <a:pt x="60561" y="71137"/>
                  </a:cubicBezTo>
                  <a:cubicBezTo>
                    <a:pt x="64062" y="70760"/>
                    <a:pt x="66615" y="68263"/>
                    <a:pt x="68712" y="66123"/>
                  </a:cubicBezTo>
                  <a:cubicBezTo>
                    <a:pt x="72237" y="62526"/>
                    <a:pt x="75282" y="58629"/>
                    <a:pt x="77870" y="54536"/>
                  </a:cubicBezTo>
                  <a:cubicBezTo>
                    <a:pt x="81003" y="49582"/>
                    <a:pt x="83964" y="44525"/>
                    <a:pt x="86285" y="39268"/>
                  </a:cubicBezTo>
                  <a:cubicBezTo>
                    <a:pt x="87789" y="35867"/>
                    <a:pt x="90190" y="30217"/>
                    <a:pt x="86388" y="27232"/>
                  </a:cubicBezTo>
                  <a:cubicBezTo>
                    <a:pt x="85184" y="26288"/>
                    <a:pt x="83904" y="25900"/>
                    <a:pt x="82615" y="25900"/>
                  </a:cubicBezTo>
                  <a:cubicBezTo>
                    <a:pt x="81579" y="25900"/>
                    <a:pt x="80539" y="26151"/>
                    <a:pt x="79539" y="26568"/>
                  </a:cubicBezTo>
                  <a:cubicBezTo>
                    <a:pt x="80971" y="24576"/>
                    <a:pt x="82451" y="22611"/>
                    <a:pt x="84048" y="20722"/>
                  </a:cubicBezTo>
                  <a:cubicBezTo>
                    <a:pt x="85533" y="18962"/>
                    <a:pt x="83504" y="17185"/>
                    <a:pt x="81419" y="17185"/>
                  </a:cubicBezTo>
                  <a:cubicBezTo>
                    <a:pt x="80743" y="17185"/>
                    <a:pt x="80063" y="17374"/>
                    <a:pt x="79495" y="17806"/>
                  </a:cubicBezTo>
                  <a:cubicBezTo>
                    <a:pt x="78102" y="18870"/>
                    <a:pt x="76818" y="19990"/>
                    <a:pt x="75602" y="21150"/>
                  </a:cubicBezTo>
                  <a:cubicBezTo>
                    <a:pt x="75057" y="20338"/>
                    <a:pt x="74061" y="19946"/>
                    <a:pt x="72948" y="19946"/>
                  </a:cubicBezTo>
                  <a:cubicBezTo>
                    <a:pt x="72732" y="19946"/>
                    <a:pt x="72512" y="19961"/>
                    <a:pt x="72292" y="19990"/>
                  </a:cubicBezTo>
                  <a:cubicBezTo>
                    <a:pt x="72213" y="20002"/>
                    <a:pt x="72132" y="20018"/>
                    <a:pt x="72052" y="20030"/>
                  </a:cubicBezTo>
                  <a:cubicBezTo>
                    <a:pt x="72252" y="19346"/>
                    <a:pt x="72364" y="18654"/>
                    <a:pt x="72348" y="17957"/>
                  </a:cubicBezTo>
                  <a:cubicBezTo>
                    <a:pt x="72292" y="15797"/>
                    <a:pt x="70576" y="14421"/>
                    <a:pt x="68416" y="13852"/>
                  </a:cubicBezTo>
                  <a:cubicBezTo>
                    <a:pt x="68023" y="13400"/>
                    <a:pt x="67447" y="13080"/>
                    <a:pt x="66735" y="13008"/>
                  </a:cubicBezTo>
                  <a:cubicBezTo>
                    <a:pt x="67147" y="11043"/>
                    <a:pt x="66675" y="9079"/>
                    <a:pt x="64738" y="7267"/>
                  </a:cubicBezTo>
                  <a:cubicBezTo>
                    <a:pt x="63678" y="6270"/>
                    <a:pt x="62385" y="5742"/>
                    <a:pt x="60974" y="5553"/>
                  </a:cubicBezTo>
                  <a:cubicBezTo>
                    <a:pt x="60561" y="3749"/>
                    <a:pt x="59312" y="2177"/>
                    <a:pt x="56773" y="1169"/>
                  </a:cubicBezTo>
                  <a:cubicBezTo>
                    <a:pt x="54708" y="353"/>
                    <a:pt x="52479" y="0"/>
                    <a:pt x="50186" y="0"/>
                  </a:cubicBezTo>
                  <a:close/>
                </a:path>
              </a:pathLst>
            </a:custGeom>
            <a:solidFill>
              <a:srgbClr val="FFFFFF">
                <a:alpha val="803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19"/>
            <p:cNvSpPr/>
            <p:nvPr/>
          </p:nvSpPr>
          <p:spPr>
            <a:xfrm>
              <a:off x="2748611" y="1192720"/>
              <a:ext cx="3311049" cy="2747418"/>
            </a:xfrm>
            <a:custGeom>
              <a:rect b="b" l="l" r="r" t="t"/>
              <a:pathLst>
                <a:path extrusionOk="0" h="91933" w="110793">
                  <a:moveTo>
                    <a:pt x="50743" y="6275"/>
                  </a:moveTo>
                  <a:cubicBezTo>
                    <a:pt x="53200" y="6275"/>
                    <a:pt x="56857" y="7419"/>
                    <a:pt x="59430" y="8276"/>
                  </a:cubicBezTo>
                  <a:cubicBezTo>
                    <a:pt x="59393" y="8455"/>
                    <a:pt x="59374" y="8636"/>
                    <a:pt x="59374" y="8815"/>
                  </a:cubicBezTo>
                  <a:cubicBezTo>
                    <a:pt x="57073" y="8172"/>
                    <a:pt x="54732" y="7731"/>
                    <a:pt x="52420" y="7679"/>
                  </a:cubicBezTo>
                  <a:cubicBezTo>
                    <a:pt x="52191" y="7535"/>
                    <a:pt x="51975" y="7387"/>
                    <a:pt x="51744" y="7243"/>
                  </a:cubicBezTo>
                  <a:cubicBezTo>
                    <a:pt x="51131" y="6867"/>
                    <a:pt x="50503" y="6708"/>
                    <a:pt x="49899" y="6708"/>
                  </a:cubicBezTo>
                  <a:cubicBezTo>
                    <a:pt x="49727" y="6708"/>
                    <a:pt x="49555" y="6719"/>
                    <a:pt x="49387" y="6743"/>
                  </a:cubicBezTo>
                  <a:cubicBezTo>
                    <a:pt x="49259" y="6667"/>
                    <a:pt x="49139" y="6623"/>
                    <a:pt x="49022" y="6623"/>
                  </a:cubicBezTo>
                  <a:cubicBezTo>
                    <a:pt x="48943" y="6623"/>
                    <a:pt x="48867" y="6647"/>
                    <a:pt x="48795" y="6691"/>
                  </a:cubicBezTo>
                  <a:cubicBezTo>
                    <a:pt x="49263" y="6395"/>
                    <a:pt x="49940" y="6275"/>
                    <a:pt x="50743" y="6275"/>
                  </a:cubicBezTo>
                  <a:close/>
                  <a:moveTo>
                    <a:pt x="80740" y="16318"/>
                  </a:moveTo>
                  <a:lnTo>
                    <a:pt x="80740" y="16318"/>
                  </a:lnTo>
                  <a:cubicBezTo>
                    <a:pt x="84017" y="17727"/>
                    <a:pt x="87121" y="19182"/>
                    <a:pt x="90214" y="20887"/>
                  </a:cubicBezTo>
                  <a:cubicBezTo>
                    <a:pt x="92648" y="22231"/>
                    <a:pt x="95072" y="23584"/>
                    <a:pt x="97381" y="25064"/>
                  </a:cubicBezTo>
                  <a:cubicBezTo>
                    <a:pt x="95116" y="23708"/>
                    <a:pt x="92687" y="22528"/>
                    <a:pt x="90386" y="21443"/>
                  </a:cubicBezTo>
                  <a:cubicBezTo>
                    <a:pt x="87382" y="20027"/>
                    <a:pt x="84293" y="18730"/>
                    <a:pt x="81188" y="17466"/>
                  </a:cubicBezTo>
                  <a:cubicBezTo>
                    <a:pt x="81068" y="17066"/>
                    <a:pt x="80916" y="16686"/>
                    <a:pt x="80740" y="16318"/>
                  </a:cubicBezTo>
                  <a:close/>
                  <a:moveTo>
                    <a:pt x="83589" y="25417"/>
                  </a:moveTo>
                  <a:lnTo>
                    <a:pt x="83589" y="25417"/>
                  </a:lnTo>
                  <a:cubicBezTo>
                    <a:pt x="86362" y="26565"/>
                    <a:pt x="89878" y="27965"/>
                    <a:pt x="92883" y="29734"/>
                  </a:cubicBezTo>
                  <a:cubicBezTo>
                    <a:pt x="91459" y="29509"/>
                    <a:pt x="90022" y="29221"/>
                    <a:pt x="88591" y="28874"/>
                  </a:cubicBezTo>
                  <a:cubicBezTo>
                    <a:pt x="88399" y="28802"/>
                    <a:pt x="88202" y="28726"/>
                    <a:pt x="88006" y="28650"/>
                  </a:cubicBezTo>
                  <a:cubicBezTo>
                    <a:pt x="86554" y="27553"/>
                    <a:pt x="85081" y="26477"/>
                    <a:pt x="83589" y="25417"/>
                  </a:cubicBezTo>
                  <a:close/>
                  <a:moveTo>
                    <a:pt x="20022" y="28573"/>
                  </a:moveTo>
                  <a:cubicBezTo>
                    <a:pt x="21687" y="28573"/>
                    <a:pt x="23488" y="29394"/>
                    <a:pt x="25108" y="30374"/>
                  </a:cubicBezTo>
                  <a:cubicBezTo>
                    <a:pt x="25688" y="31262"/>
                    <a:pt x="26332" y="32135"/>
                    <a:pt x="27017" y="32979"/>
                  </a:cubicBezTo>
                  <a:cubicBezTo>
                    <a:pt x="26949" y="32942"/>
                    <a:pt x="26873" y="32899"/>
                    <a:pt x="26801" y="32859"/>
                  </a:cubicBezTo>
                  <a:cubicBezTo>
                    <a:pt x="24384" y="31514"/>
                    <a:pt x="21199" y="30130"/>
                    <a:pt x="17918" y="29322"/>
                  </a:cubicBezTo>
                  <a:cubicBezTo>
                    <a:pt x="18086" y="29073"/>
                    <a:pt x="18338" y="28885"/>
                    <a:pt x="18683" y="28774"/>
                  </a:cubicBezTo>
                  <a:cubicBezTo>
                    <a:pt x="19115" y="28634"/>
                    <a:pt x="19562" y="28573"/>
                    <a:pt x="20022" y="28573"/>
                  </a:cubicBezTo>
                  <a:close/>
                  <a:moveTo>
                    <a:pt x="20775" y="36552"/>
                  </a:moveTo>
                  <a:cubicBezTo>
                    <a:pt x="21299" y="36800"/>
                    <a:pt x="21799" y="37048"/>
                    <a:pt x="22263" y="37288"/>
                  </a:cubicBezTo>
                  <a:cubicBezTo>
                    <a:pt x="22183" y="37572"/>
                    <a:pt x="22119" y="37856"/>
                    <a:pt x="22063" y="38140"/>
                  </a:cubicBezTo>
                  <a:cubicBezTo>
                    <a:pt x="21603" y="37604"/>
                    <a:pt x="21175" y="37076"/>
                    <a:pt x="20775" y="36552"/>
                  </a:cubicBezTo>
                  <a:close/>
                  <a:moveTo>
                    <a:pt x="29277" y="41930"/>
                  </a:moveTo>
                  <a:lnTo>
                    <a:pt x="29277" y="41930"/>
                  </a:lnTo>
                  <a:cubicBezTo>
                    <a:pt x="30378" y="42705"/>
                    <a:pt x="31414" y="43542"/>
                    <a:pt x="32386" y="44430"/>
                  </a:cubicBezTo>
                  <a:cubicBezTo>
                    <a:pt x="31710" y="44526"/>
                    <a:pt x="31070" y="44766"/>
                    <a:pt x="30526" y="45106"/>
                  </a:cubicBezTo>
                  <a:cubicBezTo>
                    <a:pt x="29946" y="44066"/>
                    <a:pt x="29505" y="43001"/>
                    <a:pt x="29277" y="41930"/>
                  </a:cubicBezTo>
                  <a:close/>
                  <a:moveTo>
                    <a:pt x="11292" y="34587"/>
                  </a:moveTo>
                  <a:cubicBezTo>
                    <a:pt x="12905" y="38401"/>
                    <a:pt x="16042" y="42149"/>
                    <a:pt x="18174" y="44350"/>
                  </a:cubicBezTo>
                  <a:cubicBezTo>
                    <a:pt x="18270" y="44450"/>
                    <a:pt x="18374" y="44554"/>
                    <a:pt x="18474" y="44658"/>
                  </a:cubicBezTo>
                  <a:cubicBezTo>
                    <a:pt x="17710" y="44942"/>
                    <a:pt x="17078" y="45466"/>
                    <a:pt x="16733" y="46166"/>
                  </a:cubicBezTo>
                  <a:cubicBezTo>
                    <a:pt x="16077" y="45618"/>
                    <a:pt x="15337" y="45387"/>
                    <a:pt x="14621" y="45387"/>
                  </a:cubicBezTo>
                  <a:cubicBezTo>
                    <a:pt x="12788" y="45387"/>
                    <a:pt x="11112" y="46911"/>
                    <a:pt x="11361" y="48635"/>
                  </a:cubicBezTo>
                  <a:cubicBezTo>
                    <a:pt x="9872" y="45282"/>
                    <a:pt x="9040" y="41753"/>
                    <a:pt x="9195" y="38072"/>
                  </a:cubicBezTo>
                  <a:cubicBezTo>
                    <a:pt x="9280" y="36111"/>
                    <a:pt x="10088" y="35051"/>
                    <a:pt x="11292" y="34587"/>
                  </a:cubicBezTo>
                  <a:close/>
                  <a:moveTo>
                    <a:pt x="71694" y="42469"/>
                  </a:moveTo>
                  <a:lnTo>
                    <a:pt x="71694" y="42469"/>
                  </a:lnTo>
                  <a:cubicBezTo>
                    <a:pt x="72497" y="42633"/>
                    <a:pt x="73310" y="42781"/>
                    <a:pt x="74122" y="42918"/>
                  </a:cubicBezTo>
                  <a:cubicBezTo>
                    <a:pt x="77167" y="44783"/>
                    <a:pt x="80104" y="46766"/>
                    <a:pt x="82957" y="48859"/>
                  </a:cubicBezTo>
                  <a:cubicBezTo>
                    <a:pt x="82728" y="48831"/>
                    <a:pt x="82497" y="48807"/>
                    <a:pt x="82272" y="48775"/>
                  </a:cubicBezTo>
                  <a:cubicBezTo>
                    <a:pt x="81516" y="48679"/>
                    <a:pt x="80760" y="48555"/>
                    <a:pt x="80008" y="48427"/>
                  </a:cubicBezTo>
                  <a:cubicBezTo>
                    <a:pt x="78911" y="47831"/>
                    <a:pt x="77823" y="47223"/>
                    <a:pt x="76739" y="46611"/>
                  </a:cubicBezTo>
                  <a:cubicBezTo>
                    <a:pt x="75075" y="45219"/>
                    <a:pt x="73394" y="43834"/>
                    <a:pt x="71694" y="42469"/>
                  </a:cubicBezTo>
                  <a:close/>
                  <a:moveTo>
                    <a:pt x="98873" y="50120"/>
                  </a:moveTo>
                  <a:cubicBezTo>
                    <a:pt x="99269" y="51124"/>
                    <a:pt x="99529" y="52140"/>
                    <a:pt x="99617" y="53156"/>
                  </a:cubicBezTo>
                  <a:cubicBezTo>
                    <a:pt x="99053" y="52153"/>
                    <a:pt x="98397" y="51164"/>
                    <a:pt x="97673" y="50192"/>
                  </a:cubicBezTo>
                  <a:lnTo>
                    <a:pt x="97673" y="50192"/>
                  </a:lnTo>
                  <a:cubicBezTo>
                    <a:pt x="97780" y="50199"/>
                    <a:pt x="97889" y="50203"/>
                    <a:pt x="97996" y="50203"/>
                  </a:cubicBezTo>
                  <a:cubicBezTo>
                    <a:pt x="98297" y="50203"/>
                    <a:pt x="98589" y="50175"/>
                    <a:pt x="98873" y="50120"/>
                  </a:cubicBezTo>
                  <a:close/>
                  <a:moveTo>
                    <a:pt x="40269" y="55789"/>
                  </a:moveTo>
                  <a:cubicBezTo>
                    <a:pt x="41144" y="56349"/>
                    <a:pt x="42025" y="56906"/>
                    <a:pt x="42906" y="57466"/>
                  </a:cubicBezTo>
                  <a:cubicBezTo>
                    <a:pt x="43946" y="58962"/>
                    <a:pt x="44994" y="60439"/>
                    <a:pt x="46074" y="61859"/>
                  </a:cubicBezTo>
                  <a:cubicBezTo>
                    <a:pt x="44001" y="59867"/>
                    <a:pt x="41981" y="57830"/>
                    <a:pt x="39957" y="55797"/>
                  </a:cubicBezTo>
                  <a:cubicBezTo>
                    <a:pt x="40060" y="55797"/>
                    <a:pt x="40164" y="55793"/>
                    <a:pt x="40269" y="55789"/>
                  </a:cubicBezTo>
                  <a:close/>
                  <a:moveTo>
                    <a:pt x="57753" y="48007"/>
                  </a:moveTo>
                  <a:lnTo>
                    <a:pt x="57753" y="48007"/>
                  </a:lnTo>
                  <a:cubicBezTo>
                    <a:pt x="59162" y="48567"/>
                    <a:pt x="60602" y="49111"/>
                    <a:pt x="62054" y="49640"/>
                  </a:cubicBezTo>
                  <a:cubicBezTo>
                    <a:pt x="66556" y="52604"/>
                    <a:pt x="71165" y="55429"/>
                    <a:pt x="75699" y="58046"/>
                  </a:cubicBezTo>
                  <a:cubicBezTo>
                    <a:pt x="76783" y="58670"/>
                    <a:pt x="78611" y="59623"/>
                    <a:pt x="80784" y="60587"/>
                  </a:cubicBezTo>
                  <a:cubicBezTo>
                    <a:pt x="82449" y="62083"/>
                    <a:pt x="84265" y="63804"/>
                    <a:pt x="85125" y="65744"/>
                  </a:cubicBezTo>
                  <a:cubicBezTo>
                    <a:pt x="83757" y="65556"/>
                    <a:pt x="82416" y="65168"/>
                    <a:pt x="81100" y="64672"/>
                  </a:cubicBezTo>
                  <a:cubicBezTo>
                    <a:pt x="74370" y="60947"/>
                    <a:pt x="68156" y="56474"/>
                    <a:pt x="61879" y="52076"/>
                  </a:cubicBezTo>
                  <a:cubicBezTo>
                    <a:pt x="60594" y="50676"/>
                    <a:pt x="59206" y="49324"/>
                    <a:pt x="57753" y="48007"/>
                  </a:cubicBezTo>
                  <a:close/>
                  <a:moveTo>
                    <a:pt x="58690" y="67497"/>
                  </a:moveTo>
                  <a:cubicBezTo>
                    <a:pt x="62311" y="69802"/>
                    <a:pt x="65919" y="72114"/>
                    <a:pt x="69505" y="74455"/>
                  </a:cubicBezTo>
                  <a:cubicBezTo>
                    <a:pt x="69521" y="74479"/>
                    <a:pt x="69533" y="74503"/>
                    <a:pt x="69548" y="74527"/>
                  </a:cubicBezTo>
                  <a:cubicBezTo>
                    <a:pt x="68076" y="73630"/>
                    <a:pt x="66648" y="72775"/>
                    <a:pt x="65284" y="72010"/>
                  </a:cubicBezTo>
                  <a:cubicBezTo>
                    <a:pt x="63587" y="71062"/>
                    <a:pt x="61827" y="70193"/>
                    <a:pt x="60038" y="69353"/>
                  </a:cubicBezTo>
                  <a:cubicBezTo>
                    <a:pt x="59594" y="68721"/>
                    <a:pt x="59142" y="68101"/>
                    <a:pt x="58690" y="67497"/>
                  </a:cubicBezTo>
                  <a:close/>
                  <a:moveTo>
                    <a:pt x="30729" y="77800"/>
                  </a:moveTo>
                  <a:cubicBezTo>
                    <a:pt x="34134" y="80208"/>
                    <a:pt x="37656" y="82513"/>
                    <a:pt x="41240" y="84742"/>
                  </a:cubicBezTo>
                  <a:cubicBezTo>
                    <a:pt x="37235" y="83349"/>
                    <a:pt x="33743" y="80681"/>
                    <a:pt x="30729" y="77800"/>
                  </a:cubicBezTo>
                  <a:close/>
                  <a:moveTo>
                    <a:pt x="50300" y="1"/>
                  </a:moveTo>
                  <a:cubicBezTo>
                    <a:pt x="47687" y="1"/>
                    <a:pt x="45246" y="557"/>
                    <a:pt x="43441" y="2138"/>
                  </a:cubicBezTo>
                  <a:cubicBezTo>
                    <a:pt x="40832" y="4418"/>
                    <a:pt x="41004" y="6967"/>
                    <a:pt x="42425" y="9319"/>
                  </a:cubicBezTo>
                  <a:cubicBezTo>
                    <a:pt x="39384" y="7820"/>
                    <a:pt x="36391" y="6263"/>
                    <a:pt x="33506" y="4590"/>
                  </a:cubicBezTo>
                  <a:cubicBezTo>
                    <a:pt x="32866" y="4218"/>
                    <a:pt x="32222" y="4058"/>
                    <a:pt x="31614" y="4058"/>
                  </a:cubicBezTo>
                  <a:cubicBezTo>
                    <a:pt x="28862" y="4058"/>
                    <a:pt x="26849" y="7367"/>
                    <a:pt x="29065" y="9364"/>
                  </a:cubicBezTo>
                  <a:cubicBezTo>
                    <a:pt x="30686" y="10824"/>
                    <a:pt x="32394" y="12172"/>
                    <a:pt x="34162" y="13445"/>
                  </a:cubicBezTo>
                  <a:cubicBezTo>
                    <a:pt x="32682" y="14130"/>
                    <a:pt x="32122" y="15482"/>
                    <a:pt x="32394" y="16918"/>
                  </a:cubicBezTo>
                  <a:cubicBezTo>
                    <a:pt x="32410" y="17002"/>
                    <a:pt x="32439" y="17082"/>
                    <a:pt x="32454" y="17166"/>
                  </a:cubicBezTo>
                  <a:cubicBezTo>
                    <a:pt x="31482" y="16970"/>
                    <a:pt x="30498" y="16854"/>
                    <a:pt x="29510" y="16854"/>
                  </a:cubicBezTo>
                  <a:cubicBezTo>
                    <a:pt x="29438" y="16854"/>
                    <a:pt x="29366" y="16854"/>
                    <a:pt x="29294" y="16858"/>
                  </a:cubicBezTo>
                  <a:cubicBezTo>
                    <a:pt x="25996" y="16914"/>
                    <a:pt x="23900" y="18715"/>
                    <a:pt x="23032" y="20975"/>
                  </a:cubicBezTo>
                  <a:cubicBezTo>
                    <a:pt x="22347" y="21391"/>
                    <a:pt x="21855" y="21995"/>
                    <a:pt x="21747" y="22736"/>
                  </a:cubicBezTo>
                  <a:cubicBezTo>
                    <a:pt x="21095" y="22643"/>
                    <a:pt x="20443" y="22595"/>
                    <a:pt x="19795" y="22591"/>
                  </a:cubicBezTo>
                  <a:cubicBezTo>
                    <a:pt x="17458" y="22591"/>
                    <a:pt x="15154" y="23244"/>
                    <a:pt x="12988" y="24833"/>
                  </a:cubicBezTo>
                  <a:cubicBezTo>
                    <a:pt x="11472" y="25945"/>
                    <a:pt x="10668" y="27297"/>
                    <a:pt x="10380" y="28781"/>
                  </a:cubicBezTo>
                  <a:cubicBezTo>
                    <a:pt x="7627" y="29210"/>
                    <a:pt x="5226" y="30518"/>
                    <a:pt x="3690" y="33182"/>
                  </a:cubicBezTo>
                  <a:cubicBezTo>
                    <a:pt x="0" y="39588"/>
                    <a:pt x="2541" y="47491"/>
                    <a:pt x="6759" y="54305"/>
                  </a:cubicBezTo>
                  <a:cubicBezTo>
                    <a:pt x="5222" y="54873"/>
                    <a:pt x="4118" y="56369"/>
                    <a:pt x="4711" y="57758"/>
                  </a:cubicBezTo>
                  <a:cubicBezTo>
                    <a:pt x="7111" y="63375"/>
                    <a:pt x="13573" y="67237"/>
                    <a:pt x="19562" y="70585"/>
                  </a:cubicBezTo>
                  <a:cubicBezTo>
                    <a:pt x="20967" y="72446"/>
                    <a:pt x="22456" y="74247"/>
                    <a:pt x="23952" y="75963"/>
                  </a:cubicBezTo>
                  <a:cubicBezTo>
                    <a:pt x="28561" y="81249"/>
                    <a:pt x="34843" y="87395"/>
                    <a:pt x="42877" y="88943"/>
                  </a:cubicBezTo>
                  <a:cubicBezTo>
                    <a:pt x="43045" y="88975"/>
                    <a:pt x="43221" y="88991"/>
                    <a:pt x="43397" y="88991"/>
                  </a:cubicBezTo>
                  <a:cubicBezTo>
                    <a:pt x="44354" y="88991"/>
                    <a:pt x="45322" y="88518"/>
                    <a:pt x="45538" y="87687"/>
                  </a:cubicBezTo>
                  <a:cubicBezTo>
                    <a:pt x="45562" y="87595"/>
                    <a:pt x="45570" y="87499"/>
                    <a:pt x="45589" y="87406"/>
                  </a:cubicBezTo>
                  <a:cubicBezTo>
                    <a:pt x="47862" y="88775"/>
                    <a:pt x="50143" y="90127"/>
                    <a:pt x="52428" y="91464"/>
                  </a:cubicBezTo>
                  <a:cubicBezTo>
                    <a:pt x="52980" y="91792"/>
                    <a:pt x="53556" y="91932"/>
                    <a:pt x="54117" y="91932"/>
                  </a:cubicBezTo>
                  <a:cubicBezTo>
                    <a:pt x="55657" y="91932"/>
                    <a:pt x="57065" y="90856"/>
                    <a:pt x="57513" y="89611"/>
                  </a:cubicBezTo>
                  <a:cubicBezTo>
                    <a:pt x="58854" y="89940"/>
                    <a:pt x="60242" y="90147"/>
                    <a:pt x="61679" y="90204"/>
                  </a:cubicBezTo>
                  <a:cubicBezTo>
                    <a:pt x="61718" y="90204"/>
                    <a:pt x="61759" y="90208"/>
                    <a:pt x="61799" y="90208"/>
                  </a:cubicBezTo>
                  <a:cubicBezTo>
                    <a:pt x="62939" y="90208"/>
                    <a:pt x="64307" y="89587"/>
                    <a:pt x="64795" y="88723"/>
                  </a:cubicBezTo>
                  <a:cubicBezTo>
                    <a:pt x="64959" y="88435"/>
                    <a:pt x="65099" y="88143"/>
                    <a:pt x="65232" y="87846"/>
                  </a:cubicBezTo>
                  <a:cubicBezTo>
                    <a:pt x="69225" y="89599"/>
                    <a:pt x="73402" y="91015"/>
                    <a:pt x="77895" y="91800"/>
                  </a:cubicBezTo>
                  <a:cubicBezTo>
                    <a:pt x="78135" y="91844"/>
                    <a:pt x="78375" y="91864"/>
                    <a:pt x="78615" y="91864"/>
                  </a:cubicBezTo>
                  <a:cubicBezTo>
                    <a:pt x="80928" y="91864"/>
                    <a:pt x="83093" y="90007"/>
                    <a:pt x="82233" y="88115"/>
                  </a:cubicBezTo>
                  <a:lnTo>
                    <a:pt x="82233" y="88115"/>
                  </a:lnTo>
                  <a:cubicBezTo>
                    <a:pt x="86297" y="89748"/>
                    <a:pt x="90527" y="90887"/>
                    <a:pt x="94912" y="91048"/>
                  </a:cubicBezTo>
                  <a:cubicBezTo>
                    <a:pt x="94960" y="91048"/>
                    <a:pt x="95008" y="91052"/>
                    <a:pt x="95056" y="91052"/>
                  </a:cubicBezTo>
                  <a:cubicBezTo>
                    <a:pt x="97985" y="91052"/>
                    <a:pt x="99697" y="87678"/>
                    <a:pt x="97425" y="86014"/>
                  </a:cubicBezTo>
                  <a:cubicBezTo>
                    <a:pt x="95289" y="84450"/>
                    <a:pt x="93123" y="82909"/>
                    <a:pt x="90947" y="81381"/>
                  </a:cubicBezTo>
                  <a:cubicBezTo>
                    <a:pt x="93392" y="81273"/>
                    <a:pt x="95080" y="78456"/>
                    <a:pt x="93684" y="76716"/>
                  </a:cubicBezTo>
                  <a:lnTo>
                    <a:pt x="93684" y="76716"/>
                  </a:lnTo>
                  <a:cubicBezTo>
                    <a:pt x="94824" y="77059"/>
                    <a:pt x="95980" y="77379"/>
                    <a:pt x="97165" y="77667"/>
                  </a:cubicBezTo>
                  <a:cubicBezTo>
                    <a:pt x="97444" y="77732"/>
                    <a:pt x="97732" y="77763"/>
                    <a:pt x="98020" y="77763"/>
                  </a:cubicBezTo>
                  <a:cubicBezTo>
                    <a:pt x="100249" y="77763"/>
                    <a:pt x="102582" y="75896"/>
                    <a:pt x="101626" y="73966"/>
                  </a:cubicBezTo>
                  <a:cubicBezTo>
                    <a:pt x="99845" y="70374"/>
                    <a:pt x="97464" y="67148"/>
                    <a:pt x="94720" y="64151"/>
                  </a:cubicBezTo>
                  <a:lnTo>
                    <a:pt x="94720" y="64151"/>
                  </a:lnTo>
                  <a:cubicBezTo>
                    <a:pt x="95841" y="64312"/>
                    <a:pt x="96973" y="64432"/>
                    <a:pt x="98129" y="64476"/>
                  </a:cubicBezTo>
                  <a:lnTo>
                    <a:pt x="98277" y="64476"/>
                  </a:lnTo>
                  <a:cubicBezTo>
                    <a:pt x="100277" y="64476"/>
                    <a:pt x="101694" y="62995"/>
                    <a:pt x="101794" y="61435"/>
                  </a:cubicBezTo>
                  <a:cubicBezTo>
                    <a:pt x="101798" y="61407"/>
                    <a:pt x="101794" y="61383"/>
                    <a:pt x="101798" y="61359"/>
                  </a:cubicBezTo>
                  <a:cubicBezTo>
                    <a:pt x="103911" y="60707"/>
                    <a:pt x="105659" y="59434"/>
                    <a:pt x="106548" y="57285"/>
                  </a:cubicBezTo>
                  <a:cubicBezTo>
                    <a:pt x="109000" y="51364"/>
                    <a:pt x="104955" y="45071"/>
                    <a:pt x="100469" y="40009"/>
                  </a:cubicBezTo>
                  <a:cubicBezTo>
                    <a:pt x="99994" y="39173"/>
                    <a:pt x="99422" y="38373"/>
                    <a:pt x="98761" y="37612"/>
                  </a:cubicBezTo>
                  <a:lnTo>
                    <a:pt x="98761" y="37612"/>
                  </a:lnTo>
                  <a:cubicBezTo>
                    <a:pt x="99954" y="37744"/>
                    <a:pt x="101174" y="37828"/>
                    <a:pt x="102419" y="37856"/>
                  </a:cubicBezTo>
                  <a:cubicBezTo>
                    <a:pt x="102450" y="37856"/>
                    <a:pt x="102478" y="37860"/>
                    <a:pt x="102510" y="37860"/>
                  </a:cubicBezTo>
                  <a:cubicBezTo>
                    <a:pt x="104327" y="37860"/>
                    <a:pt x="105863" y="36608"/>
                    <a:pt x="106119" y="35175"/>
                  </a:cubicBezTo>
                  <a:cubicBezTo>
                    <a:pt x="108752" y="33999"/>
                    <a:pt x="110792" y="31699"/>
                    <a:pt x="110400" y="29210"/>
                  </a:cubicBezTo>
                  <a:cubicBezTo>
                    <a:pt x="109824" y="25540"/>
                    <a:pt x="106020" y="22864"/>
                    <a:pt x="102755" y="20667"/>
                  </a:cubicBezTo>
                  <a:cubicBezTo>
                    <a:pt x="97269" y="16970"/>
                    <a:pt x="91327" y="13781"/>
                    <a:pt x="85081" y="11068"/>
                  </a:cubicBezTo>
                  <a:cubicBezTo>
                    <a:pt x="77523" y="7783"/>
                    <a:pt x="69817" y="4678"/>
                    <a:pt x="61794" y="2246"/>
                  </a:cubicBezTo>
                  <a:cubicBezTo>
                    <a:pt x="58666" y="1293"/>
                    <a:pt x="54280" y="1"/>
                    <a:pt x="50300" y="1"/>
                  </a:cubicBezTo>
                  <a:close/>
                </a:path>
              </a:pathLst>
            </a:custGeom>
            <a:solidFill>
              <a:srgbClr val="FFFFFF">
                <a:alpha val="803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8" name="Google Shape;368;p19"/>
          <p:cNvGrpSpPr/>
          <p:nvPr/>
        </p:nvGrpSpPr>
        <p:grpSpPr>
          <a:xfrm>
            <a:off x="1936527" y="3284037"/>
            <a:ext cx="2222950" cy="1255025"/>
            <a:chOff x="2256903" y="816487"/>
            <a:chExt cx="4630180" cy="3653639"/>
          </a:xfrm>
        </p:grpSpPr>
        <p:sp>
          <p:nvSpPr>
            <p:cNvPr id="369" name="Google Shape;369;p19"/>
            <p:cNvSpPr/>
            <p:nvPr/>
          </p:nvSpPr>
          <p:spPr>
            <a:xfrm>
              <a:off x="2256903" y="816487"/>
              <a:ext cx="4630180" cy="3653639"/>
            </a:xfrm>
            <a:custGeom>
              <a:rect b="b" l="l" r="r" t="t"/>
              <a:pathLst>
                <a:path extrusionOk="0" h="71169" w="90191">
                  <a:moveTo>
                    <a:pt x="51262" y="4765"/>
                  </a:moveTo>
                  <a:cubicBezTo>
                    <a:pt x="51543" y="4765"/>
                    <a:pt x="51822" y="4770"/>
                    <a:pt x="52107" y="4781"/>
                  </a:cubicBezTo>
                  <a:cubicBezTo>
                    <a:pt x="53975" y="4833"/>
                    <a:pt x="54987" y="5361"/>
                    <a:pt x="55432" y="6154"/>
                  </a:cubicBezTo>
                  <a:cubicBezTo>
                    <a:pt x="51794" y="7210"/>
                    <a:pt x="48217" y="9267"/>
                    <a:pt x="46121" y="10663"/>
                  </a:cubicBezTo>
                  <a:cubicBezTo>
                    <a:pt x="46025" y="10731"/>
                    <a:pt x="45925" y="10799"/>
                    <a:pt x="45825" y="10863"/>
                  </a:cubicBezTo>
                  <a:cubicBezTo>
                    <a:pt x="45553" y="10363"/>
                    <a:pt x="45052" y="9947"/>
                    <a:pt x="44389" y="9719"/>
                  </a:cubicBezTo>
                  <a:cubicBezTo>
                    <a:pt x="46153" y="8262"/>
                    <a:pt x="44493" y="6181"/>
                    <a:pt x="42360" y="6181"/>
                  </a:cubicBezTo>
                  <a:cubicBezTo>
                    <a:pt x="42252" y="6181"/>
                    <a:pt x="42140" y="6190"/>
                    <a:pt x="42032" y="6198"/>
                  </a:cubicBezTo>
                  <a:cubicBezTo>
                    <a:pt x="44973" y="5302"/>
                    <a:pt x="48058" y="4765"/>
                    <a:pt x="51262" y="4765"/>
                  </a:cubicBezTo>
                  <a:close/>
                  <a:moveTo>
                    <a:pt x="53559" y="12371"/>
                  </a:moveTo>
                  <a:lnTo>
                    <a:pt x="53559" y="12371"/>
                  </a:lnTo>
                  <a:cubicBezTo>
                    <a:pt x="53323" y="12716"/>
                    <a:pt x="53087" y="13044"/>
                    <a:pt x="52859" y="13348"/>
                  </a:cubicBezTo>
                  <a:cubicBezTo>
                    <a:pt x="52583" y="13296"/>
                    <a:pt x="52315" y="13252"/>
                    <a:pt x="52038" y="13216"/>
                  </a:cubicBezTo>
                  <a:cubicBezTo>
                    <a:pt x="52551" y="12916"/>
                    <a:pt x="53059" y="12632"/>
                    <a:pt x="53559" y="12371"/>
                  </a:cubicBezTo>
                  <a:close/>
                  <a:moveTo>
                    <a:pt x="60457" y="10499"/>
                  </a:moveTo>
                  <a:cubicBezTo>
                    <a:pt x="60693" y="10607"/>
                    <a:pt x="60869" y="10772"/>
                    <a:pt x="60978" y="10999"/>
                  </a:cubicBezTo>
                  <a:cubicBezTo>
                    <a:pt x="61593" y="12308"/>
                    <a:pt x="60645" y="13856"/>
                    <a:pt x="59453" y="15213"/>
                  </a:cubicBezTo>
                  <a:cubicBezTo>
                    <a:pt x="58601" y="15592"/>
                    <a:pt x="57772" y="16017"/>
                    <a:pt x="56965" y="16465"/>
                  </a:cubicBezTo>
                  <a:cubicBezTo>
                    <a:pt x="57004" y="16417"/>
                    <a:pt x="57044" y="16369"/>
                    <a:pt x="57080" y="16325"/>
                  </a:cubicBezTo>
                  <a:cubicBezTo>
                    <a:pt x="58365" y="14737"/>
                    <a:pt x="59685" y="12648"/>
                    <a:pt x="60457" y="10499"/>
                  </a:cubicBezTo>
                  <a:close/>
                  <a:moveTo>
                    <a:pt x="48430" y="17945"/>
                  </a:moveTo>
                  <a:lnTo>
                    <a:pt x="48430" y="17945"/>
                  </a:lnTo>
                  <a:cubicBezTo>
                    <a:pt x="47685" y="18670"/>
                    <a:pt x="46889" y="19346"/>
                    <a:pt x="46041" y="19985"/>
                  </a:cubicBezTo>
                  <a:cubicBezTo>
                    <a:pt x="45949" y="19542"/>
                    <a:pt x="45721" y="19121"/>
                    <a:pt x="45397" y="18766"/>
                  </a:cubicBezTo>
                  <a:cubicBezTo>
                    <a:pt x="46389" y="18382"/>
                    <a:pt x="47405" y="18098"/>
                    <a:pt x="48430" y="17945"/>
                  </a:cubicBezTo>
                  <a:close/>
                  <a:moveTo>
                    <a:pt x="14204" y="18897"/>
                  </a:moveTo>
                  <a:lnTo>
                    <a:pt x="14204" y="18897"/>
                  </a:lnTo>
                  <a:cubicBezTo>
                    <a:pt x="11908" y="21130"/>
                    <a:pt x="9710" y="23439"/>
                    <a:pt x="7582" y="25787"/>
                  </a:cubicBezTo>
                  <a:cubicBezTo>
                    <a:pt x="8911" y="23163"/>
                    <a:pt x="11455" y="20874"/>
                    <a:pt x="14204" y="18897"/>
                  </a:cubicBezTo>
                  <a:close/>
                  <a:moveTo>
                    <a:pt x="35198" y="24947"/>
                  </a:moveTo>
                  <a:cubicBezTo>
                    <a:pt x="35198" y="25015"/>
                    <a:pt x="35202" y="25084"/>
                    <a:pt x="35206" y="25152"/>
                  </a:cubicBezTo>
                  <a:cubicBezTo>
                    <a:pt x="34670" y="25728"/>
                    <a:pt x="34138" y="26304"/>
                    <a:pt x="33606" y="26880"/>
                  </a:cubicBezTo>
                  <a:cubicBezTo>
                    <a:pt x="32177" y="27564"/>
                    <a:pt x="30768" y="28253"/>
                    <a:pt x="29412" y="28960"/>
                  </a:cubicBezTo>
                  <a:cubicBezTo>
                    <a:pt x="31313" y="27600"/>
                    <a:pt x="33257" y="26275"/>
                    <a:pt x="35198" y="24947"/>
                  </a:cubicBezTo>
                  <a:close/>
                  <a:moveTo>
                    <a:pt x="82050" y="30753"/>
                  </a:moveTo>
                  <a:cubicBezTo>
                    <a:pt x="83182" y="32002"/>
                    <a:pt x="81618" y="35483"/>
                    <a:pt x="80535" y="37715"/>
                  </a:cubicBezTo>
                  <a:cubicBezTo>
                    <a:pt x="80363" y="37691"/>
                    <a:pt x="80191" y="37683"/>
                    <a:pt x="80015" y="37679"/>
                  </a:cubicBezTo>
                  <a:cubicBezTo>
                    <a:pt x="80631" y="36171"/>
                    <a:pt x="81051" y="34635"/>
                    <a:pt x="81103" y="33122"/>
                  </a:cubicBezTo>
                  <a:cubicBezTo>
                    <a:pt x="81243" y="32969"/>
                    <a:pt x="81383" y="32829"/>
                    <a:pt x="81519" y="32677"/>
                  </a:cubicBezTo>
                  <a:cubicBezTo>
                    <a:pt x="81984" y="32162"/>
                    <a:pt x="82100" y="31625"/>
                    <a:pt x="81995" y="31133"/>
                  </a:cubicBezTo>
                  <a:cubicBezTo>
                    <a:pt x="82113" y="30996"/>
                    <a:pt x="82150" y="30866"/>
                    <a:pt x="82050" y="30753"/>
                  </a:cubicBezTo>
                  <a:close/>
                  <a:moveTo>
                    <a:pt x="24039" y="37231"/>
                  </a:moveTo>
                  <a:lnTo>
                    <a:pt x="24039" y="37231"/>
                  </a:lnTo>
                  <a:cubicBezTo>
                    <a:pt x="21838" y="39604"/>
                    <a:pt x="19629" y="41972"/>
                    <a:pt x="17396" y="44321"/>
                  </a:cubicBezTo>
                  <a:cubicBezTo>
                    <a:pt x="17372" y="44333"/>
                    <a:pt x="17353" y="44341"/>
                    <a:pt x="17329" y="44353"/>
                  </a:cubicBezTo>
                  <a:lnTo>
                    <a:pt x="17329" y="44353"/>
                  </a:lnTo>
                  <a:cubicBezTo>
                    <a:pt x="18181" y="43385"/>
                    <a:pt x="19001" y="42448"/>
                    <a:pt x="19730" y="41552"/>
                  </a:cubicBezTo>
                  <a:cubicBezTo>
                    <a:pt x="20634" y="40444"/>
                    <a:pt x="21462" y="39287"/>
                    <a:pt x="22262" y="38116"/>
                  </a:cubicBezTo>
                  <a:cubicBezTo>
                    <a:pt x="22866" y="37823"/>
                    <a:pt x="23459" y="37527"/>
                    <a:pt x="24039" y="37231"/>
                  </a:cubicBezTo>
                  <a:close/>
                  <a:moveTo>
                    <a:pt x="47909" y="45757"/>
                  </a:moveTo>
                  <a:lnTo>
                    <a:pt x="47909" y="45757"/>
                  </a:lnTo>
                  <a:cubicBezTo>
                    <a:pt x="47757" y="46286"/>
                    <a:pt x="47613" y="46818"/>
                    <a:pt x="47486" y="47350"/>
                  </a:cubicBezTo>
                  <a:cubicBezTo>
                    <a:pt x="45705" y="49346"/>
                    <a:pt x="43813" y="51271"/>
                    <a:pt x="41816" y="53144"/>
                  </a:cubicBezTo>
                  <a:cubicBezTo>
                    <a:pt x="41844" y="52991"/>
                    <a:pt x="41868" y="52843"/>
                    <a:pt x="41896" y="52695"/>
                  </a:cubicBezTo>
                  <a:cubicBezTo>
                    <a:pt x="41988" y="52195"/>
                    <a:pt x="42108" y="51703"/>
                    <a:pt x="42228" y="51207"/>
                  </a:cubicBezTo>
                  <a:cubicBezTo>
                    <a:pt x="42801" y="50491"/>
                    <a:pt x="43377" y="49778"/>
                    <a:pt x="43961" y="49067"/>
                  </a:cubicBezTo>
                  <a:cubicBezTo>
                    <a:pt x="45292" y="47974"/>
                    <a:pt x="46609" y="46873"/>
                    <a:pt x="47909" y="45757"/>
                  </a:cubicBezTo>
                  <a:close/>
                  <a:moveTo>
                    <a:pt x="42628" y="36615"/>
                  </a:moveTo>
                  <a:lnTo>
                    <a:pt x="42628" y="36615"/>
                  </a:lnTo>
                  <a:cubicBezTo>
                    <a:pt x="42092" y="37539"/>
                    <a:pt x="41576" y="38483"/>
                    <a:pt x="41072" y="39440"/>
                  </a:cubicBezTo>
                  <a:cubicBezTo>
                    <a:pt x="38243" y="42389"/>
                    <a:pt x="35550" y="45409"/>
                    <a:pt x="33054" y="48386"/>
                  </a:cubicBezTo>
                  <a:cubicBezTo>
                    <a:pt x="32457" y="49094"/>
                    <a:pt x="31549" y="50295"/>
                    <a:pt x="30624" y="51719"/>
                  </a:cubicBezTo>
                  <a:cubicBezTo>
                    <a:pt x="29200" y="52808"/>
                    <a:pt x="27560" y="53999"/>
                    <a:pt x="25708" y="54564"/>
                  </a:cubicBezTo>
                  <a:cubicBezTo>
                    <a:pt x="25887" y="53667"/>
                    <a:pt x="26260" y="52788"/>
                    <a:pt x="26727" y="51927"/>
                  </a:cubicBezTo>
                  <a:cubicBezTo>
                    <a:pt x="30284" y="47514"/>
                    <a:pt x="34550" y="43436"/>
                    <a:pt x="38747" y="39324"/>
                  </a:cubicBezTo>
                  <a:cubicBezTo>
                    <a:pt x="40083" y="38479"/>
                    <a:pt x="41372" y="37571"/>
                    <a:pt x="42628" y="36615"/>
                  </a:cubicBezTo>
                  <a:close/>
                  <a:moveTo>
                    <a:pt x="64182" y="53560"/>
                  </a:moveTo>
                  <a:lnTo>
                    <a:pt x="64182" y="53560"/>
                  </a:lnTo>
                  <a:cubicBezTo>
                    <a:pt x="63086" y="55377"/>
                    <a:pt x="61750" y="57681"/>
                    <a:pt x="60065" y="59650"/>
                  </a:cubicBezTo>
                  <a:cubicBezTo>
                    <a:pt x="60278" y="58717"/>
                    <a:pt x="60553" y="57777"/>
                    <a:pt x="60885" y="56836"/>
                  </a:cubicBezTo>
                  <a:cubicBezTo>
                    <a:pt x="60954" y="56708"/>
                    <a:pt x="61026" y="56581"/>
                    <a:pt x="61098" y="56452"/>
                  </a:cubicBezTo>
                  <a:cubicBezTo>
                    <a:pt x="62141" y="55504"/>
                    <a:pt x="63170" y="54536"/>
                    <a:pt x="64182" y="53560"/>
                  </a:cubicBezTo>
                  <a:close/>
                  <a:moveTo>
                    <a:pt x="72865" y="51691"/>
                  </a:moveTo>
                  <a:cubicBezTo>
                    <a:pt x="71520" y="53840"/>
                    <a:pt x="70128" y="55876"/>
                    <a:pt x="68499" y="57901"/>
                  </a:cubicBezTo>
                  <a:cubicBezTo>
                    <a:pt x="67219" y="59497"/>
                    <a:pt x="65931" y="61085"/>
                    <a:pt x="64518" y="62598"/>
                  </a:cubicBezTo>
                  <a:cubicBezTo>
                    <a:pt x="65811" y="61118"/>
                    <a:pt x="66939" y="59521"/>
                    <a:pt x="67971" y="58012"/>
                  </a:cubicBezTo>
                  <a:cubicBezTo>
                    <a:pt x="69323" y="56044"/>
                    <a:pt x="70560" y="54020"/>
                    <a:pt x="71768" y="51983"/>
                  </a:cubicBezTo>
                  <a:cubicBezTo>
                    <a:pt x="72148" y="51903"/>
                    <a:pt x="72509" y="51803"/>
                    <a:pt x="72865" y="51691"/>
                  </a:cubicBezTo>
                  <a:close/>
                  <a:moveTo>
                    <a:pt x="40544" y="62790"/>
                  </a:moveTo>
                  <a:lnTo>
                    <a:pt x="40544" y="62790"/>
                  </a:lnTo>
                  <a:cubicBezTo>
                    <a:pt x="40515" y="63059"/>
                    <a:pt x="40544" y="63323"/>
                    <a:pt x="40616" y="63578"/>
                  </a:cubicBezTo>
                  <a:cubicBezTo>
                    <a:pt x="39656" y="63839"/>
                    <a:pt x="38687" y="64010"/>
                    <a:pt x="37715" y="64067"/>
                  </a:cubicBezTo>
                  <a:cubicBezTo>
                    <a:pt x="38675" y="63694"/>
                    <a:pt x="39619" y="63266"/>
                    <a:pt x="40544" y="62790"/>
                  </a:cubicBezTo>
                  <a:close/>
                  <a:moveTo>
                    <a:pt x="50186" y="0"/>
                  </a:moveTo>
                  <a:cubicBezTo>
                    <a:pt x="45685" y="0"/>
                    <a:pt x="40923" y="1348"/>
                    <a:pt x="36618" y="3181"/>
                  </a:cubicBezTo>
                  <a:cubicBezTo>
                    <a:pt x="36178" y="2361"/>
                    <a:pt x="35154" y="1729"/>
                    <a:pt x="34077" y="1729"/>
                  </a:cubicBezTo>
                  <a:cubicBezTo>
                    <a:pt x="33826" y="1729"/>
                    <a:pt x="33573" y="1764"/>
                    <a:pt x="33325" y="1836"/>
                  </a:cubicBezTo>
                  <a:cubicBezTo>
                    <a:pt x="27968" y="3409"/>
                    <a:pt x="24286" y="7651"/>
                    <a:pt x="21090" y="11575"/>
                  </a:cubicBezTo>
                  <a:cubicBezTo>
                    <a:pt x="19313" y="12495"/>
                    <a:pt x="17597" y="13472"/>
                    <a:pt x="15956" y="14456"/>
                  </a:cubicBezTo>
                  <a:cubicBezTo>
                    <a:pt x="10915" y="17477"/>
                    <a:pt x="5053" y="21594"/>
                    <a:pt x="3577" y="26860"/>
                  </a:cubicBezTo>
                  <a:cubicBezTo>
                    <a:pt x="3376" y="27580"/>
                    <a:pt x="3833" y="28441"/>
                    <a:pt x="4774" y="28609"/>
                  </a:cubicBezTo>
                  <a:cubicBezTo>
                    <a:pt x="4861" y="28624"/>
                    <a:pt x="4953" y="28628"/>
                    <a:pt x="5042" y="28640"/>
                  </a:cubicBezTo>
                  <a:cubicBezTo>
                    <a:pt x="3733" y="30133"/>
                    <a:pt x="2445" y="31629"/>
                    <a:pt x="1168" y="33126"/>
                  </a:cubicBezTo>
                  <a:cubicBezTo>
                    <a:pt x="0" y="34490"/>
                    <a:pt x="1320" y="36059"/>
                    <a:pt x="2937" y="36459"/>
                  </a:cubicBezTo>
                  <a:cubicBezTo>
                    <a:pt x="2625" y="37339"/>
                    <a:pt x="2429" y="38247"/>
                    <a:pt x="2373" y="39191"/>
                  </a:cubicBezTo>
                  <a:cubicBezTo>
                    <a:pt x="2329" y="39955"/>
                    <a:pt x="2933" y="40904"/>
                    <a:pt x="3789" y="41236"/>
                  </a:cubicBezTo>
                  <a:cubicBezTo>
                    <a:pt x="4061" y="41340"/>
                    <a:pt x="4342" y="41436"/>
                    <a:pt x="4621" y="41520"/>
                  </a:cubicBezTo>
                  <a:cubicBezTo>
                    <a:pt x="2949" y="44141"/>
                    <a:pt x="1600" y="46878"/>
                    <a:pt x="848" y="49826"/>
                  </a:cubicBezTo>
                  <a:cubicBezTo>
                    <a:pt x="484" y="51263"/>
                    <a:pt x="1876" y="52795"/>
                    <a:pt x="3544" y="52795"/>
                  </a:cubicBezTo>
                  <a:cubicBezTo>
                    <a:pt x="3813" y="52795"/>
                    <a:pt x="4089" y="52755"/>
                    <a:pt x="4366" y="52668"/>
                  </a:cubicBezTo>
                  <a:lnTo>
                    <a:pt x="4366" y="52668"/>
                  </a:lnTo>
                  <a:cubicBezTo>
                    <a:pt x="2809" y="55332"/>
                    <a:pt x="1720" y="58105"/>
                    <a:pt x="1568" y="60982"/>
                  </a:cubicBezTo>
                  <a:cubicBezTo>
                    <a:pt x="1496" y="62334"/>
                    <a:pt x="3016" y="63318"/>
                    <a:pt x="4497" y="63318"/>
                  </a:cubicBezTo>
                  <a:cubicBezTo>
                    <a:pt x="5182" y="63318"/>
                    <a:pt x="5858" y="63107"/>
                    <a:pt x="6370" y="62630"/>
                  </a:cubicBezTo>
                  <a:cubicBezTo>
                    <a:pt x="7862" y="61229"/>
                    <a:pt x="9330" y="59809"/>
                    <a:pt x="10791" y="58381"/>
                  </a:cubicBezTo>
                  <a:cubicBezTo>
                    <a:pt x="10867" y="59585"/>
                    <a:pt x="12395" y="60505"/>
                    <a:pt x="13856" y="60505"/>
                  </a:cubicBezTo>
                  <a:cubicBezTo>
                    <a:pt x="14344" y="60505"/>
                    <a:pt x="14824" y="60406"/>
                    <a:pt x="15241" y="60173"/>
                  </a:cubicBezTo>
                  <a:lnTo>
                    <a:pt x="15241" y="60173"/>
                  </a:lnTo>
                  <a:cubicBezTo>
                    <a:pt x="14912" y="60926"/>
                    <a:pt x="14604" y="61682"/>
                    <a:pt x="14332" y="62459"/>
                  </a:cubicBezTo>
                  <a:cubicBezTo>
                    <a:pt x="13856" y="63827"/>
                    <a:pt x="15272" y="65527"/>
                    <a:pt x="17001" y="65527"/>
                  </a:cubicBezTo>
                  <a:cubicBezTo>
                    <a:pt x="17281" y="65527"/>
                    <a:pt x="17573" y="65483"/>
                    <a:pt x="17861" y="65383"/>
                  </a:cubicBezTo>
                  <a:cubicBezTo>
                    <a:pt x="21290" y="64215"/>
                    <a:pt x="24371" y="62654"/>
                    <a:pt x="27228" y="60858"/>
                  </a:cubicBezTo>
                  <a:lnTo>
                    <a:pt x="27228" y="60858"/>
                  </a:lnTo>
                  <a:cubicBezTo>
                    <a:pt x="27076" y="61590"/>
                    <a:pt x="26960" y="62334"/>
                    <a:pt x="26919" y="63090"/>
                  </a:cubicBezTo>
                  <a:cubicBezTo>
                    <a:pt x="26847" y="64455"/>
                    <a:pt x="28296" y="65427"/>
                    <a:pt x="29820" y="65495"/>
                  </a:cubicBezTo>
                  <a:lnTo>
                    <a:pt x="29893" y="65495"/>
                  </a:lnTo>
                  <a:cubicBezTo>
                    <a:pt x="30513" y="66884"/>
                    <a:pt x="31729" y="68028"/>
                    <a:pt x="33778" y="68612"/>
                  </a:cubicBezTo>
                  <a:cubicBezTo>
                    <a:pt x="34958" y="68948"/>
                    <a:pt x="36158" y="69096"/>
                    <a:pt x="37355" y="69096"/>
                  </a:cubicBezTo>
                  <a:cubicBezTo>
                    <a:pt x="41888" y="69096"/>
                    <a:pt x="46441" y="66952"/>
                    <a:pt x="50262" y="64627"/>
                  </a:cubicBezTo>
                  <a:cubicBezTo>
                    <a:pt x="51059" y="64315"/>
                    <a:pt x="51822" y="63938"/>
                    <a:pt x="52543" y="63506"/>
                  </a:cubicBezTo>
                  <a:lnTo>
                    <a:pt x="52543" y="63506"/>
                  </a:lnTo>
                  <a:cubicBezTo>
                    <a:pt x="52419" y="64287"/>
                    <a:pt x="52339" y="65087"/>
                    <a:pt x="52311" y="65903"/>
                  </a:cubicBezTo>
                  <a:cubicBezTo>
                    <a:pt x="52271" y="67120"/>
                    <a:pt x="53479" y="68160"/>
                    <a:pt x="54871" y="68328"/>
                  </a:cubicBezTo>
                  <a:cubicBezTo>
                    <a:pt x="55900" y="69912"/>
                    <a:pt x="57833" y="71168"/>
                    <a:pt x="59977" y="71168"/>
                  </a:cubicBezTo>
                  <a:cubicBezTo>
                    <a:pt x="60169" y="71168"/>
                    <a:pt x="60365" y="71157"/>
                    <a:pt x="60561" y="71137"/>
                  </a:cubicBezTo>
                  <a:cubicBezTo>
                    <a:pt x="64062" y="70760"/>
                    <a:pt x="66615" y="68263"/>
                    <a:pt x="68712" y="66123"/>
                  </a:cubicBezTo>
                  <a:cubicBezTo>
                    <a:pt x="72237" y="62526"/>
                    <a:pt x="75282" y="58629"/>
                    <a:pt x="77870" y="54536"/>
                  </a:cubicBezTo>
                  <a:cubicBezTo>
                    <a:pt x="81003" y="49582"/>
                    <a:pt x="83964" y="44525"/>
                    <a:pt x="86285" y="39268"/>
                  </a:cubicBezTo>
                  <a:cubicBezTo>
                    <a:pt x="87789" y="35867"/>
                    <a:pt x="90190" y="30217"/>
                    <a:pt x="86388" y="27232"/>
                  </a:cubicBezTo>
                  <a:cubicBezTo>
                    <a:pt x="85184" y="26288"/>
                    <a:pt x="83904" y="25900"/>
                    <a:pt x="82615" y="25900"/>
                  </a:cubicBezTo>
                  <a:cubicBezTo>
                    <a:pt x="81579" y="25900"/>
                    <a:pt x="80539" y="26151"/>
                    <a:pt x="79539" y="26568"/>
                  </a:cubicBezTo>
                  <a:cubicBezTo>
                    <a:pt x="80971" y="24576"/>
                    <a:pt x="82451" y="22611"/>
                    <a:pt x="84048" y="20722"/>
                  </a:cubicBezTo>
                  <a:cubicBezTo>
                    <a:pt x="85533" y="18962"/>
                    <a:pt x="83504" y="17185"/>
                    <a:pt x="81419" y="17185"/>
                  </a:cubicBezTo>
                  <a:cubicBezTo>
                    <a:pt x="80743" y="17185"/>
                    <a:pt x="80063" y="17374"/>
                    <a:pt x="79495" y="17806"/>
                  </a:cubicBezTo>
                  <a:cubicBezTo>
                    <a:pt x="78102" y="18870"/>
                    <a:pt x="76818" y="19990"/>
                    <a:pt x="75602" y="21150"/>
                  </a:cubicBezTo>
                  <a:cubicBezTo>
                    <a:pt x="75057" y="20338"/>
                    <a:pt x="74061" y="19946"/>
                    <a:pt x="72948" y="19946"/>
                  </a:cubicBezTo>
                  <a:cubicBezTo>
                    <a:pt x="72732" y="19946"/>
                    <a:pt x="72512" y="19961"/>
                    <a:pt x="72292" y="19990"/>
                  </a:cubicBezTo>
                  <a:cubicBezTo>
                    <a:pt x="72213" y="20002"/>
                    <a:pt x="72132" y="20018"/>
                    <a:pt x="72052" y="20030"/>
                  </a:cubicBezTo>
                  <a:cubicBezTo>
                    <a:pt x="72252" y="19346"/>
                    <a:pt x="72364" y="18654"/>
                    <a:pt x="72348" y="17957"/>
                  </a:cubicBezTo>
                  <a:cubicBezTo>
                    <a:pt x="72292" y="15797"/>
                    <a:pt x="70576" y="14421"/>
                    <a:pt x="68416" y="13852"/>
                  </a:cubicBezTo>
                  <a:cubicBezTo>
                    <a:pt x="68023" y="13400"/>
                    <a:pt x="67447" y="13080"/>
                    <a:pt x="66735" y="13008"/>
                  </a:cubicBezTo>
                  <a:cubicBezTo>
                    <a:pt x="67147" y="11043"/>
                    <a:pt x="66675" y="9079"/>
                    <a:pt x="64738" y="7267"/>
                  </a:cubicBezTo>
                  <a:cubicBezTo>
                    <a:pt x="63678" y="6270"/>
                    <a:pt x="62385" y="5742"/>
                    <a:pt x="60974" y="5553"/>
                  </a:cubicBezTo>
                  <a:cubicBezTo>
                    <a:pt x="60561" y="3749"/>
                    <a:pt x="59312" y="2177"/>
                    <a:pt x="56773" y="1169"/>
                  </a:cubicBezTo>
                  <a:cubicBezTo>
                    <a:pt x="54708" y="353"/>
                    <a:pt x="52479" y="0"/>
                    <a:pt x="50186" y="0"/>
                  </a:cubicBezTo>
                  <a:close/>
                </a:path>
              </a:pathLst>
            </a:custGeom>
            <a:solidFill>
              <a:srgbClr val="FFFFFF">
                <a:alpha val="803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19"/>
            <p:cNvSpPr/>
            <p:nvPr/>
          </p:nvSpPr>
          <p:spPr>
            <a:xfrm>
              <a:off x="2748611" y="1192720"/>
              <a:ext cx="3311049" cy="2747418"/>
            </a:xfrm>
            <a:custGeom>
              <a:rect b="b" l="l" r="r" t="t"/>
              <a:pathLst>
                <a:path extrusionOk="0" h="91933" w="110793">
                  <a:moveTo>
                    <a:pt x="50743" y="6275"/>
                  </a:moveTo>
                  <a:cubicBezTo>
                    <a:pt x="53200" y="6275"/>
                    <a:pt x="56857" y="7419"/>
                    <a:pt x="59430" y="8276"/>
                  </a:cubicBezTo>
                  <a:cubicBezTo>
                    <a:pt x="59393" y="8455"/>
                    <a:pt x="59374" y="8636"/>
                    <a:pt x="59374" y="8815"/>
                  </a:cubicBezTo>
                  <a:cubicBezTo>
                    <a:pt x="57073" y="8172"/>
                    <a:pt x="54732" y="7731"/>
                    <a:pt x="52420" y="7679"/>
                  </a:cubicBezTo>
                  <a:cubicBezTo>
                    <a:pt x="52191" y="7535"/>
                    <a:pt x="51975" y="7387"/>
                    <a:pt x="51744" y="7243"/>
                  </a:cubicBezTo>
                  <a:cubicBezTo>
                    <a:pt x="51131" y="6867"/>
                    <a:pt x="50503" y="6708"/>
                    <a:pt x="49899" y="6708"/>
                  </a:cubicBezTo>
                  <a:cubicBezTo>
                    <a:pt x="49727" y="6708"/>
                    <a:pt x="49555" y="6719"/>
                    <a:pt x="49387" y="6743"/>
                  </a:cubicBezTo>
                  <a:cubicBezTo>
                    <a:pt x="49259" y="6667"/>
                    <a:pt x="49139" y="6623"/>
                    <a:pt x="49022" y="6623"/>
                  </a:cubicBezTo>
                  <a:cubicBezTo>
                    <a:pt x="48943" y="6623"/>
                    <a:pt x="48867" y="6647"/>
                    <a:pt x="48795" y="6691"/>
                  </a:cubicBezTo>
                  <a:cubicBezTo>
                    <a:pt x="49263" y="6395"/>
                    <a:pt x="49940" y="6275"/>
                    <a:pt x="50743" y="6275"/>
                  </a:cubicBezTo>
                  <a:close/>
                  <a:moveTo>
                    <a:pt x="80740" y="16318"/>
                  </a:moveTo>
                  <a:lnTo>
                    <a:pt x="80740" y="16318"/>
                  </a:lnTo>
                  <a:cubicBezTo>
                    <a:pt x="84017" y="17727"/>
                    <a:pt x="87121" y="19182"/>
                    <a:pt x="90214" y="20887"/>
                  </a:cubicBezTo>
                  <a:cubicBezTo>
                    <a:pt x="92648" y="22231"/>
                    <a:pt x="95072" y="23584"/>
                    <a:pt x="97381" y="25064"/>
                  </a:cubicBezTo>
                  <a:cubicBezTo>
                    <a:pt x="95116" y="23708"/>
                    <a:pt x="92687" y="22528"/>
                    <a:pt x="90386" y="21443"/>
                  </a:cubicBezTo>
                  <a:cubicBezTo>
                    <a:pt x="87382" y="20027"/>
                    <a:pt x="84293" y="18730"/>
                    <a:pt x="81188" y="17466"/>
                  </a:cubicBezTo>
                  <a:cubicBezTo>
                    <a:pt x="81068" y="17066"/>
                    <a:pt x="80916" y="16686"/>
                    <a:pt x="80740" y="16318"/>
                  </a:cubicBezTo>
                  <a:close/>
                  <a:moveTo>
                    <a:pt x="83589" y="25417"/>
                  </a:moveTo>
                  <a:lnTo>
                    <a:pt x="83589" y="25417"/>
                  </a:lnTo>
                  <a:cubicBezTo>
                    <a:pt x="86362" y="26565"/>
                    <a:pt x="89878" y="27965"/>
                    <a:pt x="92883" y="29734"/>
                  </a:cubicBezTo>
                  <a:cubicBezTo>
                    <a:pt x="91459" y="29509"/>
                    <a:pt x="90022" y="29221"/>
                    <a:pt x="88591" y="28874"/>
                  </a:cubicBezTo>
                  <a:cubicBezTo>
                    <a:pt x="88399" y="28802"/>
                    <a:pt x="88202" y="28726"/>
                    <a:pt x="88006" y="28650"/>
                  </a:cubicBezTo>
                  <a:cubicBezTo>
                    <a:pt x="86554" y="27553"/>
                    <a:pt x="85081" y="26477"/>
                    <a:pt x="83589" y="25417"/>
                  </a:cubicBezTo>
                  <a:close/>
                  <a:moveTo>
                    <a:pt x="20022" y="28573"/>
                  </a:moveTo>
                  <a:cubicBezTo>
                    <a:pt x="21687" y="28573"/>
                    <a:pt x="23488" y="29394"/>
                    <a:pt x="25108" y="30374"/>
                  </a:cubicBezTo>
                  <a:cubicBezTo>
                    <a:pt x="25688" y="31262"/>
                    <a:pt x="26332" y="32135"/>
                    <a:pt x="27017" y="32979"/>
                  </a:cubicBezTo>
                  <a:cubicBezTo>
                    <a:pt x="26949" y="32942"/>
                    <a:pt x="26873" y="32899"/>
                    <a:pt x="26801" y="32859"/>
                  </a:cubicBezTo>
                  <a:cubicBezTo>
                    <a:pt x="24384" y="31514"/>
                    <a:pt x="21199" y="30130"/>
                    <a:pt x="17918" y="29322"/>
                  </a:cubicBezTo>
                  <a:cubicBezTo>
                    <a:pt x="18086" y="29073"/>
                    <a:pt x="18338" y="28885"/>
                    <a:pt x="18683" y="28774"/>
                  </a:cubicBezTo>
                  <a:cubicBezTo>
                    <a:pt x="19115" y="28634"/>
                    <a:pt x="19562" y="28573"/>
                    <a:pt x="20022" y="28573"/>
                  </a:cubicBezTo>
                  <a:close/>
                  <a:moveTo>
                    <a:pt x="20775" y="36552"/>
                  </a:moveTo>
                  <a:cubicBezTo>
                    <a:pt x="21299" y="36800"/>
                    <a:pt x="21799" y="37048"/>
                    <a:pt x="22263" y="37288"/>
                  </a:cubicBezTo>
                  <a:cubicBezTo>
                    <a:pt x="22183" y="37572"/>
                    <a:pt x="22119" y="37856"/>
                    <a:pt x="22063" y="38140"/>
                  </a:cubicBezTo>
                  <a:cubicBezTo>
                    <a:pt x="21603" y="37604"/>
                    <a:pt x="21175" y="37076"/>
                    <a:pt x="20775" y="36552"/>
                  </a:cubicBezTo>
                  <a:close/>
                  <a:moveTo>
                    <a:pt x="29277" y="41930"/>
                  </a:moveTo>
                  <a:lnTo>
                    <a:pt x="29277" y="41930"/>
                  </a:lnTo>
                  <a:cubicBezTo>
                    <a:pt x="30378" y="42705"/>
                    <a:pt x="31414" y="43542"/>
                    <a:pt x="32386" y="44430"/>
                  </a:cubicBezTo>
                  <a:cubicBezTo>
                    <a:pt x="31710" y="44526"/>
                    <a:pt x="31070" y="44766"/>
                    <a:pt x="30526" y="45106"/>
                  </a:cubicBezTo>
                  <a:cubicBezTo>
                    <a:pt x="29946" y="44066"/>
                    <a:pt x="29505" y="43001"/>
                    <a:pt x="29277" y="41930"/>
                  </a:cubicBezTo>
                  <a:close/>
                  <a:moveTo>
                    <a:pt x="11292" y="34587"/>
                  </a:moveTo>
                  <a:cubicBezTo>
                    <a:pt x="12905" y="38401"/>
                    <a:pt x="16042" y="42149"/>
                    <a:pt x="18174" y="44350"/>
                  </a:cubicBezTo>
                  <a:cubicBezTo>
                    <a:pt x="18270" y="44450"/>
                    <a:pt x="18374" y="44554"/>
                    <a:pt x="18474" y="44658"/>
                  </a:cubicBezTo>
                  <a:cubicBezTo>
                    <a:pt x="17710" y="44942"/>
                    <a:pt x="17078" y="45466"/>
                    <a:pt x="16733" y="46166"/>
                  </a:cubicBezTo>
                  <a:cubicBezTo>
                    <a:pt x="16077" y="45618"/>
                    <a:pt x="15337" y="45387"/>
                    <a:pt x="14621" y="45387"/>
                  </a:cubicBezTo>
                  <a:cubicBezTo>
                    <a:pt x="12788" y="45387"/>
                    <a:pt x="11112" y="46911"/>
                    <a:pt x="11361" y="48635"/>
                  </a:cubicBezTo>
                  <a:cubicBezTo>
                    <a:pt x="9872" y="45282"/>
                    <a:pt x="9040" y="41753"/>
                    <a:pt x="9195" y="38072"/>
                  </a:cubicBezTo>
                  <a:cubicBezTo>
                    <a:pt x="9280" y="36111"/>
                    <a:pt x="10088" y="35051"/>
                    <a:pt x="11292" y="34587"/>
                  </a:cubicBezTo>
                  <a:close/>
                  <a:moveTo>
                    <a:pt x="71694" y="42469"/>
                  </a:moveTo>
                  <a:lnTo>
                    <a:pt x="71694" y="42469"/>
                  </a:lnTo>
                  <a:cubicBezTo>
                    <a:pt x="72497" y="42633"/>
                    <a:pt x="73310" y="42781"/>
                    <a:pt x="74122" y="42918"/>
                  </a:cubicBezTo>
                  <a:cubicBezTo>
                    <a:pt x="77167" y="44783"/>
                    <a:pt x="80104" y="46766"/>
                    <a:pt x="82957" y="48859"/>
                  </a:cubicBezTo>
                  <a:cubicBezTo>
                    <a:pt x="82728" y="48831"/>
                    <a:pt x="82497" y="48807"/>
                    <a:pt x="82272" y="48775"/>
                  </a:cubicBezTo>
                  <a:cubicBezTo>
                    <a:pt x="81516" y="48679"/>
                    <a:pt x="80760" y="48555"/>
                    <a:pt x="80008" y="48427"/>
                  </a:cubicBezTo>
                  <a:cubicBezTo>
                    <a:pt x="78911" y="47831"/>
                    <a:pt x="77823" y="47223"/>
                    <a:pt x="76739" y="46611"/>
                  </a:cubicBezTo>
                  <a:cubicBezTo>
                    <a:pt x="75075" y="45219"/>
                    <a:pt x="73394" y="43834"/>
                    <a:pt x="71694" y="42469"/>
                  </a:cubicBezTo>
                  <a:close/>
                  <a:moveTo>
                    <a:pt x="98873" y="50120"/>
                  </a:moveTo>
                  <a:cubicBezTo>
                    <a:pt x="99269" y="51124"/>
                    <a:pt x="99529" y="52140"/>
                    <a:pt x="99617" y="53156"/>
                  </a:cubicBezTo>
                  <a:cubicBezTo>
                    <a:pt x="99053" y="52153"/>
                    <a:pt x="98397" y="51164"/>
                    <a:pt x="97673" y="50192"/>
                  </a:cubicBezTo>
                  <a:lnTo>
                    <a:pt x="97673" y="50192"/>
                  </a:lnTo>
                  <a:cubicBezTo>
                    <a:pt x="97780" y="50199"/>
                    <a:pt x="97889" y="50203"/>
                    <a:pt x="97996" y="50203"/>
                  </a:cubicBezTo>
                  <a:cubicBezTo>
                    <a:pt x="98297" y="50203"/>
                    <a:pt x="98589" y="50175"/>
                    <a:pt x="98873" y="50120"/>
                  </a:cubicBezTo>
                  <a:close/>
                  <a:moveTo>
                    <a:pt x="40269" y="55789"/>
                  </a:moveTo>
                  <a:cubicBezTo>
                    <a:pt x="41144" y="56349"/>
                    <a:pt x="42025" y="56906"/>
                    <a:pt x="42906" y="57466"/>
                  </a:cubicBezTo>
                  <a:cubicBezTo>
                    <a:pt x="43946" y="58962"/>
                    <a:pt x="44994" y="60439"/>
                    <a:pt x="46074" y="61859"/>
                  </a:cubicBezTo>
                  <a:cubicBezTo>
                    <a:pt x="44001" y="59867"/>
                    <a:pt x="41981" y="57830"/>
                    <a:pt x="39957" y="55797"/>
                  </a:cubicBezTo>
                  <a:cubicBezTo>
                    <a:pt x="40060" y="55797"/>
                    <a:pt x="40164" y="55793"/>
                    <a:pt x="40269" y="55789"/>
                  </a:cubicBezTo>
                  <a:close/>
                  <a:moveTo>
                    <a:pt x="57753" y="48007"/>
                  </a:moveTo>
                  <a:lnTo>
                    <a:pt x="57753" y="48007"/>
                  </a:lnTo>
                  <a:cubicBezTo>
                    <a:pt x="59162" y="48567"/>
                    <a:pt x="60602" y="49111"/>
                    <a:pt x="62054" y="49640"/>
                  </a:cubicBezTo>
                  <a:cubicBezTo>
                    <a:pt x="66556" y="52604"/>
                    <a:pt x="71165" y="55429"/>
                    <a:pt x="75699" y="58046"/>
                  </a:cubicBezTo>
                  <a:cubicBezTo>
                    <a:pt x="76783" y="58670"/>
                    <a:pt x="78611" y="59623"/>
                    <a:pt x="80784" y="60587"/>
                  </a:cubicBezTo>
                  <a:cubicBezTo>
                    <a:pt x="82449" y="62083"/>
                    <a:pt x="84265" y="63804"/>
                    <a:pt x="85125" y="65744"/>
                  </a:cubicBezTo>
                  <a:cubicBezTo>
                    <a:pt x="83757" y="65556"/>
                    <a:pt x="82416" y="65168"/>
                    <a:pt x="81100" y="64672"/>
                  </a:cubicBezTo>
                  <a:cubicBezTo>
                    <a:pt x="74370" y="60947"/>
                    <a:pt x="68156" y="56474"/>
                    <a:pt x="61879" y="52076"/>
                  </a:cubicBezTo>
                  <a:cubicBezTo>
                    <a:pt x="60594" y="50676"/>
                    <a:pt x="59206" y="49324"/>
                    <a:pt x="57753" y="48007"/>
                  </a:cubicBezTo>
                  <a:close/>
                  <a:moveTo>
                    <a:pt x="58690" y="67497"/>
                  </a:moveTo>
                  <a:cubicBezTo>
                    <a:pt x="62311" y="69802"/>
                    <a:pt x="65919" y="72114"/>
                    <a:pt x="69505" y="74455"/>
                  </a:cubicBezTo>
                  <a:cubicBezTo>
                    <a:pt x="69521" y="74479"/>
                    <a:pt x="69533" y="74503"/>
                    <a:pt x="69548" y="74527"/>
                  </a:cubicBezTo>
                  <a:cubicBezTo>
                    <a:pt x="68076" y="73630"/>
                    <a:pt x="66648" y="72775"/>
                    <a:pt x="65284" y="72010"/>
                  </a:cubicBezTo>
                  <a:cubicBezTo>
                    <a:pt x="63587" y="71062"/>
                    <a:pt x="61827" y="70193"/>
                    <a:pt x="60038" y="69353"/>
                  </a:cubicBezTo>
                  <a:cubicBezTo>
                    <a:pt x="59594" y="68721"/>
                    <a:pt x="59142" y="68101"/>
                    <a:pt x="58690" y="67497"/>
                  </a:cubicBezTo>
                  <a:close/>
                  <a:moveTo>
                    <a:pt x="30729" y="77800"/>
                  </a:moveTo>
                  <a:cubicBezTo>
                    <a:pt x="34134" y="80208"/>
                    <a:pt x="37656" y="82513"/>
                    <a:pt x="41240" y="84742"/>
                  </a:cubicBezTo>
                  <a:cubicBezTo>
                    <a:pt x="37235" y="83349"/>
                    <a:pt x="33743" y="80681"/>
                    <a:pt x="30729" y="77800"/>
                  </a:cubicBezTo>
                  <a:close/>
                  <a:moveTo>
                    <a:pt x="50300" y="1"/>
                  </a:moveTo>
                  <a:cubicBezTo>
                    <a:pt x="47687" y="1"/>
                    <a:pt x="45246" y="557"/>
                    <a:pt x="43441" y="2138"/>
                  </a:cubicBezTo>
                  <a:cubicBezTo>
                    <a:pt x="40832" y="4418"/>
                    <a:pt x="41004" y="6967"/>
                    <a:pt x="42425" y="9319"/>
                  </a:cubicBezTo>
                  <a:cubicBezTo>
                    <a:pt x="39384" y="7820"/>
                    <a:pt x="36391" y="6263"/>
                    <a:pt x="33506" y="4590"/>
                  </a:cubicBezTo>
                  <a:cubicBezTo>
                    <a:pt x="32866" y="4218"/>
                    <a:pt x="32222" y="4058"/>
                    <a:pt x="31614" y="4058"/>
                  </a:cubicBezTo>
                  <a:cubicBezTo>
                    <a:pt x="28862" y="4058"/>
                    <a:pt x="26849" y="7367"/>
                    <a:pt x="29065" y="9364"/>
                  </a:cubicBezTo>
                  <a:cubicBezTo>
                    <a:pt x="30686" y="10824"/>
                    <a:pt x="32394" y="12172"/>
                    <a:pt x="34162" y="13445"/>
                  </a:cubicBezTo>
                  <a:cubicBezTo>
                    <a:pt x="32682" y="14130"/>
                    <a:pt x="32122" y="15482"/>
                    <a:pt x="32394" y="16918"/>
                  </a:cubicBezTo>
                  <a:cubicBezTo>
                    <a:pt x="32410" y="17002"/>
                    <a:pt x="32439" y="17082"/>
                    <a:pt x="32454" y="17166"/>
                  </a:cubicBezTo>
                  <a:cubicBezTo>
                    <a:pt x="31482" y="16970"/>
                    <a:pt x="30498" y="16854"/>
                    <a:pt x="29510" y="16854"/>
                  </a:cubicBezTo>
                  <a:cubicBezTo>
                    <a:pt x="29438" y="16854"/>
                    <a:pt x="29366" y="16854"/>
                    <a:pt x="29294" y="16858"/>
                  </a:cubicBezTo>
                  <a:cubicBezTo>
                    <a:pt x="25996" y="16914"/>
                    <a:pt x="23900" y="18715"/>
                    <a:pt x="23032" y="20975"/>
                  </a:cubicBezTo>
                  <a:cubicBezTo>
                    <a:pt x="22347" y="21391"/>
                    <a:pt x="21855" y="21995"/>
                    <a:pt x="21747" y="22736"/>
                  </a:cubicBezTo>
                  <a:cubicBezTo>
                    <a:pt x="21095" y="22643"/>
                    <a:pt x="20443" y="22595"/>
                    <a:pt x="19795" y="22591"/>
                  </a:cubicBezTo>
                  <a:cubicBezTo>
                    <a:pt x="17458" y="22591"/>
                    <a:pt x="15154" y="23244"/>
                    <a:pt x="12988" y="24833"/>
                  </a:cubicBezTo>
                  <a:cubicBezTo>
                    <a:pt x="11472" y="25945"/>
                    <a:pt x="10668" y="27297"/>
                    <a:pt x="10380" y="28781"/>
                  </a:cubicBezTo>
                  <a:cubicBezTo>
                    <a:pt x="7627" y="29210"/>
                    <a:pt x="5226" y="30518"/>
                    <a:pt x="3690" y="33182"/>
                  </a:cubicBezTo>
                  <a:cubicBezTo>
                    <a:pt x="0" y="39588"/>
                    <a:pt x="2541" y="47491"/>
                    <a:pt x="6759" y="54305"/>
                  </a:cubicBezTo>
                  <a:cubicBezTo>
                    <a:pt x="5222" y="54873"/>
                    <a:pt x="4118" y="56369"/>
                    <a:pt x="4711" y="57758"/>
                  </a:cubicBezTo>
                  <a:cubicBezTo>
                    <a:pt x="7111" y="63375"/>
                    <a:pt x="13573" y="67237"/>
                    <a:pt x="19562" y="70585"/>
                  </a:cubicBezTo>
                  <a:cubicBezTo>
                    <a:pt x="20967" y="72446"/>
                    <a:pt x="22456" y="74247"/>
                    <a:pt x="23952" y="75963"/>
                  </a:cubicBezTo>
                  <a:cubicBezTo>
                    <a:pt x="28561" y="81249"/>
                    <a:pt x="34843" y="87395"/>
                    <a:pt x="42877" y="88943"/>
                  </a:cubicBezTo>
                  <a:cubicBezTo>
                    <a:pt x="43045" y="88975"/>
                    <a:pt x="43221" y="88991"/>
                    <a:pt x="43397" y="88991"/>
                  </a:cubicBezTo>
                  <a:cubicBezTo>
                    <a:pt x="44354" y="88991"/>
                    <a:pt x="45322" y="88518"/>
                    <a:pt x="45538" y="87687"/>
                  </a:cubicBezTo>
                  <a:cubicBezTo>
                    <a:pt x="45562" y="87595"/>
                    <a:pt x="45570" y="87499"/>
                    <a:pt x="45589" y="87406"/>
                  </a:cubicBezTo>
                  <a:cubicBezTo>
                    <a:pt x="47862" y="88775"/>
                    <a:pt x="50143" y="90127"/>
                    <a:pt x="52428" y="91464"/>
                  </a:cubicBezTo>
                  <a:cubicBezTo>
                    <a:pt x="52980" y="91792"/>
                    <a:pt x="53556" y="91932"/>
                    <a:pt x="54117" y="91932"/>
                  </a:cubicBezTo>
                  <a:cubicBezTo>
                    <a:pt x="55657" y="91932"/>
                    <a:pt x="57065" y="90856"/>
                    <a:pt x="57513" y="89611"/>
                  </a:cubicBezTo>
                  <a:cubicBezTo>
                    <a:pt x="58854" y="89940"/>
                    <a:pt x="60242" y="90147"/>
                    <a:pt x="61679" y="90204"/>
                  </a:cubicBezTo>
                  <a:cubicBezTo>
                    <a:pt x="61718" y="90204"/>
                    <a:pt x="61759" y="90208"/>
                    <a:pt x="61799" y="90208"/>
                  </a:cubicBezTo>
                  <a:cubicBezTo>
                    <a:pt x="62939" y="90208"/>
                    <a:pt x="64307" y="89587"/>
                    <a:pt x="64795" y="88723"/>
                  </a:cubicBezTo>
                  <a:cubicBezTo>
                    <a:pt x="64959" y="88435"/>
                    <a:pt x="65099" y="88143"/>
                    <a:pt x="65232" y="87846"/>
                  </a:cubicBezTo>
                  <a:cubicBezTo>
                    <a:pt x="69225" y="89599"/>
                    <a:pt x="73402" y="91015"/>
                    <a:pt x="77895" y="91800"/>
                  </a:cubicBezTo>
                  <a:cubicBezTo>
                    <a:pt x="78135" y="91844"/>
                    <a:pt x="78375" y="91864"/>
                    <a:pt x="78615" y="91864"/>
                  </a:cubicBezTo>
                  <a:cubicBezTo>
                    <a:pt x="80928" y="91864"/>
                    <a:pt x="83093" y="90007"/>
                    <a:pt x="82233" y="88115"/>
                  </a:cubicBezTo>
                  <a:lnTo>
                    <a:pt x="82233" y="88115"/>
                  </a:lnTo>
                  <a:cubicBezTo>
                    <a:pt x="86297" y="89748"/>
                    <a:pt x="90527" y="90887"/>
                    <a:pt x="94912" y="91048"/>
                  </a:cubicBezTo>
                  <a:cubicBezTo>
                    <a:pt x="94960" y="91048"/>
                    <a:pt x="95008" y="91052"/>
                    <a:pt x="95056" y="91052"/>
                  </a:cubicBezTo>
                  <a:cubicBezTo>
                    <a:pt x="97985" y="91052"/>
                    <a:pt x="99697" y="87678"/>
                    <a:pt x="97425" y="86014"/>
                  </a:cubicBezTo>
                  <a:cubicBezTo>
                    <a:pt x="95289" y="84450"/>
                    <a:pt x="93123" y="82909"/>
                    <a:pt x="90947" y="81381"/>
                  </a:cubicBezTo>
                  <a:cubicBezTo>
                    <a:pt x="93392" y="81273"/>
                    <a:pt x="95080" y="78456"/>
                    <a:pt x="93684" y="76716"/>
                  </a:cubicBezTo>
                  <a:lnTo>
                    <a:pt x="93684" y="76716"/>
                  </a:lnTo>
                  <a:cubicBezTo>
                    <a:pt x="94824" y="77059"/>
                    <a:pt x="95980" y="77379"/>
                    <a:pt x="97165" y="77667"/>
                  </a:cubicBezTo>
                  <a:cubicBezTo>
                    <a:pt x="97444" y="77732"/>
                    <a:pt x="97732" y="77763"/>
                    <a:pt x="98020" y="77763"/>
                  </a:cubicBezTo>
                  <a:cubicBezTo>
                    <a:pt x="100249" y="77763"/>
                    <a:pt x="102582" y="75896"/>
                    <a:pt x="101626" y="73966"/>
                  </a:cubicBezTo>
                  <a:cubicBezTo>
                    <a:pt x="99845" y="70374"/>
                    <a:pt x="97464" y="67148"/>
                    <a:pt x="94720" y="64151"/>
                  </a:cubicBezTo>
                  <a:lnTo>
                    <a:pt x="94720" y="64151"/>
                  </a:lnTo>
                  <a:cubicBezTo>
                    <a:pt x="95841" y="64312"/>
                    <a:pt x="96973" y="64432"/>
                    <a:pt x="98129" y="64476"/>
                  </a:cubicBezTo>
                  <a:lnTo>
                    <a:pt x="98277" y="64476"/>
                  </a:lnTo>
                  <a:cubicBezTo>
                    <a:pt x="100277" y="64476"/>
                    <a:pt x="101694" y="62995"/>
                    <a:pt x="101794" y="61435"/>
                  </a:cubicBezTo>
                  <a:cubicBezTo>
                    <a:pt x="101798" y="61407"/>
                    <a:pt x="101794" y="61383"/>
                    <a:pt x="101798" y="61359"/>
                  </a:cubicBezTo>
                  <a:cubicBezTo>
                    <a:pt x="103911" y="60707"/>
                    <a:pt x="105659" y="59434"/>
                    <a:pt x="106548" y="57285"/>
                  </a:cubicBezTo>
                  <a:cubicBezTo>
                    <a:pt x="109000" y="51364"/>
                    <a:pt x="104955" y="45071"/>
                    <a:pt x="100469" y="40009"/>
                  </a:cubicBezTo>
                  <a:cubicBezTo>
                    <a:pt x="99994" y="39173"/>
                    <a:pt x="99422" y="38373"/>
                    <a:pt x="98761" y="37612"/>
                  </a:cubicBezTo>
                  <a:lnTo>
                    <a:pt x="98761" y="37612"/>
                  </a:lnTo>
                  <a:cubicBezTo>
                    <a:pt x="99954" y="37744"/>
                    <a:pt x="101174" y="37828"/>
                    <a:pt x="102419" y="37856"/>
                  </a:cubicBezTo>
                  <a:cubicBezTo>
                    <a:pt x="102450" y="37856"/>
                    <a:pt x="102478" y="37860"/>
                    <a:pt x="102510" y="37860"/>
                  </a:cubicBezTo>
                  <a:cubicBezTo>
                    <a:pt x="104327" y="37860"/>
                    <a:pt x="105863" y="36608"/>
                    <a:pt x="106119" y="35175"/>
                  </a:cubicBezTo>
                  <a:cubicBezTo>
                    <a:pt x="108752" y="33999"/>
                    <a:pt x="110792" y="31699"/>
                    <a:pt x="110400" y="29210"/>
                  </a:cubicBezTo>
                  <a:cubicBezTo>
                    <a:pt x="109824" y="25540"/>
                    <a:pt x="106020" y="22864"/>
                    <a:pt x="102755" y="20667"/>
                  </a:cubicBezTo>
                  <a:cubicBezTo>
                    <a:pt x="97269" y="16970"/>
                    <a:pt x="91327" y="13781"/>
                    <a:pt x="85081" y="11068"/>
                  </a:cubicBezTo>
                  <a:cubicBezTo>
                    <a:pt x="77523" y="7783"/>
                    <a:pt x="69817" y="4678"/>
                    <a:pt x="61794" y="2246"/>
                  </a:cubicBezTo>
                  <a:cubicBezTo>
                    <a:pt x="58666" y="1293"/>
                    <a:pt x="54280" y="1"/>
                    <a:pt x="50300" y="1"/>
                  </a:cubicBezTo>
                  <a:close/>
                </a:path>
              </a:pathLst>
            </a:custGeom>
            <a:solidFill>
              <a:srgbClr val="FFFFFF">
                <a:alpha val="803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71" name="Google Shape;371;p19"/>
          <p:cNvSpPr/>
          <p:nvPr/>
        </p:nvSpPr>
        <p:spPr>
          <a:xfrm>
            <a:off x="1055349" y="184497"/>
            <a:ext cx="189140" cy="166771"/>
          </a:xfrm>
          <a:custGeom>
            <a:rect b="b" l="l" r="r" t="t"/>
            <a:pathLst>
              <a:path extrusionOk="0" h="10699" w="12136">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1">
  <p:cSld name="CUSTOM_3_1">
    <p:bg>
      <p:bgPr>
        <a:blipFill>
          <a:blip r:embed="rId2">
            <a:alphaModFix/>
          </a:blip>
          <a:stretch>
            <a:fillRect/>
          </a:stretch>
        </a:blipFill>
      </p:bgPr>
    </p:bg>
    <p:spTree>
      <p:nvGrpSpPr>
        <p:cNvPr id="372" name="Shape 372"/>
        <p:cNvGrpSpPr/>
        <p:nvPr/>
      </p:nvGrpSpPr>
      <p:grpSpPr>
        <a:xfrm>
          <a:off x="0" y="0"/>
          <a:ext cx="0" cy="0"/>
          <a:chOff x="0" y="0"/>
          <a:chExt cx="0" cy="0"/>
        </a:xfrm>
      </p:grpSpPr>
      <p:sp>
        <p:nvSpPr>
          <p:cNvPr id="373" name="Google Shape;373;p20"/>
          <p:cNvSpPr txBox="1"/>
          <p:nvPr>
            <p:ph idx="1" type="subTitle"/>
          </p:nvPr>
        </p:nvSpPr>
        <p:spPr>
          <a:xfrm>
            <a:off x="1028313" y="2155050"/>
            <a:ext cx="3387300" cy="4167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1400"/>
              <a:buNone/>
              <a:defRPr b="0" sz="1400"/>
            </a:lvl1pPr>
            <a:lvl2pPr lvl="1" rtl="0" algn="ctr">
              <a:lnSpc>
                <a:spcPct val="100000"/>
              </a:lnSpc>
              <a:spcBef>
                <a:spcPts val="0"/>
              </a:spcBef>
              <a:spcAft>
                <a:spcPts val="0"/>
              </a:spcAft>
              <a:buSzPts val="1400"/>
              <a:buNone/>
              <a:defRPr sz="1400"/>
            </a:lvl2pPr>
            <a:lvl3pPr lvl="2" rtl="0" algn="ctr">
              <a:lnSpc>
                <a:spcPct val="100000"/>
              </a:lnSpc>
              <a:spcBef>
                <a:spcPts val="0"/>
              </a:spcBef>
              <a:spcAft>
                <a:spcPts val="0"/>
              </a:spcAft>
              <a:buSzPts val="1400"/>
              <a:buNone/>
              <a:defRPr sz="1400"/>
            </a:lvl3pPr>
            <a:lvl4pPr lvl="3" rtl="0" algn="ctr">
              <a:lnSpc>
                <a:spcPct val="100000"/>
              </a:lnSpc>
              <a:spcBef>
                <a:spcPts val="0"/>
              </a:spcBef>
              <a:spcAft>
                <a:spcPts val="0"/>
              </a:spcAft>
              <a:buSzPts val="1400"/>
              <a:buNone/>
              <a:defRPr sz="1400"/>
            </a:lvl4pPr>
            <a:lvl5pPr lvl="4" rtl="0" algn="ctr">
              <a:lnSpc>
                <a:spcPct val="100000"/>
              </a:lnSpc>
              <a:spcBef>
                <a:spcPts val="0"/>
              </a:spcBef>
              <a:spcAft>
                <a:spcPts val="0"/>
              </a:spcAft>
              <a:buSzPts val="1400"/>
              <a:buNone/>
              <a:defRPr sz="1400"/>
            </a:lvl5pPr>
            <a:lvl6pPr lvl="5" rtl="0" algn="ctr">
              <a:lnSpc>
                <a:spcPct val="100000"/>
              </a:lnSpc>
              <a:spcBef>
                <a:spcPts val="0"/>
              </a:spcBef>
              <a:spcAft>
                <a:spcPts val="0"/>
              </a:spcAft>
              <a:buSzPts val="1400"/>
              <a:buNone/>
              <a:defRPr sz="1400"/>
            </a:lvl6pPr>
            <a:lvl7pPr lvl="6" rtl="0" algn="ctr">
              <a:lnSpc>
                <a:spcPct val="100000"/>
              </a:lnSpc>
              <a:spcBef>
                <a:spcPts val="0"/>
              </a:spcBef>
              <a:spcAft>
                <a:spcPts val="0"/>
              </a:spcAft>
              <a:buSzPts val="1400"/>
              <a:buNone/>
              <a:defRPr sz="1400"/>
            </a:lvl7pPr>
            <a:lvl8pPr lvl="7" rtl="0" algn="ctr">
              <a:lnSpc>
                <a:spcPct val="100000"/>
              </a:lnSpc>
              <a:spcBef>
                <a:spcPts val="0"/>
              </a:spcBef>
              <a:spcAft>
                <a:spcPts val="0"/>
              </a:spcAft>
              <a:buSzPts val="1400"/>
              <a:buNone/>
              <a:defRPr sz="1400"/>
            </a:lvl8pPr>
            <a:lvl9pPr lvl="8" rtl="0" algn="ctr">
              <a:lnSpc>
                <a:spcPct val="100000"/>
              </a:lnSpc>
              <a:spcBef>
                <a:spcPts val="0"/>
              </a:spcBef>
              <a:spcAft>
                <a:spcPts val="0"/>
              </a:spcAft>
              <a:buSzPts val="1400"/>
              <a:buNone/>
              <a:defRPr sz="1400"/>
            </a:lvl9pPr>
          </a:lstStyle>
          <a:p/>
        </p:txBody>
      </p:sp>
      <p:sp>
        <p:nvSpPr>
          <p:cNvPr id="374" name="Google Shape;374;p20"/>
          <p:cNvSpPr txBox="1"/>
          <p:nvPr>
            <p:ph hasCustomPrompt="1" type="title"/>
          </p:nvPr>
        </p:nvSpPr>
        <p:spPr>
          <a:xfrm>
            <a:off x="1028313" y="1118050"/>
            <a:ext cx="3387300" cy="1037100"/>
          </a:xfrm>
          <a:prstGeom prst="rect">
            <a:avLst/>
          </a:prstGeom>
          <a:noFill/>
        </p:spPr>
        <p:txBody>
          <a:bodyPr anchorCtr="0" anchor="ctr" bIns="91425" lIns="91425" spcFirstLastPara="1" rIns="91425" wrap="square" tIns="91425">
            <a:normAutofit/>
          </a:bodyPr>
          <a:lstStyle>
            <a:lvl1pPr lvl="0" rtl="0" algn="ctr">
              <a:spcBef>
                <a:spcPts val="0"/>
              </a:spcBef>
              <a:spcAft>
                <a:spcPts val="0"/>
              </a:spcAft>
              <a:buSzPts val="3600"/>
              <a:buNone/>
              <a:defRPr sz="6500"/>
            </a:lvl1pPr>
            <a:lvl2pPr lvl="1" rtl="0" algn="ctr">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2pPr>
            <a:lvl3pPr lvl="2" rtl="0" algn="ctr">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3pPr>
            <a:lvl4pPr lvl="3" rtl="0" algn="ctr">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4pPr>
            <a:lvl5pPr lvl="4" rtl="0" algn="ctr">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5pPr>
            <a:lvl6pPr lvl="5" rtl="0" algn="ctr">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6pPr>
            <a:lvl7pPr lvl="6" rtl="0" algn="ctr">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7pPr>
            <a:lvl8pPr lvl="7" rtl="0" algn="ctr">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8pPr>
            <a:lvl9pPr lvl="8" rtl="0" algn="ctr">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9pPr>
          </a:lstStyle>
          <a:p>
            <a:r>
              <a:t>xx%</a:t>
            </a:r>
          </a:p>
        </p:txBody>
      </p:sp>
      <p:sp>
        <p:nvSpPr>
          <p:cNvPr id="375" name="Google Shape;375;p20"/>
          <p:cNvSpPr txBox="1"/>
          <p:nvPr>
            <p:ph idx="2" type="subTitle"/>
          </p:nvPr>
        </p:nvSpPr>
        <p:spPr>
          <a:xfrm>
            <a:off x="4728390" y="3608750"/>
            <a:ext cx="3387300" cy="4167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1400"/>
              <a:buNone/>
              <a:defRPr b="0" sz="1400"/>
            </a:lvl1pPr>
            <a:lvl2pPr lvl="1" rtl="0" algn="ctr">
              <a:lnSpc>
                <a:spcPct val="100000"/>
              </a:lnSpc>
              <a:spcBef>
                <a:spcPts val="0"/>
              </a:spcBef>
              <a:spcAft>
                <a:spcPts val="0"/>
              </a:spcAft>
              <a:buSzPts val="1400"/>
              <a:buNone/>
              <a:defRPr sz="1400"/>
            </a:lvl2pPr>
            <a:lvl3pPr lvl="2" rtl="0" algn="ctr">
              <a:lnSpc>
                <a:spcPct val="100000"/>
              </a:lnSpc>
              <a:spcBef>
                <a:spcPts val="0"/>
              </a:spcBef>
              <a:spcAft>
                <a:spcPts val="0"/>
              </a:spcAft>
              <a:buSzPts val="1400"/>
              <a:buNone/>
              <a:defRPr sz="1400"/>
            </a:lvl3pPr>
            <a:lvl4pPr lvl="3" rtl="0" algn="ctr">
              <a:lnSpc>
                <a:spcPct val="100000"/>
              </a:lnSpc>
              <a:spcBef>
                <a:spcPts val="0"/>
              </a:spcBef>
              <a:spcAft>
                <a:spcPts val="0"/>
              </a:spcAft>
              <a:buSzPts val="1400"/>
              <a:buNone/>
              <a:defRPr sz="1400"/>
            </a:lvl4pPr>
            <a:lvl5pPr lvl="4" rtl="0" algn="ctr">
              <a:lnSpc>
                <a:spcPct val="100000"/>
              </a:lnSpc>
              <a:spcBef>
                <a:spcPts val="0"/>
              </a:spcBef>
              <a:spcAft>
                <a:spcPts val="0"/>
              </a:spcAft>
              <a:buSzPts val="1400"/>
              <a:buNone/>
              <a:defRPr sz="1400"/>
            </a:lvl5pPr>
            <a:lvl6pPr lvl="5" rtl="0" algn="ctr">
              <a:lnSpc>
                <a:spcPct val="100000"/>
              </a:lnSpc>
              <a:spcBef>
                <a:spcPts val="0"/>
              </a:spcBef>
              <a:spcAft>
                <a:spcPts val="0"/>
              </a:spcAft>
              <a:buSzPts val="1400"/>
              <a:buNone/>
              <a:defRPr sz="1400"/>
            </a:lvl6pPr>
            <a:lvl7pPr lvl="6" rtl="0" algn="ctr">
              <a:lnSpc>
                <a:spcPct val="100000"/>
              </a:lnSpc>
              <a:spcBef>
                <a:spcPts val="0"/>
              </a:spcBef>
              <a:spcAft>
                <a:spcPts val="0"/>
              </a:spcAft>
              <a:buSzPts val="1400"/>
              <a:buNone/>
              <a:defRPr sz="1400"/>
            </a:lvl7pPr>
            <a:lvl8pPr lvl="7" rtl="0" algn="ctr">
              <a:lnSpc>
                <a:spcPct val="100000"/>
              </a:lnSpc>
              <a:spcBef>
                <a:spcPts val="0"/>
              </a:spcBef>
              <a:spcAft>
                <a:spcPts val="0"/>
              </a:spcAft>
              <a:buSzPts val="1400"/>
              <a:buNone/>
              <a:defRPr sz="1400"/>
            </a:lvl8pPr>
            <a:lvl9pPr lvl="8" rtl="0" algn="ctr">
              <a:lnSpc>
                <a:spcPct val="100000"/>
              </a:lnSpc>
              <a:spcBef>
                <a:spcPts val="0"/>
              </a:spcBef>
              <a:spcAft>
                <a:spcPts val="0"/>
              </a:spcAft>
              <a:buSzPts val="1400"/>
              <a:buNone/>
              <a:defRPr sz="1400"/>
            </a:lvl9pPr>
          </a:lstStyle>
          <a:p/>
        </p:txBody>
      </p:sp>
      <p:sp>
        <p:nvSpPr>
          <p:cNvPr id="376" name="Google Shape;376;p20"/>
          <p:cNvSpPr txBox="1"/>
          <p:nvPr>
            <p:ph hasCustomPrompt="1" idx="3" type="title"/>
          </p:nvPr>
        </p:nvSpPr>
        <p:spPr>
          <a:xfrm>
            <a:off x="4728385" y="2571750"/>
            <a:ext cx="3387300" cy="1037100"/>
          </a:xfrm>
          <a:prstGeom prst="rect">
            <a:avLst/>
          </a:prstGeom>
          <a:noFill/>
        </p:spPr>
        <p:txBody>
          <a:bodyPr anchorCtr="0" anchor="ctr" bIns="91425" lIns="91425" spcFirstLastPara="1" rIns="91425" wrap="square" tIns="91425">
            <a:normAutofit/>
          </a:bodyPr>
          <a:lstStyle>
            <a:lvl1pPr lvl="0" rtl="0" algn="ctr">
              <a:spcBef>
                <a:spcPts val="0"/>
              </a:spcBef>
              <a:spcAft>
                <a:spcPts val="0"/>
              </a:spcAft>
              <a:buSzPts val="3600"/>
              <a:buNone/>
              <a:defRPr sz="6500"/>
            </a:lvl1pPr>
            <a:lvl2pPr lvl="1" rtl="0" algn="ctr">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2pPr>
            <a:lvl3pPr lvl="2" rtl="0" algn="ctr">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3pPr>
            <a:lvl4pPr lvl="3" rtl="0" algn="ctr">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4pPr>
            <a:lvl5pPr lvl="4" rtl="0" algn="ctr">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5pPr>
            <a:lvl6pPr lvl="5" rtl="0" algn="ctr">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6pPr>
            <a:lvl7pPr lvl="6" rtl="0" algn="ctr">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7pPr>
            <a:lvl8pPr lvl="7" rtl="0" algn="ctr">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8pPr>
            <a:lvl9pPr lvl="8" rtl="0" algn="ctr">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9pPr>
          </a:lstStyle>
          <a:p>
            <a:r>
              <a:t>xx%</a:t>
            </a:r>
          </a:p>
        </p:txBody>
      </p:sp>
      <p:sp>
        <p:nvSpPr>
          <p:cNvPr id="377" name="Google Shape;377;p20"/>
          <p:cNvSpPr/>
          <p:nvPr/>
        </p:nvSpPr>
        <p:spPr>
          <a:xfrm flipH="1">
            <a:off x="6668887" y="-63824"/>
            <a:ext cx="1489098" cy="634019"/>
          </a:xfrm>
          <a:custGeom>
            <a:rect b="b" l="l" r="r" t="t"/>
            <a:pathLst>
              <a:path extrusionOk="0" h="7242" w="17010">
                <a:moveTo>
                  <a:pt x="1" y="1"/>
                </a:moveTo>
                <a:cubicBezTo>
                  <a:pt x="677" y="4099"/>
                  <a:pt x="4238" y="7242"/>
                  <a:pt x="8515" y="7242"/>
                </a:cubicBezTo>
                <a:cubicBezTo>
                  <a:pt x="12792" y="7242"/>
                  <a:pt x="16333" y="4099"/>
                  <a:pt x="1700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20"/>
          <p:cNvSpPr/>
          <p:nvPr/>
        </p:nvSpPr>
        <p:spPr>
          <a:xfrm flipH="1" rot="-10487565">
            <a:off x="7543680" y="-196443"/>
            <a:ext cx="1845297" cy="2595765"/>
          </a:xfrm>
          <a:custGeom>
            <a:rect b="b" l="l" r="r" t="t"/>
            <a:pathLst>
              <a:path extrusionOk="0" h="128386" w="91268">
                <a:moveTo>
                  <a:pt x="70698" y="0"/>
                </a:moveTo>
                <a:cubicBezTo>
                  <a:pt x="63406" y="0"/>
                  <a:pt x="57439" y="3978"/>
                  <a:pt x="57530" y="14724"/>
                </a:cubicBezTo>
                <a:cubicBezTo>
                  <a:pt x="57609" y="23656"/>
                  <a:pt x="64711" y="30638"/>
                  <a:pt x="64353" y="39351"/>
                </a:cubicBezTo>
                <a:cubicBezTo>
                  <a:pt x="63995" y="47209"/>
                  <a:pt x="53730" y="47945"/>
                  <a:pt x="51244" y="55166"/>
                </a:cubicBezTo>
                <a:cubicBezTo>
                  <a:pt x="48200" y="64038"/>
                  <a:pt x="55401" y="73308"/>
                  <a:pt x="51045" y="81524"/>
                </a:cubicBezTo>
                <a:cubicBezTo>
                  <a:pt x="45196" y="92525"/>
                  <a:pt x="0" y="76292"/>
                  <a:pt x="9966" y="111622"/>
                </a:cubicBezTo>
                <a:cubicBezTo>
                  <a:pt x="13190" y="123066"/>
                  <a:pt x="31585" y="128386"/>
                  <a:pt x="48574" y="128386"/>
                </a:cubicBezTo>
                <a:cubicBezTo>
                  <a:pt x="59580" y="128386"/>
                  <a:pt x="69996" y="126153"/>
                  <a:pt x="75314" y="121906"/>
                </a:cubicBezTo>
                <a:cubicBezTo>
                  <a:pt x="83967" y="114964"/>
                  <a:pt x="83868" y="99050"/>
                  <a:pt x="84902" y="89123"/>
                </a:cubicBezTo>
                <a:cubicBezTo>
                  <a:pt x="87647" y="63382"/>
                  <a:pt x="78616" y="32727"/>
                  <a:pt x="91268" y="8617"/>
                </a:cubicBezTo>
                <a:cubicBezTo>
                  <a:pt x="86019" y="3711"/>
                  <a:pt x="77741" y="0"/>
                  <a:pt x="7069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20"/>
          <p:cNvSpPr/>
          <p:nvPr/>
        </p:nvSpPr>
        <p:spPr>
          <a:xfrm flipH="1">
            <a:off x="58" y="3062049"/>
            <a:ext cx="2210445" cy="2081324"/>
          </a:xfrm>
          <a:custGeom>
            <a:rect b="b" l="l" r="r" t="t"/>
            <a:pathLst>
              <a:path extrusionOk="0" h="55837" w="59301">
                <a:moveTo>
                  <a:pt x="53972" y="1"/>
                </a:moveTo>
                <a:cubicBezTo>
                  <a:pt x="47710" y="1"/>
                  <a:pt x="44048" y="6413"/>
                  <a:pt x="43048" y="10621"/>
                </a:cubicBezTo>
                <a:cubicBezTo>
                  <a:pt x="41735" y="15892"/>
                  <a:pt x="42451" y="21621"/>
                  <a:pt x="40422" y="26654"/>
                </a:cubicBezTo>
                <a:cubicBezTo>
                  <a:pt x="36821" y="35666"/>
                  <a:pt x="25940" y="39386"/>
                  <a:pt x="16232" y="39425"/>
                </a:cubicBezTo>
                <a:cubicBezTo>
                  <a:pt x="15382" y="39425"/>
                  <a:pt x="14519" y="39408"/>
                  <a:pt x="13657" y="39408"/>
                </a:cubicBezTo>
                <a:cubicBezTo>
                  <a:pt x="11069" y="39408"/>
                  <a:pt x="8484" y="39565"/>
                  <a:pt x="6246" y="40818"/>
                </a:cubicBezTo>
                <a:cubicBezTo>
                  <a:pt x="1293" y="43563"/>
                  <a:pt x="338" y="50167"/>
                  <a:pt x="0" y="55837"/>
                </a:cubicBezTo>
                <a:lnTo>
                  <a:pt x="59300" y="55837"/>
                </a:lnTo>
                <a:lnTo>
                  <a:pt x="59221" y="1371"/>
                </a:lnTo>
                <a:cubicBezTo>
                  <a:pt x="57305" y="411"/>
                  <a:pt x="55555" y="1"/>
                  <a:pt x="5397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20"/>
          <p:cNvSpPr/>
          <p:nvPr/>
        </p:nvSpPr>
        <p:spPr>
          <a:xfrm flipH="1" rot="3807597">
            <a:off x="1088131" y="4279685"/>
            <a:ext cx="349987" cy="350085"/>
          </a:xfrm>
          <a:custGeom>
            <a:rect b="b" l="l" r="r" t="t"/>
            <a:pathLst>
              <a:path extrusionOk="0" h="2846" w="2845">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81" name="Google Shape;381;p20"/>
          <p:cNvGrpSpPr/>
          <p:nvPr/>
        </p:nvGrpSpPr>
        <p:grpSpPr>
          <a:xfrm flipH="1" rot="-7200372">
            <a:off x="678872" y="420509"/>
            <a:ext cx="306753" cy="476334"/>
            <a:chOff x="4452729" y="352000"/>
            <a:chExt cx="225596" cy="350302"/>
          </a:xfrm>
        </p:grpSpPr>
        <p:sp>
          <p:nvSpPr>
            <p:cNvPr id="382" name="Google Shape;382;p20"/>
            <p:cNvSpPr/>
            <p:nvPr/>
          </p:nvSpPr>
          <p:spPr>
            <a:xfrm>
              <a:off x="4624575" y="352000"/>
              <a:ext cx="53750" cy="53225"/>
            </a:xfrm>
            <a:custGeom>
              <a:rect b="b" l="l" r="r" t="t"/>
              <a:pathLst>
                <a:path extrusionOk="0" h="2129" w="215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20"/>
            <p:cNvSpPr/>
            <p:nvPr/>
          </p:nvSpPr>
          <p:spPr>
            <a:xfrm>
              <a:off x="4452729" y="426046"/>
              <a:ext cx="62200" cy="62700"/>
            </a:xfrm>
            <a:custGeom>
              <a:rect b="b" l="l" r="r" t="t"/>
              <a:pathLst>
                <a:path extrusionOk="0" h="2508" w="2488">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20"/>
            <p:cNvSpPr/>
            <p:nvPr/>
          </p:nvSpPr>
          <p:spPr>
            <a:xfrm>
              <a:off x="4503927" y="572104"/>
              <a:ext cx="130152" cy="130197"/>
            </a:xfrm>
            <a:custGeom>
              <a:rect b="b" l="l" r="r" t="t"/>
              <a:pathLst>
                <a:path extrusionOk="0" h="2846" w="2845">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85" name="Google Shape;385;p20"/>
          <p:cNvSpPr/>
          <p:nvPr/>
        </p:nvSpPr>
        <p:spPr>
          <a:xfrm>
            <a:off x="8125038" y="4439613"/>
            <a:ext cx="611475" cy="337925"/>
          </a:xfrm>
          <a:custGeom>
            <a:rect b="b" l="l" r="r" t="t"/>
            <a:pathLst>
              <a:path extrusionOk="0" h="13517" w="24459">
                <a:moveTo>
                  <a:pt x="16769" y="5044"/>
                </a:moveTo>
                <a:lnTo>
                  <a:pt x="16769" y="5044"/>
                </a:lnTo>
                <a:cubicBezTo>
                  <a:pt x="16803" y="5077"/>
                  <a:pt x="16836" y="5077"/>
                  <a:pt x="16903" y="5144"/>
                </a:cubicBezTo>
                <a:cubicBezTo>
                  <a:pt x="17770" y="5678"/>
                  <a:pt x="18470" y="6412"/>
                  <a:pt x="19104" y="7212"/>
                </a:cubicBezTo>
                <a:cubicBezTo>
                  <a:pt x="19738" y="8013"/>
                  <a:pt x="20405" y="8847"/>
                  <a:pt x="20739" y="9814"/>
                </a:cubicBezTo>
                <a:cubicBezTo>
                  <a:pt x="20916" y="10316"/>
                  <a:pt x="21067" y="11444"/>
                  <a:pt x="20337" y="11444"/>
                </a:cubicBezTo>
                <a:cubicBezTo>
                  <a:pt x="20242" y="11444"/>
                  <a:pt x="20132" y="11424"/>
                  <a:pt x="20005" y="11382"/>
                </a:cubicBezTo>
                <a:cubicBezTo>
                  <a:pt x="19571" y="11215"/>
                  <a:pt x="19271" y="10848"/>
                  <a:pt x="18971" y="10481"/>
                </a:cubicBezTo>
                <a:cubicBezTo>
                  <a:pt x="18637" y="10048"/>
                  <a:pt x="18304" y="9581"/>
                  <a:pt x="18070" y="9080"/>
                </a:cubicBezTo>
                <a:cubicBezTo>
                  <a:pt x="17403" y="7879"/>
                  <a:pt x="16903" y="6478"/>
                  <a:pt x="16769" y="5044"/>
                </a:cubicBezTo>
                <a:close/>
                <a:moveTo>
                  <a:pt x="12766" y="8647"/>
                </a:moveTo>
                <a:cubicBezTo>
                  <a:pt x="13500" y="9180"/>
                  <a:pt x="14301" y="9881"/>
                  <a:pt x="14834" y="10715"/>
                </a:cubicBezTo>
                <a:cubicBezTo>
                  <a:pt x="15101" y="11082"/>
                  <a:pt x="15301" y="11549"/>
                  <a:pt x="15268" y="12049"/>
                </a:cubicBezTo>
                <a:cubicBezTo>
                  <a:pt x="15223" y="12307"/>
                  <a:pt x="15122" y="12406"/>
                  <a:pt x="14997" y="12406"/>
                </a:cubicBezTo>
                <a:cubicBezTo>
                  <a:pt x="14848" y="12406"/>
                  <a:pt x="14664" y="12264"/>
                  <a:pt x="14501" y="12082"/>
                </a:cubicBezTo>
                <a:cubicBezTo>
                  <a:pt x="14167" y="11716"/>
                  <a:pt x="13967" y="11249"/>
                  <a:pt x="13734" y="10848"/>
                </a:cubicBezTo>
                <a:cubicBezTo>
                  <a:pt x="13467" y="10381"/>
                  <a:pt x="13233" y="9881"/>
                  <a:pt x="13000" y="9381"/>
                </a:cubicBezTo>
                <a:lnTo>
                  <a:pt x="12766" y="8647"/>
                </a:lnTo>
                <a:close/>
                <a:moveTo>
                  <a:pt x="6962" y="8580"/>
                </a:moveTo>
                <a:lnTo>
                  <a:pt x="6962" y="8580"/>
                </a:lnTo>
                <a:cubicBezTo>
                  <a:pt x="7262" y="8980"/>
                  <a:pt x="7463" y="9347"/>
                  <a:pt x="7629" y="9681"/>
                </a:cubicBezTo>
                <a:cubicBezTo>
                  <a:pt x="7996" y="10415"/>
                  <a:pt x="8497" y="11649"/>
                  <a:pt x="7996" y="12416"/>
                </a:cubicBezTo>
                <a:cubicBezTo>
                  <a:pt x="6895" y="11515"/>
                  <a:pt x="6328" y="9914"/>
                  <a:pt x="6962" y="8580"/>
                </a:cubicBezTo>
                <a:close/>
                <a:moveTo>
                  <a:pt x="18762" y="1"/>
                </a:moveTo>
                <a:cubicBezTo>
                  <a:pt x="18542" y="1"/>
                  <a:pt x="18322" y="24"/>
                  <a:pt x="18103" y="74"/>
                </a:cubicBezTo>
                <a:cubicBezTo>
                  <a:pt x="16969" y="374"/>
                  <a:pt x="16302" y="1341"/>
                  <a:pt x="16002" y="2376"/>
                </a:cubicBezTo>
                <a:cubicBezTo>
                  <a:pt x="15902" y="2809"/>
                  <a:pt x="15835" y="3243"/>
                  <a:pt x="15802" y="3710"/>
                </a:cubicBezTo>
                <a:cubicBezTo>
                  <a:pt x="15552" y="3643"/>
                  <a:pt x="15310" y="3610"/>
                  <a:pt x="15068" y="3610"/>
                </a:cubicBezTo>
                <a:cubicBezTo>
                  <a:pt x="14826" y="3610"/>
                  <a:pt x="14584" y="3643"/>
                  <a:pt x="14334" y="3710"/>
                </a:cubicBezTo>
                <a:cubicBezTo>
                  <a:pt x="13267" y="3977"/>
                  <a:pt x="12466" y="4744"/>
                  <a:pt x="12066" y="5745"/>
                </a:cubicBezTo>
                <a:cubicBezTo>
                  <a:pt x="11899" y="6078"/>
                  <a:pt x="11799" y="6478"/>
                  <a:pt x="11766" y="6845"/>
                </a:cubicBezTo>
                <a:cubicBezTo>
                  <a:pt x="11033" y="6448"/>
                  <a:pt x="10248" y="6208"/>
                  <a:pt x="9435" y="6208"/>
                </a:cubicBezTo>
                <a:cubicBezTo>
                  <a:pt x="8952" y="6208"/>
                  <a:pt x="8460" y="6292"/>
                  <a:pt x="7963" y="6478"/>
                </a:cubicBezTo>
                <a:cubicBezTo>
                  <a:pt x="7563" y="6645"/>
                  <a:pt x="7162" y="6879"/>
                  <a:pt x="6829" y="7179"/>
                </a:cubicBezTo>
                <a:cubicBezTo>
                  <a:pt x="6192" y="6670"/>
                  <a:pt x="5465" y="6343"/>
                  <a:pt x="4588" y="6343"/>
                </a:cubicBezTo>
                <a:cubicBezTo>
                  <a:pt x="4546" y="6343"/>
                  <a:pt x="4503" y="6344"/>
                  <a:pt x="4460" y="6345"/>
                </a:cubicBezTo>
                <a:cubicBezTo>
                  <a:pt x="3460" y="6378"/>
                  <a:pt x="2626" y="6912"/>
                  <a:pt x="1959" y="7646"/>
                </a:cubicBezTo>
                <a:cubicBezTo>
                  <a:pt x="1125" y="8480"/>
                  <a:pt x="558" y="9547"/>
                  <a:pt x="124" y="10648"/>
                </a:cubicBezTo>
                <a:cubicBezTo>
                  <a:pt x="1" y="10977"/>
                  <a:pt x="231" y="11191"/>
                  <a:pt x="489" y="11191"/>
                </a:cubicBezTo>
                <a:cubicBezTo>
                  <a:pt x="650" y="11191"/>
                  <a:pt x="822" y="11107"/>
                  <a:pt x="925" y="10915"/>
                </a:cubicBezTo>
                <a:cubicBezTo>
                  <a:pt x="1672" y="9540"/>
                  <a:pt x="2793" y="7283"/>
                  <a:pt x="4602" y="7283"/>
                </a:cubicBezTo>
                <a:cubicBezTo>
                  <a:pt x="4812" y="7283"/>
                  <a:pt x="5032" y="7313"/>
                  <a:pt x="5261" y="7379"/>
                </a:cubicBezTo>
                <a:cubicBezTo>
                  <a:pt x="5628" y="7479"/>
                  <a:pt x="5961" y="7679"/>
                  <a:pt x="6262" y="7913"/>
                </a:cubicBezTo>
                <a:cubicBezTo>
                  <a:pt x="6062" y="8246"/>
                  <a:pt x="5895" y="8580"/>
                  <a:pt x="5795" y="8980"/>
                </a:cubicBezTo>
                <a:cubicBezTo>
                  <a:pt x="5494" y="10148"/>
                  <a:pt x="5795" y="11315"/>
                  <a:pt x="6462" y="12249"/>
                </a:cubicBezTo>
                <a:cubicBezTo>
                  <a:pt x="6795" y="12716"/>
                  <a:pt x="7262" y="13150"/>
                  <a:pt x="7729" y="13417"/>
                </a:cubicBezTo>
                <a:cubicBezTo>
                  <a:pt x="7796" y="13483"/>
                  <a:pt x="7896" y="13517"/>
                  <a:pt x="8000" y="13517"/>
                </a:cubicBezTo>
                <a:cubicBezTo>
                  <a:pt x="8105" y="13517"/>
                  <a:pt x="8213" y="13483"/>
                  <a:pt x="8296" y="13417"/>
                </a:cubicBezTo>
                <a:cubicBezTo>
                  <a:pt x="9898" y="11982"/>
                  <a:pt x="8663" y="9214"/>
                  <a:pt x="7463" y="7813"/>
                </a:cubicBezTo>
                <a:cubicBezTo>
                  <a:pt x="7991" y="7299"/>
                  <a:pt x="8630" y="7093"/>
                  <a:pt x="9294" y="7093"/>
                </a:cubicBezTo>
                <a:cubicBezTo>
                  <a:pt x="10096" y="7093"/>
                  <a:pt x="10936" y="7393"/>
                  <a:pt x="11666" y="7813"/>
                </a:cubicBezTo>
                <a:cubicBezTo>
                  <a:pt x="11732" y="8213"/>
                  <a:pt x="11799" y="8680"/>
                  <a:pt x="11932" y="9080"/>
                </a:cubicBezTo>
                <a:cubicBezTo>
                  <a:pt x="12133" y="9714"/>
                  <a:pt x="12399" y="10348"/>
                  <a:pt x="12733" y="10915"/>
                </a:cubicBezTo>
                <a:cubicBezTo>
                  <a:pt x="13000" y="11482"/>
                  <a:pt x="13300" y="12082"/>
                  <a:pt x="13734" y="12583"/>
                </a:cubicBezTo>
                <a:cubicBezTo>
                  <a:pt x="14038" y="12949"/>
                  <a:pt x="14427" y="13259"/>
                  <a:pt x="14873" y="13259"/>
                </a:cubicBezTo>
                <a:cubicBezTo>
                  <a:pt x="14915" y="13259"/>
                  <a:pt x="14958" y="13256"/>
                  <a:pt x="15001" y="13250"/>
                </a:cubicBezTo>
                <a:cubicBezTo>
                  <a:pt x="15568" y="13217"/>
                  <a:pt x="15902" y="12750"/>
                  <a:pt x="15969" y="12249"/>
                </a:cubicBezTo>
                <a:cubicBezTo>
                  <a:pt x="16169" y="11048"/>
                  <a:pt x="15402" y="9981"/>
                  <a:pt x="14601" y="9147"/>
                </a:cubicBezTo>
                <a:cubicBezTo>
                  <a:pt x="14001" y="8513"/>
                  <a:pt x="13300" y="7846"/>
                  <a:pt x="12566" y="7346"/>
                </a:cubicBezTo>
                <a:cubicBezTo>
                  <a:pt x="12566" y="7046"/>
                  <a:pt x="12600" y="6812"/>
                  <a:pt x="12666" y="6512"/>
                </a:cubicBezTo>
                <a:cubicBezTo>
                  <a:pt x="12900" y="5745"/>
                  <a:pt x="13333" y="5011"/>
                  <a:pt x="14101" y="4677"/>
                </a:cubicBezTo>
                <a:cubicBezTo>
                  <a:pt x="14380" y="4573"/>
                  <a:pt x="14659" y="4523"/>
                  <a:pt x="14942" y="4523"/>
                </a:cubicBezTo>
                <a:cubicBezTo>
                  <a:pt x="15201" y="4523"/>
                  <a:pt x="15465" y="4564"/>
                  <a:pt x="15735" y="4644"/>
                </a:cubicBezTo>
                <a:cubicBezTo>
                  <a:pt x="15802" y="6378"/>
                  <a:pt x="16402" y="8146"/>
                  <a:pt x="17236" y="9547"/>
                </a:cubicBezTo>
                <a:cubicBezTo>
                  <a:pt x="17803" y="10515"/>
                  <a:pt x="18604" y="11849"/>
                  <a:pt x="19738" y="12183"/>
                </a:cubicBezTo>
                <a:cubicBezTo>
                  <a:pt x="19901" y="12233"/>
                  <a:pt x="20058" y="12257"/>
                  <a:pt x="20208" y="12257"/>
                </a:cubicBezTo>
                <a:cubicBezTo>
                  <a:pt x="21040" y="12257"/>
                  <a:pt x="21639" y="11524"/>
                  <a:pt x="21639" y="10648"/>
                </a:cubicBezTo>
                <a:cubicBezTo>
                  <a:pt x="21639" y="9481"/>
                  <a:pt x="20905" y="8413"/>
                  <a:pt x="20272" y="7479"/>
                </a:cubicBezTo>
                <a:cubicBezTo>
                  <a:pt x="19504" y="6378"/>
                  <a:pt x="18637" y="5344"/>
                  <a:pt x="17570" y="4544"/>
                </a:cubicBezTo>
                <a:cubicBezTo>
                  <a:pt x="17270" y="4344"/>
                  <a:pt x="16936" y="4143"/>
                  <a:pt x="16569" y="3977"/>
                </a:cubicBezTo>
                <a:cubicBezTo>
                  <a:pt x="16569" y="3743"/>
                  <a:pt x="16569" y="3543"/>
                  <a:pt x="16602" y="3343"/>
                </a:cubicBezTo>
                <a:cubicBezTo>
                  <a:pt x="16669" y="2409"/>
                  <a:pt x="17003" y="1341"/>
                  <a:pt x="17937" y="908"/>
                </a:cubicBezTo>
                <a:cubicBezTo>
                  <a:pt x="18205" y="795"/>
                  <a:pt x="18483" y="745"/>
                  <a:pt x="18762" y="745"/>
                </a:cubicBezTo>
                <a:cubicBezTo>
                  <a:pt x="19555" y="745"/>
                  <a:pt x="20355" y="1148"/>
                  <a:pt x="20972" y="1642"/>
                </a:cubicBezTo>
                <a:cubicBezTo>
                  <a:pt x="22607" y="2909"/>
                  <a:pt x="23341" y="5077"/>
                  <a:pt x="23808" y="7012"/>
                </a:cubicBezTo>
                <a:cubicBezTo>
                  <a:pt x="23903" y="7203"/>
                  <a:pt x="24059" y="7288"/>
                  <a:pt x="24193" y="7288"/>
                </a:cubicBezTo>
                <a:cubicBezTo>
                  <a:pt x="24340" y="7288"/>
                  <a:pt x="24459" y="7186"/>
                  <a:pt x="24441" y="7012"/>
                </a:cubicBezTo>
                <a:cubicBezTo>
                  <a:pt x="24008" y="4811"/>
                  <a:pt x="23307" y="2476"/>
                  <a:pt x="21439" y="1008"/>
                </a:cubicBezTo>
                <a:cubicBezTo>
                  <a:pt x="20680" y="438"/>
                  <a:pt x="19722" y="1"/>
                  <a:pt x="18762"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20"/>
          <p:cNvSpPr/>
          <p:nvPr/>
        </p:nvSpPr>
        <p:spPr>
          <a:xfrm flipH="1" rot="3807589">
            <a:off x="8346010" y="592713"/>
            <a:ext cx="131895" cy="131939"/>
          </a:xfrm>
          <a:custGeom>
            <a:rect b="b" l="l" r="r" t="t"/>
            <a:pathLst>
              <a:path extrusionOk="0" h="2846" w="2845">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20"/>
          <p:cNvSpPr/>
          <p:nvPr/>
        </p:nvSpPr>
        <p:spPr>
          <a:xfrm flipH="1" rot="3807589">
            <a:off x="8048546" y="710158"/>
            <a:ext cx="131895" cy="131939"/>
          </a:xfrm>
          <a:custGeom>
            <a:rect b="b" l="l" r="r" t="t"/>
            <a:pathLst>
              <a:path extrusionOk="0" h="2846" w="2845">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blipFill>
          <a:blip r:embed="rId2">
            <a:alphaModFix/>
          </a:blip>
          <a:stretch>
            <a:fillRect/>
          </a:stretch>
        </a:blipFill>
      </p:bgPr>
    </p:bg>
    <p:spTree>
      <p:nvGrpSpPr>
        <p:cNvPr id="23" name="Shape 23"/>
        <p:cNvGrpSpPr/>
        <p:nvPr/>
      </p:nvGrpSpPr>
      <p:grpSpPr>
        <a:xfrm>
          <a:off x="0" y="0"/>
          <a:ext cx="0" cy="0"/>
          <a:chOff x="0" y="0"/>
          <a:chExt cx="0" cy="0"/>
        </a:xfrm>
      </p:grpSpPr>
      <p:sp>
        <p:nvSpPr>
          <p:cNvPr id="24" name="Google Shape;24;p3"/>
          <p:cNvSpPr txBox="1"/>
          <p:nvPr>
            <p:ph type="ctrTitle"/>
          </p:nvPr>
        </p:nvSpPr>
        <p:spPr>
          <a:xfrm>
            <a:off x="4692225" y="2512325"/>
            <a:ext cx="3651600" cy="577800"/>
          </a:xfrm>
          <a:prstGeom prst="rect">
            <a:avLst/>
          </a:prstGeom>
        </p:spPr>
        <p:txBody>
          <a:bodyPr anchorCtr="0" anchor="b" bIns="91425" lIns="91425" spcFirstLastPara="1" rIns="91425" wrap="square" tIns="91425">
            <a:normAutofit/>
          </a:bodyPr>
          <a:lstStyle>
            <a:lvl1pPr lvl="0" rtl="0">
              <a:spcBef>
                <a:spcPts val="0"/>
              </a:spcBef>
              <a:spcAft>
                <a:spcPts val="0"/>
              </a:spcAft>
              <a:buSzPts val="3200"/>
              <a:buNone/>
              <a:defRPr sz="5300"/>
            </a:lvl1pPr>
            <a:lvl2pPr lvl="1" rtl="0" algn="ctr">
              <a:spcBef>
                <a:spcPts val="0"/>
              </a:spcBef>
              <a:spcAft>
                <a:spcPts val="0"/>
              </a:spcAft>
              <a:buClr>
                <a:srgbClr val="233C4F"/>
              </a:buClr>
              <a:buSzPts val="1800"/>
              <a:buNone/>
              <a:defRPr sz="1800">
                <a:solidFill>
                  <a:srgbClr val="233C4F"/>
                </a:solidFill>
              </a:defRPr>
            </a:lvl2pPr>
            <a:lvl3pPr lvl="2" rtl="0" algn="ctr">
              <a:spcBef>
                <a:spcPts val="0"/>
              </a:spcBef>
              <a:spcAft>
                <a:spcPts val="0"/>
              </a:spcAft>
              <a:buClr>
                <a:srgbClr val="233C4F"/>
              </a:buClr>
              <a:buSzPts val="1800"/>
              <a:buNone/>
              <a:defRPr sz="1800">
                <a:solidFill>
                  <a:srgbClr val="233C4F"/>
                </a:solidFill>
              </a:defRPr>
            </a:lvl3pPr>
            <a:lvl4pPr lvl="3" rtl="0" algn="ctr">
              <a:spcBef>
                <a:spcPts val="0"/>
              </a:spcBef>
              <a:spcAft>
                <a:spcPts val="0"/>
              </a:spcAft>
              <a:buClr>
                <a:srgbClr val="233C4F"/>
              </a:buClr>
              <a:buSzPts val="1800"/>
              <a:buNone/>
              <a:defRPr sz="1800">
                <a:solidFill>
                  <a:srgbClr val="233C4F"/>
                </a:solidFill>
              </a:defRPr>
            </a:lvl4pPr>
            <a:lvl5pPr lvl="4" rtl="0" algn="ctr">
              <a:spcBef>
                <a:spcPts val="0"/>
              </a:spcBef>
              <a:spcAft>
                <a:spcPts val="0"/>
              </a:spcAft>
              <a:buClr>
                <a:srgbClr val="233C4F"/>
              </a:buClr>
              <a:buSzPts val="1800"/>
              <a:buNone/>
              <a:defRPr sz="1800">
                <a:solidFill>
                  <a:srgbClr val="233C4F"/>
                </a:solidFill>
              </a:defRPr>
            </a:lvl5pPr>
            <a:lvl6pPr lvl="5" rtl="0" algn="ctr">
              <a:spcBef>
                <a:spcPts val="0"/>
              </a:spcBef>
              <a:spcAft>
                <a:spcPts val="0"/>
              </a:spcAft>
              <a:buClr>
                <a:srgbClr val="233C4F"/>
              </a:buClr>
              <a:buSzPts val="1800"/>
              <a:buNone/>
              <a:defRPr sz="1800">
                <a:solidFill>
                  <a:srgbClr val="233C4F"/>
                </a:solidFill>
              </a:defRPr>
            </a:lvl6pPr>
            <a:lvl7pPr lvl="6" rtl="0" algn="ctr">
              <a:spcBef>
                <a:spcPts val="0"/>
              </a:spcBef>
              <a:spcAft>
                <a:spcPts val="0"/>
              </a:spcAft>
              <a:buClr>
                <a:srgbClr val="233C4F"/>
              </a:buClr>
              <a:buSzPts val="1800"/>
              <a:buNone/>
              <a:defRPr sz="1800">
                <a:solidFill>
                  <a:srgbClr val="233C4F"/>
                </a:solidFill>
              </a:defRPr>
            </a:lvl7pPr>
            <a:lvl8pPr lvl="7" rtl="0" algn="ctr">
              <a:spcBef>
                <a:spcPts val="0"/>
              </a:spcBef>
              <a:spcAft>
                <a:spcPts val="0"/>
              </a:spcAft>
              <a:buClr>
                <a:srgbClr val="233C4F"/>
              </a:buClr>
              <a:buSzPts val="1800"/>
              <a:buNone/>
              <a:defRPr sz="1800">
                <a:solidFill>
                  <a:srgbClr val="233C4F"/>
                </a:solidFill>
              </a:defRPr>
            </a:lvl8pPr>
            <a:lvl9pPr lvl="8" rtl="0" algn="ctr">
              <a:spcBef>
                <a:spcPts val="0"/>
              </a:spcBef>
              <a:spcAft>
                <a:spcPts val="0"/>
              </a:spcAft>
              <a:buClr>
                <a:srgbClr val="233C4F"/>
              </a:buClr>
              <a:buSzPts val="1800"/>
              <a:buNone/>
              <a:defRPr sz="1800">
                <a:solidFill>
                  <a:srgbClr val="233C4F"/>
                </a:solidFill>
              </a:defRPr>
            </a:lvl9pPr>
          </a:lstStyle>
          <a:p/>
        </p:txBody>
      </p:sp>
      <p:sp>
        <p:nvSpPr>
          <p:cNvPr id="25" name="Google Shape;25;p3"/>
          <p:cNvSpPr txBox="1"/>
          <p:nvPr>
            <p:ph idx="1" type="subTitle"/>
          </p:nvPr>
        </p:nvSpPr>
        <p:spPr>
          <a:xfrm>
            <a:off x="4692325" y="3056925"/>
            <a:ext cx="2633100" cy="577800"/>
          </a:xfrm>
          <a:prstGeom prst="rect">
            <a:avLst/>
          </a:prstGeom>
        </p:spPr>
        <p:txBody>
          <a:bodyPr anchorCtr="0" anchor="t" bIns="91425" lIns="91425" spcFirstLastPara="1" rIns="91425" wrap="square" tIns="91425">
            <a:normAutofit/>
          </a:bodyPr>
          <a:lstStyle>
            <a:lvl1pPr lvl="0" rtl="0">
              <a:lnSpc>
                <a:spcPct val="80000"/>
              </a:lnSpc>
              <a:spcBef>
                <a:spcPts val="0"/>
              </a:spcBef>
              <a:spcAft>
                <a:spcPts val="0"/>
              </a:spcAft>
              <a:buSzPts val="1300"/>
              <a:buNone/>
              <a:defRPr b="0"/>
            </a:lvl1pPr>
            <a:lvl2pPr lvl="1" rtl="0" algn="ctr">
              <a:lnSpc>
                <a:spcPct val="100000"/>
              </a:lnSpc>
              <a:spcBef>
                <a:spcPts val="0"/>
              </a:spcBef>
              <a:spcAft>
                <a:spcPts val="0"/>
              </a:spcAft>
              <a:buClr>
                <a:srgbClr val="541C1D"/>
              </a:buClr>
              <a:buSzPts val="1600"/>
              <a:buNone/>
              <a:defRPr>
                <a:solidFill>
                  <a:srgbClr val="541C1D"/>
                </a:solidFill>
              </a:defRPr>
            </a:lvl2pPr>
            <a:lvl3pPr lvl="2" rtl="0" algn="ctr">
              <a:lnSpc>
                <a:spcPct val="100000"/>
              </a:lnSpc>
              <a:spcBef>
                <a:spcPts val="0"/>
              </a:spcBef>
              <a:spcAft>
                <a:spcPts val="0"/>
              </a:spcAft>
              <a:buClr>
                <a:srgbClr val="541C1D"/>
              </a:buClr>
              <a:buSzPts val="1600"/>
              <a:buNone/>
              <a:defRPr>
                <a:solidFill>
                  <a:srgbClr val="541C1D"/>
                </a:solidFill>
              </a:defRPr>
            </a:lvl3pPr>
            <a:lvl4pPr lvl="3" rtl="0" algn="ctr">
              <a:lnSpc>
                <a:spcPct val="100000"/>
              </a:lnSpc>
              <a:spcBef>
                <a:spcPts val="0"/>
              </a:spcBef>
              <a:spcAft>
                <a:spcPts val="0"/>
              </a:spcAft>
              <a:buClr>
                <a:srgbClr val="541C1D"/>
              </a:buClr>
              <a:buSzPts val="1600"/>
              <a:buNone/>
              <a:defRPr>
                <a:solidFill>
                  <a:srgbClr val="541C1D"/>
                </a:solidFill>
              </a:defRPr>
            </a:lvl4pPr>
            <a:lvl5pPr lvl="4" rtl="0" algn="ctr">
              <a:lnSpc>
                <a:spcPct val="100000"/>
              </a:lnSpc>
              <a:spcBef>
                <a:spcPts val="0"/>
              </a:spcBef>
              <a:spcAft>
                <a:spcPts val="0"/>
              </a:spcAft>
              <a:buClr>
                <a:srgbClr val="541C1D"/>
              </a:buClr>
              <a:buSzPts val="1600"/>
              <a:buNone/>
              <a:defRPr>
                <a:solidFill>
                  <a:srgbClr val="541C1D"/>
                </a:solidFill>
              </a:defRPr>
            </a:lvl5pPr>
            <a:lvl6pPr lvl="5" rtl="0" algn="ctr">
              <a:lnSpc>
                <a:spcPct val="100000"/>
              </a:lnSpc>
              <a:spcBef>
                <a:spcPts val="0"/>
              </a:spcBef>
              <a:spcAft>
                <a:spcPts val="0"/>
              </a:spcAft>
              <a:buClr>
                <a:srgbClr val="541C1D"/>
              </a:buClr>
              <a:buSzPts val="1600"/>
              <a:buNone/>
              <a:defRPr>
                <a:solidFill>
                  <a:srgbClr val="541C1D"/>
                </a:solidFill>
              </a:defRPr>
            </a:lvl6pPr>
            <a:lvl7pPr lvl="6" rtl="0" algn="ctr">
              <a:lnSpc>
                <a:spcPct val="100000"/>
              </a:lnSpc>
              <a:spcBef>
                <a:spcPts val="0"/>
              </a:spcBef>
              <a:spcAft>
                <a:spcPts val="0"/>
              </a:spcAft>
              <a:buClr>
                <a:srgbClr val="541C1D"/>
              </a:buClr>
              <a:buSzPts val="1600"/>
              <a:buNone/>
              <a:defRPr>
                <a:solidFill>
                  <a:srgbClr val="541C1D"/>
                </a:solidFill>
              </a:defRPr>
            </a:lvl7pPr>
            <a:lvl8pPr lvl="7" rtl="0" algn="ctr">
              <a:lnSpc>
                <a:spcPct val="100000"/>
              </a:lnSpc>
              <a:spcBef>
                <a:spcPts val="0"/>
              </a:spcBef>
              <a:spcAft>
                <a:spcPts val="0"/>
              </a:spcAft>
              <a:buClr>
                <a:srgbClr val="541C1D"/>
              </a:buClr>
              <a:buSzPts val="1600"/>
              <a:buNone/>
              <a:defRPr>
                <a:solidFill>
                  <a:srgbClr val="541C1D"/>
                </a:solidFill>
              </a:defRPr>
            </a:lvl8pPr>
            <a:lvl9pPr lvl="8" rtl="0" algn="ctr">
              <a:lnSpc>
                <a:spcPct val="100000"/>
              </a:lnSpc>
              <a:spcBef>
                <a:spcPts val="0"/>
              </a:spcBef>
              <a:spcAft>
                <a:spcPts val="0"/>
              </a:spcAft>
              <a:buClr>
                <a:srgbClr val="541C1D"/>
              </a:buClr>
              <a:buSzPts val="1600"/>
              <a:buNone/>
              <a:defRPr>
                <a:solidFill>
                  <a:srgbClr val="541C1D"/>
                </a:solidFill>
              </a:defRPr>
            </a:lvl9pPr>
          </a:lstStyle>
          <a:p/>
        </p:txBody>
      </p:sp>
      <p:sp>
        <p:nvSpPr>
          <p:cNvPr id="26" name="Google Shape;26;p3"/>
          <p:cNvSpPr txBox="1"/>
          <p:nvPr>
            <p:ph hasCustomPrompt="1" idx="2" type="title"/>
          </p:nvPr>
        </p:nvSpPr>
        <p:spPr>
          <a:xfrm>
            <a:off x="4692150" y="1852600"/>
            <a:ext cx="3651600" cy="577800"/>
          </a:xfrm>
          <a:prstGeom prst="rect">
            <a:avLst/>
          </a:prstGeom>
          <a:noFill/>
        </p:spPr>
        <p:txBody>
          <a:bodyPr anchorCtr="0" anchor="ctr" bIns="91425" lIns="91425" spcFirstLastPara="1" rIns="91425" wrap="square" tIns="91425">
            <a:normAutofit/>
          </a:bodyPr>
          <a:lstStyle>
            <a:lvl1pPr lvl="0" rtl="0">
              <a:spcBef>
                <a:spcPts val="0"/>
              </a:spcBef>
              <a:spcAft>
                <a:spcPts val="0"/>
              </a:spcAft>
              <a:buSzPts val="5500"/>
              <a:buNone/>
              <a:defRPr sz="4800"/>
            </a:lvl1pPr>
            <a:lvl2pPr lvl="1" rtl="0" algn="ctr">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2pPr>
            <a:lvl3pPr lvl="2" rtl="0" algn="ctr">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3pPr>
            <a:lvl4pPr lvl="3" rtl="0" algn="ctr">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4pPr>
            <a:lvl5pPr lvl="4" rtl="0" algn="ctr">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5pPr>
            <a:lvl6pPr lvl="5" rtl="0" algn="ctr">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6pPr>
            <a:lvl7pPr lvl="6" rtl="0" algn="ctr">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7pPr>
            <a:lvl8pPr lvl="7" rtl="0" algn="ctr">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8pPr>
            <a:lvl9pPr lvl="8" rtl="0" algn="ctr">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27" name="Google Shape;27;p3"/>
          <p:cNvSpPr/>
          <p:nvPr/>
        </p:nvSpPr>
        <p:spPr>
          <a:xfrm rot="344346">
            <a:off x="480452" y="655498"/>
            <a:ext cx="10168802" cy="2133352"/>
          </a:xfrm>
          <a:custGeom>
            <a:rect b="b" l="l" r="r" t="t"/>
            <a:pathLst>
              <a:path extrusionOk="0" h="85333" w="406747">
                <a:moveTo>
                  <a:pt x="26611" y="43450"/>
                </a:moveTo>
                <a:cubicBezTo>
                  <a:pt x="22593" y="44990"/>
                  <a:pt x="-8550" y="50482"/>
                  <a:pt x="2500" y="52692"/>
                </a:cubicBezTo>
                <a:cubicBezTo>
                  <a:pt x="13551" y="54902"/>
                  <a:pt x="40073" y="63542"/>
                  <a:pt x="92914" y="56711"/>
                </a:cubicBezTo>
                <a:cubicBezTo>
                  <a:pt x="145756" y="49880"/>
                  <a:pt x="284857" y="6950"/>
                  <a:pt x="319549" y="11705"/>
                </a:cubicBezTo>
                <a:cubicBezTo>
                  <a:pt x="354241" y="16460"/>
                  <a:pt x="308432" y="86714"/>
                  <a:pt x="301065" y="85241"/>
                </a:cubicBezTo>
                <a:cubicBezTo>
                  <a:pt x="293698" y="83768"/>
                  <a:pt x="257733" y="13916"/>
                  <a:pt x="275347" y="2865"/>
                </a:cubicBezTo>
                <a:cubicBezTo>
                  <a:pt x="292961" y="-8185"/>
                  <a:pt x="384847" y="16259"/>
                  <a:pt x="406747" y="18938"/>
                </a:cubicBezTo>
              </a:path>
            </a:pathLst>
          </a:custGeom>
          <a:noFill/>
          <a:ln cap="flat" cmpd="sng" w="19050">
            <a:solidFill>
              <a:schemeClr val="dk2"/>
            </a:solidFill>
            <a:prstDash val="dash"/>
            <a:round/>
            <a:headEnd len="med" w="med" type="none"/>
            <a:tailEnd len="med" w="med" type="none"/>
          </a:ln>
        </p:spPr>
      </p:sp>
      <p:sp>
        <p:nvSpPr>
          <p:cNvPr id="28" name="Google Shape;28;p3"/>
          <p:cNvSpPr/>
          <p:nvPr/>
        </p:nvSpPr>
        <p:spPr>
          <a:xfrm>
            <a:off x="7618038" y="4235771"/>
            <a:ext cx="99485" cy="87705"/>
          </a:xfrm>
          <a:custGeom>
            <a:rect b="b" l="l" r="r" t="t"/>
            <a:pathLst>
              <a:path extrusionOk="0" h="10699" w="12136">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3"/>
          <p:cNvSpPr/>
          <p:nvPr/>
        </p:nvSpPr>
        <p:spPr>
          <a:xfrm>
            <a:off x="7618047" y="3855367"/>
            <a:ext cx="258588" cy="227996"/>
          </a:xfrm>
          <a:custGeom>
            <a:rect b="b" l="l" r="r" t="t"/>
            <a:pathLst>
              <a:path extrusionOk="0" h="10699" w="12136">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0" name="Google Shape;30;p3"/>
          <p:cNvGrpSpPr/>
          <p:nvPr/>
        </p:nvGrpSpPr>
        <p:grpSpPr>
          <a:xfrm rot="1056892">
            <a:off x="5597918" y="551188"/>
            <a:ext cx="1509128" cy="960744"/>
            <a:chOff x="3908800" y="4074100"/>
            <a:chExt cx="1374325" cy="874925"/>
          </a:xfrm>
        </p:grpSpPr>
        <p:sp>
          <p:nvSpPr>
            <p:cNvPr id="31" name="Google Shape;31;p3"/>
            <p:cNvSpPr/>
            <p:nvPr/>
          </p:nvSpPr>
          <p:spPr>
            <a:xfrm>
              <a:off x="3908800" y="4074100"/>
              <a:ext cx="1374325" cy="874925"/>
            </a:xfrm>
            <a:custGeom>
              <a:rect b="b" l="l" r="r" t="t"/>
              <a:pathLst>
                <a:path extrusionOk="0" h="34997" w="54973">
                  <a:moveTo>
                    <a:pt x="48538" y="1"/>
                  </a:moveTo>
                  <a:cubicBezTo>
                    <a:pt x="46825" y="1"/>
                    <a:pt x="34" y="22856"/>
                    <a:pt x="34" y="23187"/>
                  </a:cubicBezTo>
                  <a:cubicBezTo>
                    <a:pt x="0" y="23855"/>
                    <a:pt x="4637" y="34896"/>
                    <a:pt x="5538" y="34996"/>
                  </a:cubicBezTo>
                  <a:cubicBezTo>
                    <a:pt x="5544" y="34997"/>
                    <a:pt x="5551" y="34997"/>
                    <a:pt x="5559" y="34997"/>
                  </a:cubicBezTo>
                  <a:cubicBezTo>
                    <a:pt x="7676" y="34997"/>
                    <a:pt x="53208" y="12608"/>
                    <a:pt x="54072" y="11212"/>
                  </a:cubicBezTo>
                  <a:cubicBezTo>
                    <a:pt x="54973" y="9845"/>
                    <a:pt x="49636" y="338"/>
                    <a:pt x="48568" y="4"/>
                  </a:cubicBezTo>
                  <a:cubicBezTo>
                    <a:pt x="48561" y="2"/>
                    <a:pt x="48551" y="1"/>
                    <a:pt x="48538" y="1"/>
                  </a:cubicBezTo>
                  <a:close/>
                </a:path>
              </a:pathLst>
            </a:custGeom>
            <a:solidFill>
              <a:schemeClr val="accent4"/>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3"/>
            <p:cNvSpPr/>
            <p:nvPr/>
          </p:nvSpPr>
          <p:spPr>
            <a:xfrm>
              <a:off x="3980525" y="4608950"/>
              <a:ext cx="56725" cy="119900"/>
            </a:xfrm>
            <a:custGeom>
              <a:rect b="b" l="l" r="r" t="t"/>
              <a:pathLst>
                <a:path extrusionOk="0" h="4796" w="2269">
                  <a:moveTo>
                    <a:pt x="259" y="1"/>
                  </a:moveTo>
                  <a:cubicBezTo>
                    <a:pt x="225" y="1"/>
                    <a:pt x="193" y="19"/>
                    <a:pt x="167" y="59"/>
                  </a:cubicBezTo>
                  <a:cubicBezTo>
                    <a:pt x="67" y="126"/>
                    <a:pt x="0" y="192"/>
                    <a:pt x="67" y="326"/>
                  </a:cubicBezTo>
                  <a:cubicBezTo>
                    <a:pt x="367" y="1093"/>
                    <a:pt x="701" y="1793"/>
                    <a:pt x="1067" y="2561"/>
                  </a:cubicBezTo>
                  <a:cubicBezTo>
                    <a:pt x="1401" y="3295"/>
                    <a:pt x="1735" y="4062"/>
                    <a:pt x="2102" y="4762"/>
                  </a:cubicBezTo>
                  <a:cubicBezTo>
                    <a:pt x="2135" y="4796"/>
                    <a:pt x="2168" y="4796"/>
                    <a:pt x="2235" y="4796"/>
                  </a:cubicBezTo>
                  <a:cubicBezTo>
                    <a:pt x="2268" y="4762"/>
                    <a:pt x="2268" y="4729"/>
                    <a:pt x="2268" y="4662"/>
                  </a:cubicBezTo>
                  <a:cubicBezTo>
                    <a:pt x="2001" y="3895"/>
                    <a:pt x="1735" y="3128"/>
                    <a:pt x="1401" y="2394"/>
                  </a:cubicBezTo>
                  <a:cubicBezTo>
                    <a:pt x="1067" y="1627"/>
                    <a:pt x="767" y="893"/>
                    <a:pt x="434" y="126"/>
                  </a:cubicBezTo>
                  <a:cubicBezTo>
                    <a:pt x="373" y="45"/>
                    <a:pt x="312" y="1"/>
                    <a:pt x="259"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3"/>
            <p:cNvSpPr/>
            <p:nvPr/>
          </p:nvSpPr>
          <p:spPr>
            <a:xfrm>
              <a:off x="4022200" y="4590925"/>
              <a:ext cx="37550" cy="78725"/>
            </a:xfrm>
            <a:custGeom>
              <a:rect b="b" l="l" r="r" t="t"/>
              <a:pathLst>
                <a:path extrusionOk="0" h="3149" w="1502">
                  <a:moveTo>
                    <a:pt x="242" y="1"/>
                  </a:moveTo>
                  <a:cubicBezTo>
                    <a:pt x="217" y="1"/>
                    <a:pt x="191" y="5"/>
                    <a:pt x="168" y="13"/>
                  </a:cubicBezTo>
                  <a:cubicBezTo>
                    <a:pt x="34" y="79"/>
                    <a:pt x="1" y="179"/>
                    <a:pt x="34" y="313"/>
                  </a:cubicBezTo>
                  <a:cubicBezTo>
                    <a:pt x="268" y="813"/>
                    <a:pt x="468" y="1247"/>
                    <a:pt x="668" y="1714"/>
                  </a:cubicBezTo>
                  <a:cubicBezTo>
                    <a:pt x="868" y="2181"/>
                    <a:pt x="1102" y="2648"/>
                    <a:pt x="1335" y="3082"/>
                  </a:cubicBezTo>
                  <a:cubicBezTo>
                    <a:pt x="1369" y="3148"/>
                    <a:pt x="1435" y="3148"/>
                    <a:pt x="1469" y="3148"/>
                  </a:cubicBezTo>
                  <a:cubicBezTo>
                    <a:pt x="1502" y="3082"/>
                    <a:pt x="1502" y="3048"/>
                    <a:pt x="1502" y="3015"/>
                  </a:cubicBezTo>
                  <a:cubicBezTo>
                    <a:pt x="1369" y="2514"/>
                    <a:pt x="1202" y="2014"/>
                    <a:pt x="1002" y="1547"/>
                  </a:cubicBezTo>
                  <a:cubicBezTo>
                    <a:pt x="801" y="1113"/>
                    <a:pt x="635" y="613"/>
                    <a:pt x="435" y="146"/>
                  </a:cubicBezTo>
                  <a:cubicBezTo>
                    <a:pt x="409" y="44"/>
                    <a:pt x="325" y="1"/>
                    <a:pt x="24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3"/>
            <p:cNvSpPr/>
            <p:nvPr/>
          </p:nvSpPr>
          <p:spPr>
            <a:xfrm>
              <a:off x="4068075" y="4567050"/>
              <a:ext cx="37550" cy="78400"/>
            </a:xfrm>
            <a:custGeom>
              <a:rect b="b" l="l" r="r" t="t"/>
              <a:pathLst>
                <a:path extrusionOk="0" h="3136" w="1502">
                  <a:moveTo>
                    <a:pt x="167" y="0"/>
                  </a:moveTo>
                  <a:cubicBezTo>
                    <a:pt x="34" y="100"/>
                    <a:pt x="1" y="167"/>
                    <a:pt x="34" y="301"/>
                  </a:cubicBezTo>
                  <a:cubicBezTo>
                    <a:pt x="267" y="801"/>
                    <a:pt x="468" y="1268"/>
                    <a:pt x="668" y="1735"/>
                  </a:cubicBezTo>
                  <a:cubicBezTo>
                    <a:pt x="868" y="2169"/>
                    <a:pt x="1101" y="2636"/>
                    <a:pt x="1335" y="3103"/>
                  </a:cubicBezTo>
                  <a:cubicBezTo>
                    <a:pt x="1368" y="3136"/>
                    <a:pt x="1435" y="3136"/>
                    <a:pt x="1468" y="3136"/>
                  </a:cubicBezTo>
                  <a:cubicBezTo>
                    <a:pt x="1502" y="3103"/>
                    <a:pt x="1502" y="3069"/>
                    <a:pt x="1502" y="3002"/>
                  </a:cubicBezTo>
                  <a:cubicBezTo>
                    <a:pt x="1368" y="2502"/>
                    <a:pt x="1235" y="2002"/>
                    <a:pt x="1001" y="1568"/>
                  </a:cubicBezTo>
                  <a:cubicBezTo>
                    <a:pt x="801" y="1101"/>
                    <a:pt x="634" y="601"/>
                    <a:pt x="434" y="134"/>
                  </a:cubicBezTo>
                  <a:cubicBezTo>
                    <a:pt x="401" y="67"/>
                    <a:pt x="267" y="0"/>
                    <a:pt x="167"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3"/>
            <p:cNvSpPr/>
            <p:nvPr/>
          </p:nvSpPr>
          <p:spPr>
            <a:xfrm>
              <a:off x="4114775" y="4543025"/>
              <a:ext cx="38375" cy="78250"/>
            </a:xfrm>
            <a:custGeom>
              <a:rect b="b" l="l" r="r" t="t"/>
              <a:pathLst>
                <a:path extrusionOk="0" h="3130" w="1535">
                  <a:moveTo>
                    <a:pt x="256" y="0"/>
                  </a:moveTo>
                  <a:cubicBezTo>
                    <a:pt x="226" y="0"/>
                    <a:pt x="195" y="9"/>
                    <a:pt x="167" y="27"/>
                  </a:cubicBezTo>
                  <a:cubicBezTo>
                    <a:pt x="67" y="94"/>
                    <a:pt x="1" y="194"/>
                    <a:pt x="67" y="294"/>
                  </a:cubicBezTo>
                  <a:cubicBezTo>
                    <a:pt x="267" y="795"/>
                    <a:pt x="468" y="1262"/>
                    <a:pt x="668" y="1729"/>
                  </a:cubicBezTo>
                  <a:cubicBezTo>
                    <a:pt x="901" y="2196"/>
                    <a:pt x="1101" y="2629"/>
                    <a:pt x="1335" y="3096"/>
                  </a:cubicBezTo>
                  <a:cubicBezTo>
                    <a:pt x="1402" y="3130"/>
                    <a:pt x="1435" y="3130"/>
                    <a:pt x="1468" y="3130"/>
                  </a:cubicBezTo>
                  <a:cubicBezTo>
                    <a:pt x="1535" y="3096"/>
                    <a:pt x="1535" y="3063"/>
                    <a:pt x="1535" y="3029"/>
                  </a:cubicBezTo>
                  <a:cubicBezTo>
                    <a:pt x="1402" y="2529"/>
                    <a:pt x="1235" y="2029"/>
                    <a:pt x="1035" y="1562"/>
                  </a:cubicBezTo>
                  <a:cubicBezTo>
                    <a:pt x="801" y="1095"/>
                    <a:pt x="634" y="594"/>
                    <a:pt x="434" y="127"/>
                  </a:cubicBezTo>
                  <a:cubicBezTo>
                    <a:pt x="410" y="55"/>
                    <a:pt x="334" y="0"/>
                    <a:pt x="256"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3"/>
            <p:cNvSpPr/>
            <p:nvPr/>
          </p:nvSpPr>
          <p:spPr>
            <a:xfrm>
              <a:off x="4158150" y="4524525"/>
              <a:ext cx="37550" cy="78400"/>
            </a:xfrm>
            <a:custGeom>
              <a:rect b="b" l="l" r="r" t="t"/>
              <a:pathLst>
                <a:path extrusionOk="0" h="3136" w="1502">
                  <a:moveTo>
                    <a:pt x="167" y="0"/>
                  </a:moveTo>
                  <a:cubicBezTo>
                    <a:pt x="33" y="100"/>
                    <a:pt x="0" y="167"/>
                    <a:pt x="33" y="300"/>
                  </a:cubicBezTo>
                  <a:cubicBezTo>
                    <a:pt x="234" y="801"/>
                    <a:pt x="434" y="1234"/>
                    <a:pt x="667" y="1701"/>
                  </a:cubicBezTo>
                  <a:cubicBezTo>
                    <a:pt x="867" y="2168"/>
                    <a:pt x="1068" y="2635"/>
                    <a:pt x="1334" y="3102"/>
                  </a:cubicBezTo>
                  <a:cubicBezTo>
                    <a:pt x="1368" y="3136"/>
                    <a:pt x="1401" y="3136"/>
                    <a:pt x="1434" y="3136"/>
                  </a:cubicBezTo>
                  <a:cubicBezTo>
                    <a:pt x="1501" y="3102"/>
                    <a:pt x="1501" y="3036"/>
                    <a:pt x="1501" y="3002"/>
                  </a:cubicBezTo>
                  <a:cubicBezTo>
                    <a:pt x="1368" y="2502"/>
                    <a:pt x="1201" y="2002"/>
                    <a:pt x="1001" y="1535"/>
                  </a:cubicBezTo>
                  <a:cubicBezTo>
                    <a:pt x="767" y="1101"/>
                    <a:pt x="634" y="601"/>
                    <a:pt x="400" y="134"/>
                  </a:cubicBezTo>
                  <a:cubicBezTo>
                    <a:pt x="367" y="33"/>
                    <a:pt x="234" y="0"/>
                    <a:pt x="167"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3"/>
            <p:cNvSpPr/>
            <p:nvPr/>
          </p:nvSpPr>
          <p:spPr>
            <a:xfrm>
              <a:off x="4195675" y="4503675"/>
              <a:ext cx="55900" cy="120100"/>
            </a:xfrm>
            <a:custGeom>
              <a:rect b="b" l="l" r="r" t="t"/>
              <a:pathLst>
                <a:path extrusionOk="0" h="4804" w="2236">
                  <a:moveTo>
                    <a:pt x="250" y="0"/>
                  </a:moveTo>
                  <a:cubicBezTo>
                    <a:pt x="219" y="0"/>
                    <a:pt x="189" y="11"/>
                    <a:pt x="167" y="33"/>
                  </a:cubicBezTo>
                  <a:cubicBezTo>
                    <a:pt x="34" y="134"/>
                    <a:pt x="0" y="200"/>
                    <a:pt x="34" y="334"/>
                  </a:cubicBezTo>
                  <a:cubicBezTo>
                    <a:pt x="367" y="1068"/>
                    <a:pt x="701" y="1801"/>
                    <a:pt x="1034" y="2535"/>
                  </a:cubicBezTo>
                  <a:cubicBezTo>
                    <a:pt x="1368" y="3303"/>
                    <a:pt x="1701" y="4036"/>
                    <a:pt x="2068" y="4770"/>
                  </a:cubicBezTo>
                  <a:cubicBezTo>
                    <a:pt x="2135" y="4804"/>
                    <a:pt x="2168" y="4804"/>
                    <a:pt x="2202" y="4804"/>
                  </a:cubicBezTo>
                  <a:cubicBezTo>
                    <a:pt x="2235" y="4770"/>
                    <a:pt x="2235" y="4704"/>
                    <a:pt x="2235" y="4670"/>
                  </a:cubicBezTo>
                  <a:cubicBezTo>
                    <a:pt x="2002" y="3870"/>
                    <a:pt x="1701" y="3136"/>
                    <a:pt x="1368" y="2369"/>
                  </a:cubicBezTo>
                  <a:cubicBezTo>
                    <a:pt x="1034" y="1635"/>
                    <a:pt x="734" y="867"/>
                    <a:pt x="400" y="134"/>
                  </a:cubicBezTo>
                  <a:cubicBezTo>
                    <a:pt x="378" y="45"/>
                    <a:pt x="312" y="0"/>
                    <a:pt x="25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3"/>
            <p:cNvSpPr/>
            <p:nvPr/>
          </p:nvSpPr>
          <p:spPr>
            <a:xfrm>
              <a:off x="4237375" y="4485925"/>
              <a:ext cx="37550" cy="78650"/>
            </a:xfrm>
            <a:custGeom>
              <a:rect b="b" l="l" r="r" t="t"/>
              <a:pathLst>
                <a:path extrusionOk="0" h="3146" w="1502">
                  <a:moveTo>
                    <a:pt x="208" y="1"/>
                  </a:moveTo>
                  <a:cubicBezTo>
                    <a:pt x="193" y="1"/>
                    <a:pt x="179" y="4"/>
                    <a:pt x="167" y="10"/>
                  </a:cubicBezTo>
                  <a:cubicBezTo>
                    <a:pt x="33" y="76"/>
                    <a:pt x="0" y="176"/>
                    <a:pt x="33" y="310"/>
                  </a:cubicBezTo>
                  <a:cubicBezTo>
                    <a:pt x="234" y="810"/>
                    <a:pt x="434" y="1244"/>
                    <a:pt x="667" y="1711"/>
                  </a:cubicBezTo>
                  <a:cubicBezTo>
                    <a:pt x="867" y="2178"/>
                    <a:pt x="1067" y="2612"/>
                    <a:pt x="1334" y="3079"/>
                  </a:cubicBezTo>
                  <a:cubicBezTo>
                    <a:pt x="1368" y="3145"/>
                    <a:pt x="1401" y="3145"/>
                    <a:pt x="1434" y="3145"/>
                  </a:cubicBezTo>
                  <a:cubicBezTo>
                    <a:pt x="1501" y="3079"/>
                    <a:pt x="1501" y="3045"/>
                    <a:pt x="1501" y="3012"/>
                  </a:cubicBezTo>
                  <a:cubicBezTo>
                    <a:pt x="1368" y="2511"/>
                    <a:pt x="1201" y="2011"/>
                    <a:pt x="1001" y="1544"/>
                  </a:cubicBezTo>
                  <a:cubicBezTo>
                    <a:pt x="801" y="1077"/>
                    <a:pt x="634" y="577"/>
                    <a:pt x="400" y="143"/>
                  </a:cubicBezTo>
                  <a:cubicBezTo>
                    <a:pt x="373" y="61"/>
                    <a:pt x="278" y="1"/>
                    <a:pt x="208"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3"/>
            <p:cNvSpPr/>
            <p:nvPr/>
          </p:nvSpPr>
          <p:spPr>
            <a:xfrm>
              <a:off x="4284075" y="4462500"/>
              <a:ext cx="37550" cy="78725"/>
            </a:xfrm>
            <a:custGeom>
              <a:rect b="b" l="l" r="r" t="t"/>
              <a:pathLst>
                <a:path extrusionOk="0" h="3149" w="1502">
                  <a:moveTo>
                    <a:pt x="219" y="1"/>
                  </a:moveTo>
                  <a:cubicBezTo>
                    <a:pt x="200" y="1"/>
                    <a:pt x="183" y="5"/>
                    <a:pt x="167" y="13"/>
                  </a:cubicBezTo>
                  <a:cubicBezTo>
                    <a:pt x="33" y="113"/>
                    <a:pt x="0" y="179"/>
                    <a:pt x="33" y="313"/>
                  </a:cubicBezTo>
                  <a:cubicBezTo>
                    <a:pt x="234" y="813"/>
                    <a:pt x="467" y="1280"/>
                    <a:pt x="667" y="1747"/>
                  </a:cubicBezTo>
                  <a:cubicBezTo>
                    <a:pt x="867" y="2181"/>
                    <a:pt x="1067" y="2648"/>
                    <a:pt x="1334" y="3115"/>
                  </a:cubicBezTo>
                  <a:cubicBezTo>
                    <a:pt x="1368" y="3148"/>
                    <a:pt x="1401" y="3148"/>
                    <a:pt x="1468" y="3148"/>
                  </a:cubicBezTo>
                  <a:cubicBezTo>
                    <a:pt x="1501" y="3115"/>
                    <a:pt x="1501" y="3082"/>
                    <a:pt x="1501" y="3015"/>
                  </a:cubicBezTo>
                  <a:cubicBezTo>
                    <a:pt x="1368" y="2514"/>
                    <a:pt x="1201" y="2014"/>
                    <a:pt x="1001" y="1580"/>
                  </a:cubicBezTo>
                  <a:cubicBezTo>
                    <a:pt x="801" y="1113"/>
                    <a:pt x="634" y="613"/>
                    <a:pt x="434" y="146"/>
                  </a:cubicBezTo>
                  <a:cubicBezTo>
                    <a:pt x="357" y="44"/>
                    <a:pt x="281" y="1"/>
                    <a:pt x="219"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3"/>
            <p:cNvSpPr/>
            <p:nvPr/>
          </p:nvSpPr>
          <p:spPr>
            <a:xfrm>
              <a:off x="4329925" y="4437625"/>
              <a:ext cx="37550" cy="78575"/>
            </a:xfrm>
            <a:custGeom>
              <a:rect b="b" l="l" r="r" t="t"/>
              <a:pathLst>
                <a:path extrusionOk="0" h="3143" w="1502">
                  <a:moveTo>
                    <a:pt x="208" y="0"/>
                  </a:moveTo>
                  <a:cubicBezTo>
                    <a:pt x="195" y="0"/>
                    <a:pt x="181" y="2"/>
                    <a:pt x="167" y="7"/>
                  </a:cubicBezTo>
                  <a:cubicBezTo>
                    <a:pt x="34" y="107"/>
                    <a:pt x="1" y="174"/>
                    <a:pt x="34" y="307"/>
                  </a:cubicBezTo>
                  <a:cubicBezTo>
                    <a:pt x="234" y="807"/>
                    <a:pt x="468" y="1274"/>
                    <a:pt x="668" y="1708"/>
                  </a:cubicBezTo>
                  <a:cubicBezTo>
                    <a:pt x="868" y="2175"/>
                    <a:pt x="1068" y="2642"/>
                    <a:pt x="1335" y="3109"/>
                  </a:cubicBezTo>
                  <a:cubicBezTo>
                    <a:pt x="1368" y="3143"/>
                    <a:pt x="1402" y="3143"/>
                    <a:pt x="1468" y="3143"/>
                  </a:cubicBezTo>
                  <a:cubicBezTo>
                    <a:pt x="1502" y="3109"/>
                    <a:pt x="1502" y="3076"/>
                    <a:pt x="1502" y="3009"/>
                  </a:cubicBezTo>
                  <a:cubicBezTo>
                    <a:pt x="1368" y="2509"/>
                    <a:pt x="1202" y="2008"/>
                    <a:pt x="1001" y="1575"/>
                  </a:cubicBezTo>
                  <a:cubicBezTo>
                    <a:pt x="801" y="1108"/>
                    <a:pt x="634" y="607"/>
                    <a:pt x="434" y="140"/>
                  </a:cubicBezTo>
                  <a:cubicBezTo>
                    <a:pt x="377" y="83"/>
                    <a:pt x="294" y="0"/>
                    <a:pt x="208"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3"/>
            <p:cNvSpPr/>
            <p:nvPr/>
          </p:nvSpPr>
          <p:spPr>
            <a:xfrm>
              <a:off x="4372450" y="4419975"/>
              <a:ext cx="37550" cy="78700"/>
            </a:xfrm>
            <a:custGeom>
              <a:rect b="b" l="l" r="r" t="t"/>
              <a:pathLst>
                <a:path extrusionOk="0" h="3148" w="1502">
                  <a:moveTo>
                    <a:pt x="242" y="0"/>
                  </a:moveTo>
                  <a:cubicBezTo>
                    <a:pt x="217" y="0"/>
                    <a:pt x="191" y="5"/>
                    <a:pt x="168" y="12"/>
                  </a:cubicBezTo>
                  <a:cubicBezTo>
                    <a:pt x="34" y="112"/>
                    <a:pt x="1" y="179"/>
                    <a:pt x="34" y="313"/>
                  </a:cubicBezTo>
                  <a:cubicBezTo>
                    <a:pt x="268" y="813"/>
                    <a:pt x="468" y="1247"/>
                    <a:pt x="668" y="1714"/>
                  </a:cubicBezTo>
                  <a:cubicBezTo>
                    <a:pt x="868" y="2181"/>
                    <a:pt x="1102" y="2648"/>
                    <a:pt x="1335" y="3115"/>
                  </a:cubicBezTo>
                  <a:cubicBezTo>
                    <a:pt x="1369" y="3148"/>
                    <a:pt x="1435" y="3148"/>
                    <a:pt x="1469" y="3148"/>
                  </a:cubicBezTo>
                  <a:cubicBezTo>
                    <a:pt x="1502" y="3115"/>
                    <a:pt x="1502" y="3048"/>
                    <a:pt x="1502" y="3015"/>
                  </a:cubicBezTo>
                  <a:cubicBezTo>
                    <a:pt x="1369" y="2514"/>
                    <a:pt x="1235" y="2014"/>
                    <a:pt x="1002" y="1547"/>
                  </a:cubicBezTo>
                  <a:cubicBezTo>
                    <a:pt x="801" y="1113"/>
                    <a:pt x="635" y="613"/>
                    <a:pt x="435" y="146"/>
                  </a:cubicBezTo>
                  <a:cubicBezTo>
                    <a:pt x="409" y="44"/>
                    <a:pt x="325" y="0"/>
                    <a:pt x="24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3"/>
            <p:cNvSpPr/>
            <p:nvPr/>
          </p:nvSpPr>
          <p:spPr>
            <a:xfrm>
              <a:off x="4421650" y="4394425"/>
              <a:ext cx="56750" cy="120100"/>
            </a:xfrm>
            <a:custGeom>
              <a:rect b="b" l="l" r="r" t="t"/>
              <a:pathLst>
                <a:path extrusionOk="0" h="4804" w="2270">
                  <a:moveTo>
                    <a:pt x="267" y="0"/>
                  </a:moveTo>
                  <a:cubicBezTo>
                    <a:pt x="234" y="0"/>
                    <a:pt x="201" y="11"/>
                    <a:pt x="168" y="34"/>
                  </a:cubicBezTo>
                  <a:cubicBezTo>
                    <a:pt x="34" y="100"/>
                    <a:pt x="1" y="200"/>
                    <a:pt x="34" y="334"/>
                  </a:cubicBezTo>
                  <a:cubicBezTo>
                    <a:pt x="368" y="1068"/>
                    <a:pt x="701" y="1768"/>
                    <a:pt x="1035" y="2535"/>
                  </a:cubicBezTo>
                  <a:cubicBezTo>
                    <a:pt x="1369" y="3303"/>
                    <a:pt x="1702" y="4037"/>
                    <a:pt x="2102" y="4737"/>
                  </a:cubicBezTo>
                  <a:cubicBezTo>
                    <a:pt x="2136" y="4804"/>
                    <a:pt x="2169" y="4804"/>
                    <a:pt x="2203" y="4804"/>
                  </a:cubicBezTo>
                  <a:cubicBezTo>
                    <a:pt x="2269" y="4737"/>
                    <a:pt x="2269" y="4704"/>
                    <a:pt x="2269" y="4670"/>
                  </a:cubicBezTo>
                  <a:cubicBezTo>
                    <a:pt x="2002" y="3870"/>
                    <a:pt x="1702" y="3136"/>
                    <a:pt x="1369" y="2369"/>
                  </a:cubicBezTo>
                  <a:cubicBezTo>
                    <a:pt x="1035" y="1635"/>
                    <a:pt x="768" y="868"/>
                    <a:pt x="435" y="134"/>
                  </a:cubicBezTo>
                  <a:cubicBezTo>
                    <a:pt x="390" y="45"/>
                    <a:pt x="331" y="0"/>
                    <a:pt x="267"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3"/>
            <p:cNvSpPr/>
            <p:nvPr/>
          </p:nvSpPr>
          <p:spPr>
            <a:xfrm>
              <a:off x="4464200" y="4376225"/>
              <a:ext cx="37550" cy="78275"/>
            </a:xfrm>
            <a:custGeom>
              <a:rect b="b" l="l" r="r" t="t"/>
              <a:pathLst>
                <a:path extrusionOk="0" h="3131" w="1502">
                  <a:moveTo>
                    <a:pt x="244" y="1"/>
                  </a:moveTo>
                  <a:cubicBezTo>
                    <a:pt x="220" y="1"/>
                    <a:pt x="195" y="9"/>
                    <a:pt x="167" y="28"/>
                  </a:cubicBezTo>
                  <a:cubicBezTo>
                    <a:pt x="34" y="95"/>
                    <a:pt x="0" y="195"/>
                    <a:pt x="34" y="295"/>
                  </a:cubicBezTo>
                  <a:cubicBezTo>
                    <a:pt x="267" y="795"/>
                    <a:pt x="467" y="1262"/>
                    <a:pt x="667" y="1729"/>
                  </a:cubicBezTo>
                  <a:cubicBezTo>
                    <a:pt x="867" y="2196"/>
                    <a:pt x="1101" y="2630"/>
                    <a:pt x="1334" y="3097"/>
                  </a:cubicBezTo>
                  <a:cubicBezTo>
                    <a:pt x="1368" y="3130"/>
                    <a:pt x="1435" y="3130"/>
                    <a:pt x="1468" y="3130"/>
                  </a:cubicBezTo>
                  <a:cubicBezTo>
                    <a:pt x="1501" y="3097"/>
                    <a:pt x="1501" y="3063"/>
                    <a:pt x="1501" y="3030"/>
                  </a:cubicBezTo>
                  <a:cubicBezTo>
                    <a:pt x="1368" y="2530"/>
                    <a:pt x="1234" y="2029"/>
                    <a:pt x="1001" y="1562"/>
                  </a:cubicBezTo>
                  <a:cubicBezTo>
                    <a:pt x="801" y="1095"/>
                    <a:pt x="634" y="595"/>
                    <a:pt x="434" y="128"/>
                  </a:cubicBezTo>
                  <a:cubicBezTo>
                    <a:pt x="362" y="56"/>
                    <a:pt x="307" y="1"/>
                    <a:pt x="244"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3"/>
            <p:cNvSpPr/>
            <p:nvPr/>
          </p:nvSpPr>
          <p:spPr>
            <a:xfrm>
              <a:off x="4510050" y="4353250"/>
              <a:ext cx="37550" cy="78725"/>
            </a:xfrm>
            <a:custGeom>
              <a:rect b="b" l="l" r="r" t="t"/>
              <a:pathLst>
                <a:path extrusionOk="0" h="3149" w="1502">
                  <a:moveTo>
                    <a:pt x="238" y="1"/>
                  </a:moveTo>
                  <a:cubicBezTo>
                    <a:pt x="215" y="1"/>
                    <a:pt x="191" y="5"/>
                    <a:pt x="168" y="13"/>
                  </a:cubicBezTo>
                  <a:cubicBezTo>
                    <a:pt x="34" y="113"/>
                    <a:pt x="1" y="180"/>
                    <a:pt x="34" y="313"/>
                  </a:cubicBezTo>
                  <a:cubicBezTo>
                    <a:pt x="268" y="813"/>
                    <a:pt x="468" y="1247"/>
                    <a:pt x="668" y="1714"/>
                  </a:cubicBezTo>
                  <a:cubicBezTo>
                    <a:pt x="868" y="2181"/>
                    <a:pt x="1102" y="2648"/>
                    <a:pt x="1335" y="3115"/>
                  </a:cubicBezTo>
                  <a:cubicBezTo>
                    <a:pt x="1368" y="3148"/>
                    <a:pt x="1435" y="3148"/>
                    <a:pt x="1469" y="3148"/>
                  </a:cubicBezTo>
                  <a:cubicBezTo>
                    <a:pt x="1502" y="3115"/>
                    <a:pt x="1502" y="3048"/>
                    <a:pt x="1502" y="3015"/>
                  </a:cubicBezTo>
                  <a:cubicBezTo>
                    <a:pt x="1368" y="2515"/>
                    <a:pt x="1202" y="2014"/>
                    <a:pt x="1002" y="1547"/>
                  </a:cubicBezTo>
                  <a:cubicBezTo>
                    <a:pt x="801" y="1114"/>
                    <a:pt x="635" y="613"/>
                    <a:pt x="434" y="146"/>
                  </a:cubicBezTo>
                  <a:cubicBezTo>
                    <a:pt x="384" y="44"/>
                    <a:pt x="313" y="1"/>
                    <a:pt x="238"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3"/>
            <p:cNvSpPr/>
            <p:nvPr/>
          </p:nvSpPr>
          <p:spPr>
            <a:xfrm>
              <a:off x="4556750" y="4328325"/>
              <a:ext cx="37550" cy="78625"/>
            </a:xfrm>
            <a:custGeom>
              <a:rect b="b" l="l" r="r" t="t"/>
              <a:pathLst>
                <a:path extrusionOk="0" h="3145" w="1502">
                  <a:moveTo>
                    <a:pt x="221" y="0"/>
                  </a:moveTo>
                  <a:cubicBezTo>
                    <a:pt x="203" y="0"/>
                    <a:pt x="185" y="3"/>
                    <a:pt x="168" y="9"/>
                  </a:cubicBezTo>
                  <a:cubicBezTo>
                    <a:pt x="68" y="109"/>
                    <a:pt x="1" y="176"/>
                    <a:pt x="68" y="309"/>
                  </a:cubicBezTo>
                  <a:cubicBezTo>
                    <a:pt x="268" y="810"/>
                    <a:pt x="468" y="1243"/>
                    <a:pt x="668" y="1710"/>
                  </a:cubicBezTo>
                  <a:cubicBezTo>
                    <a:pt x="901" y="2177"/>
                    <a:pt x="1102" y="2644"/>
                    <a:pt x="1335" y="3078"/>
                  </a:cubicBezTo>
                  <a:cubicBezTo>
                    <a:pt x="1402" y="3145"/>
                    <a:pt x="1435" y="3145"/>
                    <a:pt x="1469" y="3145"/>
                  </a:cubicBezTo>
                  <a:cubicBezTo>
                    <a:pt x="1502" y="3078"/>
                    <a:pt x="1502" y="3045"/>
                    <a:pt x="1502" y="3011"/>
                  </a:cubicBezTo>
                  <a:cubicBezTo>
                    <a:pt x="1402" y="2511"/>
                    <a:pt x="1235" y="2011"/>
                    <a:pt x="1002" y="1544"/>
                  </a:cubicBezTo>
                  <a:cubicBezTo>
                    <a:pt x="801" y="1110"/>
                    <a:pt x="635" y="610"/>
                    <a:pt x="434" y="143"/>
                  </a:cubicBezTo>
                  <a:cubicBezTo>
                    <a:pt x="380" y="60"/>
                    <a:pt x="302" y="0"/>
                    <a:pt x="221"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3"/>
            <p:cNvSpPr/>
            <p:nvPr/>
          </p:nvSpPr>
          <p:spPr>
            <a:xfrm>
              <a:off x="4598450" y="4310725"/>
              <a:ext cx="38400" cy="78725"/>
            </a:xfrm>
            <a:custGeom>
              <a:rect b="b" l="l" r="r" t="t"/>
              <a:pathLst>
                <a:path extrusionOk="0" h="3149" w="1536">
                  <a:moveTo>
                    <a:pt x="242" y="1"/>
                  </a:moveTo>
                  <a:cubicBezTo>
                    <a:pt x="217" y="1"/>
                    <a:pt x="191" y="5"/>
                    <a:pt x="167" y="13"/>
                  </a:cubicBezTo>
                  <a:cubicBezTo>
                    <a:pt x="67" y="79"/>
                    <a:pt x="1" y="179"/>
                    <a:pt x="67" y="313"/>
                  </a:cubicBezTo>
                  <a:cubicBezTo>
                    <a:pt x="268" y="813"/>
                    <a:pt x="468" y="1247"/>
                    <a:pt x="668" y="1714"/>
                  </a:cubicBezTo>
                  <a:cubicBezTo>
                    <a:pt x="901" y="2181"/>
                    <a:pt x="1101" y="2614"/>
                    <a:pt x="1335" y="3081"/>
                  </a:cubicBezTo>
                  <a:cubicBezTo>
                    <a:pt x="1402" y="3148"/>
                    <a:pt x="1435" y="3148"/>
                    <a:pt x="1468" y="3148"/>
                  </a:cubicBezTo>
                  <a:cubicBezTo>
                    <a:pt x="1535" y="3081"/>
                    <a:pt x="1535" y="3048"/>
                    <a:pt x="1535" y="3015"/>
                  </a:cubicBezTo>
                  <a:cubicBezTo>
                    <a:pt x="1402" y="2514"/>
                    <a:pt x="1235" y="2014"/>
                    <a:pt x="1035" y="1547"/>
                  </a:cubicBezTo>
                  <a:cubicBezTo>
                    <a:pt x="801" y="1080"/>
                    <a:pt x="634" y="580"/>
                    <a:pt x="434" y="146"/>
                  </a:cubicBezTo>
                  <a:cubicBezTo>
                    <a:pt x="409" y="44"/>
                    <a:pt x="325" y="1"/>
                    <a:pt x="24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3"/>
            <p:cNvSpPr/>
            <p:nvPr/>
          </p:nvSpPr>
          <p:spPr>
            <a:xfrm>
              <a:off x="4651825" y="4284775"/>
              <a:ext cx="56725" cy="119675"/>
            </a:xfrm>
            <a:custGeom>
              <a:rect b="b" l="l" r="r" t="t"/>
              <a:pathLst>
                <a:path extrusionOk="0" h="4787" w="2269">
                  <a:moveTo>
                    <a:pt x="279" y="0"/>
                  </a:moveTo>
                  <a:cubicBezTo>
                    <a:pt x="241" y="0"/>
                    <a:pt x="202" y="15"/>
                    <a:pt x="167" y="50"/>
                  </a:cubicBezTo>
                  <a:cubicBezTo>
                    <a:pt x="67" y="117"/>
                    <a:pt x="1" y="217"/>
                    <a:pt x="67" y="317"/>
                  </a:cubicBezTo>
                  <a:cubicBezTo>
                    <a:pt x="401" y="1084"/>
                    <a:pt x="734" y="1784"/>
                    <a:pt x="1068" y="2552"/>
                  </a:cubicBezTo>
                  <a:cubicBezTo>
                    <a:pt x="1402" y="3286"/>
                    <a:pt x="1735" y="4053"/>
                    <a:pt x="2102" y="4753"/>
                  </a:cubicBezTo>
                  <a:cubicBezTo>
                    <a:pt x="2135" y="4787"/>
                    <a:pt x="2169" y="4787"/>
                    <a:pt x="2235" y="4787"/>
                  </a:cubicBezTo>
                  <a:cubicBezTo>
                    <a:pt x="2269" y="4753"/>
                    <a:pt x="2269" y="4720"/>
                    <a:pt x="2269" y="4687"/>
                  </a:cubicBezTo>
                  <a:cubicBezTo>
                    <a:pt x="2002" y="3886"/>
                    <a:pt x="1735" y="3119"/>
                    <a:pt x="1402" y="2385"/>
                  </a:cubicBezTo>
                  <a:cubicBezTo>
                    <a:pt x="1068" y="1618"/>
                    <a:pt x="768" y="884"/>
                    <a:pt x="434" y="117"/>
                  </a:cubicBezTo>
                  <a:cubicBezTo>
                    <a:pt x="412" y="51"/>
                    <a:pt x="348" y="0"/>
                    <a:pt x="279"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3"/>
            <p:cNvSpPr/>
            <p:nvPr/>
          </p:nvSpPr>
          <p:spPr>
            <a:xfrm>
              <a:off x="4693525" y="4266675"/>
              <a:ext cx="37550" cy="78575"/>
            </a:xfrm>
            <a:custGeom>
              <a:rect b="b" l="l" r="r" t="t"/>
              <a:pathLst>
                <a:path extrusionOk="0" h="3143" w="1502">
                  <a:moveTo>
                    <a:pt x="210" y="0"/>
                  </a:moveTo>
                  <a:cubicBezTo>
                    <a:pt x="195" y="0"/>
                    <a:pt x="181" y="2"/>
                    <a:pt x="167" y="7"/>
                  </a:cubicBezTo>
                  <a:cubicBezTo>
                    <a:pt x="34" y="107"/>
                    <a:pt x="0" y="173"/>
                    <a:pt x="34" y="307"/>
                  </a:cubicBezTo>
                  <a:cubicBezTo>
                    <a:pt x="267" y="807"/>
                    <a:pt x="467" y="1274"/>
                    <a:pt x="668" y="1741"/>
                  </a:cubicBezTo>
                  <a:cubicBezTo>
                    <a:pt x="868" y="2175"/>
                    <a:pt x="1101" y="2642"/>
                    <a:pt x="1335" y="3109"/>
                  </a:cubicBezTo>
                  <a:cubicBezTo>
                    <a:pt x="1401" y="3142"/>
                    <a:pt x="1435" y="3142"/>
                    <a:pt x="1468" y="3142"/>
                  </a:cubicBezTo>
                  <a:cubicBezTo>
                    <a:pt x="1501" y="3109"/>
                    <a:pt x="1501" y="3076"/>
                    <a:pt x="1501" y="3009"/>
                  </a:cubicBezTo>
                  <a:cubicBezTo>
                    <a:pt x="1401" y="2508"/>
                    <a:pt x="1235" y="2008"/>
                    <a:pt x="1001" y="1574"/>
                  </a:cubicBezTo>
                  <a:cubicBezTo>
                    <a:pt x="801" y="1107"/>
                    <a:pt x="634" y="607"/>
                    <a:pt x="434" y="140"/>
                  </a:cubicBezTo>
                  <a:cubicBezTo>
                    <a:pt x="405" y="83"/>
                    <a:pt x="302" y="0"/>
                    <a:pt x="210"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3"/>
            <p:cNvSpPr/>
            <p:nvPr/>
          </p:nvSpPr>
          <p:spPr>
            <a:xfrm>
              <a:off x="4740225" y="4244025"/>
              <a:ext cx="38375" cy="78700"/>
            </a:xfrm>
            <a:custGeom>
              <a:rect b="b" l="l" r="r" t="t"/>
              <a:pathLst>
                <a:path extrusionOk="0" h="3148" w="1535">
                  <a:moveTo>
                    <a:pt x="242" y="0"/>
                  </a:moveTo>
                  <a:cubicBezTo>
                    <a:pt x="216" y="0"/>
                    <a:pt x="191" y="4"/>
                    <a:pt x="167" y="12"/>
                  </a:cubicBezTo>
                  <a:cubicBezTo>
                    <a:pt x="67" y="79"/>
                    <a:pt x="0" y="179"/>
                    <a:pt x="67" y="312"/>
                  </a:cubicBezTo>
                  <a:cubicBezTo>
                    <a:pt x="267" y="813"/>
                    <a:pt x="467" y="1246"/>
                    <a:pt x="668" y="1713"/>
                  </a:cubicBezTo>
                  <a:cubicBezTo>
                    <a:pt x="901" y="2180"/>
                    <a:pt x="1101" y="2647"/>
                    <a:pt x="1335" y="3081"/>
                  </a:cubicBezTo>
                  <a:cubicBezTo>
                    <a:pt x="1401" y="3148"/>
                    <a:pt x="1435" y="3148"/>
                    <a:pt x="1468" y="3148"/>
                  </a:cubicBezTo>
                  <a:cubicBezTo>
                    <a:pt x="1535" y="3081"/>
                    <a:pt x="1535" y="3048"/>
                    <a:pt x="1535" y="3014"/>
                  </a:cubicBezTo>
                  <a:cubicBezTo>
                    <a:pt x="1401" y="2514"/>
                    <a:pt x="1235" y="2013"/>
                    <a:pt x="1034" y="1546"/>
                  </a:cubicBezTo>
                  <a:cubicBezTo>
                    <a:pt x="801" y="1079"/>
                    <a:pt x="634" y="579"/>
                    <a:pt x="434" y="145"/>
                  </a:cubicBezTo>
                  <a:cubicBezTo>
                    <a:pt x="409" y="44"/>
                    <a:pt x="325" y="0"/>
                    <a:pt x="24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3"/>
            <p:cNvSpPr/>
            <p:nvPr/>
          </p:nvSpPr>
          <p:spPr>
            <a:xfrm>
              <a:off x="4786100" y="4219300"/>
              <a:ext cx="38375" cy="78400"/>
            </a:xfrm>
            <a:custGeom>
              <a:rect b="b" l="l" r="r" t="t"/>
              <a:pathLst>
                <a:path extrusionOk="0" h="3136" w="1535">
                  <a:moveTo>
                    <a:pt x="167" y="0"/>
                  </a:moveTo>
                  <a:cubicBezTo>
                    <a:pt x="67" y="67"/>
                    <a:pt x="0" y="167"/>
                    <a:pt x="67" y="301"/>
                  </a:cubicBezTo>
                  <a:cubicBezTo>
                    <a:pt x="267" y="768"/>
                    <a:pt x="467" y="1235"/>
                    <a:pt x="667" y="1702"/>
                  </a:cubicBezTo>
                  <a:cubicBezTo>
                    <a:pt x="901" y="2169"/>
                    <a:pt x="1101" y="2602"/>
                    <a:pt x="1334" y="3069"/>
                  </a:cubicBezTo>
                  <a:cubicBezTo>
                    <a:pt x="1401" y="3136"/>
                    <a:pt x="1434" y="3136"/>
                    <a:pt x="1468" y="3136"/>
                  </a:cubicBezTo>
                  <a:cubicBezTo>
                    <a:pt x="1534" y="3069"/>
                    <a:pt x="1534" y="3036"/>
                    <a:pt x="1534" y="3002"/>
                  </a:cubicBezTo>
                  <a:cubicBezTo>
                    <a:pt x="1401" y="2502"/>
                    <a:pt x="1234" y="2002"/>
                    <a:pt x="1034" y="1535"/>
                  </a:cubicBezTo>
                  <a:cubicBezTo>
                    <a:pt x="801" y="1068"/>
                    <a:pt x="634" y="567"/>
                    <a:pt x="434" y="134"/>
                  </a:cubicBezTo>
                  <a:cubicBezTo>
                    <a:pt x="400" y="34"/>
                    <a:pt x="267" y="0"/>
                    <a:pt x="167"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3"/>
            <p:cNvSpPr/>
            <p:nvPr/>
          </p:nvSpPr>
          <p:spPr>
            <a:xfrm>
              <a:off x="4829450" y="4201100"/>
              <a:ext cx="37550" cy="78275"/>
            </a:xfrm>
            <a:custGeom>
              <a:rect b="b" l="l" r="r" t="t"/>
              <a:pathLst>
                <a:path extrusionOk="0" h="3131" w="1502">
                  <a:moveTo>
                    <a:pt x="235" y="1"/>
                  </a:moveTo>
                  <a:cubicBezTo>
                    <a:pt x="210" y="1"/>
                    <a:pt x="186" y="9"/>
                    <a:pt x="167" y="28"/>
                  </a:cubicBezTo>
                  <a:cubicBezTo>
                    <a:pt x="34" y="95"/>
                    <a:pt x="1" y="195"/>
                    <a:pt x="34" y="295"/>
                  </a:cubicBezTo>
                  <a:cubicBezTo>
                    <a:pt x="234" y="795"/>
                    <a:pt x="434" y="1262"/>
                    <a:pt x="668" y="1729"/>
                  </a:cubicBezTo>
                  <a:cubicBezTo>
                    <a:pt x="868" y="2196"/>
                    <a:pt x="1068" y="2630"/>
                    <a:pt x="1335" y="3097"/>
                  </a:cubicBezTo>
                  <a:cubicBezTo>
                    <a:pt x="1368" y="3130"/>
                    <a:pt x="1402" y="3130"/>
                    <a:pt x="1468" y="3130"/>
                  </a:cubicBezTo>
                  <a:cubicBezTo>
                    <a:pt x="1502" y="3097"/>
                    <a:pt x="1502" y="3063"/>
                    <a:pt x="1502" y="3030"/>
                  </a:cubicBezTo>
                  <a:cubicBezTo>
                    <a:pt x="1368" y="2530"/>
                    <a:pt x="1201" y="2029"/>
                    <a:pt x="1001" y="1562"/>
                  </a:cubicBezTo>
                  <a:cubicBezTo>
                    <a:pt x="801" y="1095"/>
                    <a:pt x="634" y="595"/>
                    <a:pt x="401" y="128"/>
                  </a:cubicBezTo>
                  <a:cubicBezTo>
                    <a:pt x="377" y="56"/>
                    <a:pt x="301" y="1"/>
                    <a:pt x="235"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3"/>
            <p:cNvSpPr/>
            <p:nvPr/>
          </p:nvSpPr>
          <p:spPr>
            <a:xfrm>
              <a:off x="4876150" y="4182300"/>
              <a:ext cx="56725" cy="119575"/>
            </a:xfrm>
            <a:custGeom>
              <a:rect b="b" l="l" r="r" t="t"/>
              <a:pathLst>
                <a:path extrusionOk="0" h="4783" w="2269">
                  <a:moveTo>
                    <a:pt x="242" y="0"/>
                  </a:moveTo>
                  <a:cubicBezTo>
                    <a:pt x="217" y="0"/>
                    <a:pt x="192" y="4"/>
                    <a:pt x="167" y="13"/>
                  </a:cubicBezTo>
                  <a:cubicBezTo>
                    <a:pt x="34" y="113"/>
                    <a:pt x="1" y="179"/>
                    <a:pt x="34" y="313"/>
                  </a:cubicBezTo>
                  <a:cubicBezTo>
                    <a:pt x="368" y="1047"/>
                    <a:pt x="701" y="1781"/>
                    <a:pt x="1035" y="2514"/>
                  </a:cubicBezTo>
                  <a:cubicBezTo>
                    <a:pt x="1368" y="3282"/>
                    <a:pt x="1702" y="4015"/>
                    <a:pt x="2102" y="4716"/>
                  </a:cubicBezTo>
                  <a:cubicBezTo>
                    <a:pt x="2135" y="4783"/>
                    <a:pt x="2169" y="4783"/>
                    <a:pt x="2202" y="4783"/>
                  </a:cubicBezTo>
                  <a:cubicBezTo>
                    <a:pt x="2269" y="4716"/>
                    <a:pt x="2269" y="4683"/>
                    <a:pt x="2269" y="4649"/>
                  </a:cubicBezTo>
                  <a:cubicBezTo>
                    <a:pt x="2002" y="3849"/>
                    <a:pt x="1702" y="3115"/>
                    <a:pt x="1368" y="2348"/>
                  </a:cubicBezTo>
                  <a:cubicBezTo>
                    <a:pt x="1035" y="1614"/>
                    <a:pt x="768" y="847"/>
                    <a:pt x="434" y="113"/>
                  </a:cubicBezTo>
                  <a:cubicBezTo>
                    <a:pt x="384" y="38"/>
                    <a:pt x="315" y="0"/>
                    <a:pt x="24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3"/>
            <p:cNvSpPr/>
            <p:nvPr/>
          </p:nvSpPr>
          <p:spPr>
            <a:xfrm>
              <a:off x="4917850" y="4164800"/>
              <a:ext cx="37550" cy="78700"/>
            </a:xfrm>
            <a:custGeom>
              <a:rect b="b" l="l" r="r" t="t"/>
              <a:pathLst>
                <a:path extrusionOk="0" h="3148" w="1502">
                  <a:moveTo>
                    <a:pt x="238" y="0"/>
                  </a:moveTo>
                  <a:cubicBezTo>
                    <a:pt x="215" y="0"/>
                    <a:pt x="191" y="4"/>
                    <a:pt x="167" y="12"/>
                  </a:cubicBezTo>
                  <a:cubicBezTo>
                    <a:pt x="34" y="79"/>
                    <a:pt x="0" y="179"/>
                    <a:pt x="34" y="312"/>
                  </a:cubicBezTo>
                  <a:cubicBezTo>
                    <a:pt x="234" y="813"/>
                    <a:pt x="467" y="1246"/>
                    <a:pt x="668" y="1713"/>
                  </a:cubicBezTo>
                  <a:cubicBezTo>
                    <a:pt x="868" y="2180"/>
                    <a:pt x="1068" y="2614"/>
                    <a:pt x="1335" y="3081"/>
                  </a:cubicBezTo>
                  <a:cubicBezTo>
                    <a:pt x="1368" y="3148"/>
                    <a:pt x="1401" y="3148"/>
                    <a:pt x="1468" y="3148"/>
                  </a:cubicBezTo>
                  <a:cubicBezTo>
                    <a:pt x="1502" y="3081"/>
                    <a:pt x="1502" y="3048"/>
                    <a:pt x="1502" y="3014"/>
                  </a:cubicBezTo>
                  <a:cubicBezTo>
                    <a:pt x="1368" y="2514"/>
                    <a:pt x="1201" y="2014"/>
                    <a:pt x="1001" y="1547"/>
                  </a:cubicBezTo>
                  <a:cubicBezTo>
                    <a:pt x="801" y="1080"/>
                    <a:pt x="634" y="579"/>
                    <a:pt x="434" y="146"/>
                  </a:cubicBezTo>
                  <a:cubicBezTo>
                    <a:pt x="383" y="44"/>
                    <a:pt x="313" y="0"/>
                    <a:pt x="238"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3"/>
            <p:cNvSpPr/>
            <p:nvPr/>
          </p:nvSpPr>
          <p:spPr>
            <a:xfrm>
              <a:off x="4963725" y="4140900"/>
              <a:ext cx="37550" cy="78425"/>
            </a:xfrm>
            <a:custGeom>
              <a:rect b="b" l="l" r="r" t="t"/>
              <a:pathLst>
                <a:path extrusionOk="0" h="3137" w="1502">
                  <a:moveTo>
                    <a:pt x="167" y="1"/>
                  </a:moveTo>
                  <a:cubicBezTo>
                    <a:pt x="33" y="101"/>
                    <a:pt x="0" y="168"/>
                    <a:pt x="33" y="301"/>
                  </a:cubicBezTo>
                  <a:cubicBezTo>
                    <a:pt x="234" y="801"/>
                    <a:pt x="467" y="1235"/>
                    <a:pt x="667" y="1702"/>
                  </a:cubicBezTo>
                  <a:cubicBezTo>
                    <a:pt x="867" y="2169"/>
                    <a:pt x="1068" y="2636"/>
                    <a:pt x="1334" y="3070"/>
                  </a:cubicBezTo>
                  <a:cubicBezTo>
                    <a:pt x="1368" y="3136"/>
                    <a:pt x="1401" y="3136"/>
                    <a:pt x="1468" y="3136"/>
                  </a:cubicBezTo>
                  <a:cubicBezTo>
                    <a:pt x="1501" y="3070"/>
                    <a:pt x="1501" y="3036"/>
                    <a:pt x="1501" y="3003"/>
                  </a:cubicBezTo>
                  <a:cubicBezTo>
                    <a:pt x="1368" y="2503"/>
                    <a:pt x="1201" y="2002"/>
                    <a:pt x="1001" y="1535"/>
                  </a:cubicBezTo>
                  <a:cubicBezTo>
                    <a:pt x="801" y="1102"/>
                    <a:pt x="634" y="601"/>
                    <a:pt x="434" y="134"/>
                  </a:cubicBezTo>
                  <a:cubicBezTo>
                    <a:pt x="367" y="34"/>
                    <a:pt x="267" y="1"/>
                    <a:pt x="167"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3"/>
            <p:cNvSpPr/>
            <p:nvPr/>
          </p:nvSpPr>
          <p:spPr>
            <a:xfrm>
              <a:off x="5010425" y="4116425"/>
              <a:ext cx="37550" cy="78700"/>
            </a:xfrm>
            <a:custGeom>
              <a:rect b="b" l="l" r="r" t="t"/>
              <a:pathLst>
                <a:path extrusionOk="0" h="3148" w="1502">
                  <a:moveTo>
                    <a:pt x="242" y="0"/>
                  </a:moveTo>
                  <a:cubicBezTo>
                    <a:pt x="216" y="0"/>
                    <a:pt x="191" y="5"/>
                    <a:pt x="167" y="12"/>
                  </a:cubicBezTo>
                  <a:cubicBezTo>
                    <a:pt x="33" y="112"/>
                    <a:pt x="0" y="179"/>
                    <a:pt x="33" y="313"/>
                  </a:cubicBezTo>
                  <a:cubicBezTo>
                    <a:pt x="267" y="813"/>
                    <a:pt x="467" y="1280"/>
                    <a:pt x="667" y="1714"/>
                  </a:cubicBezTo>
                  <a:cubicBezTo>
                    <a:pt x="867" y="2181"/>
                    <a:pt x="1101" y="2648"/>
                    <a:pt x="1334" y="3115"/>
                  </a:cubicBezTo>
                  <a:cubicBezTo>
                    <a:pt x="1368" y="3148"/>
                    <a:pt x="1434" y="3148"/>
                    <a:pt x="1468" y="3148"/>
                  </a:cubicBezTo>
                  <a:cubicBezTo>
                    <a:pt x="1501" y="3115"/>
                    <a:pt x="1501" y="3081"/>
                    <a:pt x="1501" y="3015"/>
                  </a:cubicBezTo>
                  <a:cubicBezTo>
                    <a:pt x="1368" y="2514"/>
                    <a:pt x="1234" y="2014"/>
                    <a:pt x="1001" y="1547"/>
                  </a:cubicBezTo>
                  <a:cubicBezTo>
                    <a:pt x="801" y="1113"/>
                    <a:pt x="634" y="613"/>
                    <a:pt x="434" y="146"/>
                  </a:cubicBezTo>
                  <a:cubicBezTo>
                    <a:pt x="408" y="44"/>
                    <a:pt x="324" y="0"/>
                    <a:pt x="242"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3"/>
            <p:cNvSpPr/>
            <p:nvPr/>
          </p:nvSpPr>
          <p:spPr>
            <a:xfrm>
              <a:off x="5052950" y="4098375"/>
              <a:ext cx="38375" cy="78425"/>
            </a:xfrm>
            <a:custGeom>
              <a:rect b="b" l="l" r="r" t="t"/>
              <a:pathLst>
                <a:path extrusionOk="0" h="3137" w="1535">
                  <a:moveTo>
                    <a:pt x="167" y="1"/>
                  </a:moveTo>
                  <a:cubicBezTo>
                    <a:pt x="67" y="67"/>
                    <a:pt x="0" y="167"/>
                    <a:pt x="67" y="301"/>
                  </a:cubicBezTo>
                  <a:cubicBezTo>
                    <a:pt x="267" y="801"/>
                    <a:pt x="467" y="1235"/>
                    <a:pt x="667" y="1702"/>
                  </a:cubicBezTo>
                  <a:cubicBezTo>
                    <a:pt x="901" y="2169"/>
                    <a:pt x="1101" y="2636"/>
                    <a:pt x="1335" y="3069"/>
                  </a:cubicBezTo>
                  <a:cubicBezTo>
                    <a:pt x="1401" y="3136"/>
                    <a:pt x="1435" y="3136"/>
                    <a:pt x="1468" y="3136"/>
                  </a:cubicBezTo>
                  <a:cubicBezTo>
                    <a:pt x="1535" y="3069"/>
                    <a:pt x="1535" y="3036"/>
                    <a:pt x="1535" y="3003"/>
                  </a:cubicBezTo>
                  <a:cubicBezTo>
                    <a:pt x="1401" y="2502"/>
                    <a:pt x="1235" y="2002"/>
                    <a:pt x="1034" y="1535"/>
                  </a:cubicBezTo>
                  <a:cubicBezTo>
                    <a:pt x="801" y="1068"/>
                    <a:pt x="634" y="568"/>
                    <a:pt x="434" y="134"/>
                  </a:cubicBezTo>
                  <a:cubicBezTo>
                    <a:pt x="401" y="34"/>
                    <a:pt x="267" y="1"/>
                    <a:pt x="167"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3"/>
            <p:cNvSpPr/>
            <p:nvPr/>
          </p:nvSpPr>
          <p:spPr>
            <a:xfrm>
              <a:off x="4496725" y="4540775"/>
              <a:ext cx="45050" cy="42750"/>
            </a:xfrm>
            <a:custGeom>
              <a:rect b="b" l="l" r="r" t="t"/>
              <a:pathLst>
                <a:path extrusionOk="0" h="1710" w="1802">
                  <a:moveTo>
                    <a:pt x="805" y="0"/>
                  </a:moveTo>
                  <a:cubicBezTo>
                    <a:pt x="715" y="0"/>
                    <a:pt x="624" y="16"/>
                    <a:pt x="534" y="51"/>
                  </a:cubicBezTo>
                  <a:cubicBezTo>
                    <a:pt x="167" y="217"/>
                    <a:pt x="0" y="718"/>
                    <a:pt x="200" y="1151"/>
                  </a:cubicBezTo>
                  <a:cubicBezTo>
                    <a:pt x="379" y="1509"/>
                    <a:pt x="675" y="1710"/>
                    <a:pt x="983" y="1710"/>
                  </a:cubicBezTo>
                  <a:cubicBezTo>
                    <a:pt x="1078" y="1710"/>
                    <a:pt x="1174" y="1691"/>
                    <a:pt x="1268" y="1652"/>
                  </a:cubicBezTo>
                  <a:cubicBezTo>
                    <a:pt x="1635" y="1485"/>
                    <a:pt x="1801" y="985"/>
                    <a:pt x="1601" y="551"/>
                  </a:cubicBezTo>
                  <a:cubicBezTo>
                    <a:pt x="1469" y="234"/>
                    <a:pt x="1148" y="0"/>
                    <a:pt x="80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3"/>
            <p:cNvSpPr/>
            <p:nvPr/>
          </p:nvSpPr>
          <p:spPr>
            <a:xfrm>
              <a:off x="4687675" y="4457375"/>
              <a:ext cx="45075" cy="42775"/>
            </a:xfrm>
            <a:custGeom>
              <a:rect b="b" l="l" r="r" t="t"/>
              <a:pathLst>
                <a:path extrusionOk="0" h="1711" w="1803">
                  <a:moveTo>
                    <a:pt x="772" y="0"/>
                  </a:moveTo>
                  <a:cubicBezTo>
                    <a:pt x="691" y="0"/>
                    <a:pt x="611" y="16"/>
                    <a:pt x="535" y="51"/>
                  </a:cubicBezTo>
                  <a:cubicBezTo>
                    <a:pt x="168" y="218"/>
                    <a:pt x="1" y="718"/>
                    <a:pt x="201" y="1152"/>
                  </a:cubicBezTo>
                  <a:cubicBezTo>
                    <a:pt x="354" y="1509"/>
                    <a:pt x="664" y="1710"/>
                    <a:pt x="965" y="1710"/>
                  </a:cubicBezTo>
                  <a:cubicBezTo>
                    <a:pt x="1057" y="1710"/>
                    <a:pt x="1149" y="1691"/>
                    <a:pt x="1235" y="1652"/>
                  </a:cubicBezTo>
                  <a:cubicBezTo>
                    <a:pt x="1635" y="1485"/>
                    <a:pt x="1802" y="985"/>
                    <a:pt x="1569" y="551"/>
                  </a:cubicBezTo>
                  <a:cubicBezTo>
                    <a:pt x="1410" y="234"/>
                    <a:pt x="1084" y="0"/>
                    <a:pt x="7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3"/>
            <p:cNvSpPr/>
            <p:nvPr/>
          </p:nvSpPr>
          <p:spPr>
            <a:xfrm>
              <a:off x="4562600" y="4496150"/>
              <a:ext cx="110100" cy="76800"/>
            </a:xfrm>
            <a:custGeom>
              <a:rect b="b" l="l" r="r" t="t"/>
              <a:pathLst>
                <a:path extrusionOk="0" h="3072" w="4404">
                  <a:moveTo>
                    <a:pt x="4170" y="1"/>
                  </a:moveTo>
                  <a:cubicBezTo>
                    <a:pt x="4070" y="1"/>
                    <a:pt x="4003" y="101"/>
                    <a:pt x="4003" y="168"/>
                  </a:cubicBezTo>
                  <a:cubicBezTo>
                    <a:pt x="4003" y="635"/>
                    <a:pt x="3870" y="1102"/>
                    <a:pt x="3670" y="1469"/>
                  </a:cubicBezTo>
                  <a:cubicBezTo>
                    <a:pt x="3469" y="1836"/>
                    <a:pt x="3136" y="2136"/>
                    <a:pt x="2702" y="2336"/>
                  </a:cubicBezTo>
                  <a:cubicBezTo>
                    <a:pt x="2462" y="2489"/>
                    <a:pt x="2179" y="2556"/>
                    <a:pt x="1900" y="2556"/>
                  </a:cubicBezTo>
                  <a:cubicBezTo>
                    <a:pt x="1752" y="2556"/>
                    <a:pt x="1606" y="2537"/>
                    <a:pt x="1468" y="2503"/>
                  </a:cubicBezTo>
                  <a:cubicBezTo>
                    <a:pt x="1034" y="2436"/>
                    <a:pt x="567" y="2236"/>
                    <a:pt x="234" y="1936"/>
                  </a:cubicBezTo>
                  <a:cubicBezTo>
                    <a:pt x="167" y="1902"/>
                    <a:pt x="134" y="1902"/>
                    <a:pt x="67" y="1902"/>
                  </a:cubicBezTo>
                  <a:cubicBezTo>
                    <a:pt x="0" y="1936"/>
                    <a:pt x="0" y="2002"/>
                    <a:pt x="34" y="2102"/>
                  </a:cubicBezTo>
                  <a:cubicBezTo>
                    <a:pt x="367" y="2503"/>
                    <a:pt x="801" y="2803"/>
                    <a:pt x="1335" y="2970"/>
                  </a:cubicBezTo>
                  <a:cubicBezTo>
                    <a:pt x="1550" y="3037"/>
                    <a:pt x="1776" y="3072"/>
                    <a:pt x="2002" y="3072"/>
                  </a:cubicBezTo>
                  <a:cubicBezTo>
                    <a:pt x="2336" y="3072"/>
                    <a:pt x="2670" y="2996"/>
                    <a:pt x="2969" y="2836"/>
                  </a:cubicBezTo>
                  <a:cubicBezTo>
                    <a:pt x="3469" y="2636"/>
                    <a:pt x="3870" y="2236"/>
                    <a:pt x="4137" y="1736"/>
                  </a:cubicBezTo>
                  <a:cubicBezTo>
                    <a:pt x="4370" y="1235"/>
                    <a:pt x="4403" y="668"/>
                    <a:pt x="4303" y="134"/>
                  </a:cubicBezTo>
                  <a:cubicBezTo>
                    <a:pt x="4303" y="68"/>
                    <a:pt x="4237" y="1"/>
                    <a:pt x="417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3"/>
            <p:cNvSpPr/>
            <p:nvPr/>
          </p:nvSpPr>
          <p:spPr>
            <a:xfrm>
              <a:off x="4711025" y="4492800"/>
              <a:ext cx="103450" cy="78425"/>
            </a:xfrm>
            <a:custGeom>
              <a:rect b="b" l="l" r="r" t="t"/>
              <a:pathLst>
                <a:path extrusionOk="0" h="3137" w="4138">
                  <a:moveTo>
                    <a:pt x="2381" y="1"/>
                  </a:moveTo>
                  <a:cubicBezTo>
                    <a:pt x="2086" y="1"/>
                    <a:pt x="1774" y="65"/>
                    <a:pt x="1469" y="202"/>
                  </a:cubicBezTo>
                  <a:cubicBezTo>
                    <a:pt x="501" y="602"/>
                    <a:pt x="1" y="1569"/>
                    <a:pt x="368" y="2303"/>
                  </a:cubicBezTo>
                  <a:cubicBezTo>
                    <a:pt x="597" y="2830"/>
                    <a:pt x="1156" y="3137"/>
                    <a:pt x="1798" y="3137"/>
                  </a:cubicBezTo>
                  <a:cubicBezTo>
                    <a:pt x="2090" y="3137"/>
                    <a:pt x="2400" y="3073"/>
                    <a:pt x="2703" y="2937"/>
                  </a:cubicBezTo>
                  <a:cubicBezTo>
                    <a:pt x="3637" y="2537"/>
                    <a:pt x="4137" y="1569"/>
                    <a:pt x="3804" y="802"/>
                  </a:cubicBezTo>
                  <a:cubicBezTo>
                    <a:pt x="3575" y="300"/>
                    <a:pt x="3019" y="1"/>
                    <a:pt x="238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3"/>
            <p:cNvSpPr/>
            <p:nvPr/>
          </p:nvSpPr>
          <p:spPr>
            <a:xfrm>
              <a:off x="4475875" y="4605400"/>
              <a:ext cx="103425" cy="78400"/>
            </a:xfrm>
            <a:custGeom>
              <a:rect b="b" l="l" r="r" t="t"/>
              <a:pathLst>
                <a:path extrusionOk="0" h="3136" w="4137">
                  <a:moveTo>
                    <a:pt x="2380" y="0"/>
                  </a:moveTo>
                  <a:cubicBezTo>
                    <a:pt x="2086" y="0"/>
                    <a:pt x="1773" y="64"/>
                    <a:pt x="1468" y="201"/>
                  </a:cubicBezTo>
                  <a:cubicBezTo>
                    <a:pt x="501" y="601"/>
                    <a:pt x="0" y="1569"/>
                    <a:pt x="334" y="2302"/>
                  </a:cubicBezTo>
                  <a:cubicBezTo>
                    <a:pt x="563" y="2829"/>
                    <a:pt x="1122" y="3136"/>
                    <a:pt x="1763" y="3136"/>
                  </a:cubicBezTo>
                  <a:cubicBezTo>
                    <a:pt x="2056" y="3136"/>
                    <a:pt x="2366" y="3072"/>
                    <a:pt x="2669" y="2936"/>
                  </a:cubicBezTo>
                  <a:cubicBezTo>
                    <a:pt x="3636" y="2536"/>
                    <a:pt x="4136" y="1569"/>
                    <a:pt x="3803" y="801"/>
                  </a:cubicBezTo>
                  <a:cubicBezTo>
                    <a:pt x="3575" y="299"/>
                    <a:pt x="3019" y="0"/>
                    <a:pt x="238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2" name="Google Shape;62;p3"/>
          <p:cNvSpPr/>
          <p:nvPr/>
        </p:nvSpPr>
        <p:spPr>
          <a:xfrm>
            <a:off x="862297" y="657167"/>
            <a:ext cx="258588" cy="227996"/>
          </a:xfrm>
          <a:custGeom>
            <a:rect b="b" l="l" r="r" t="t"/>
            <a:pathLst>
              <a:path extrusionOk="0" h="10699" w="12136">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3"/>
          <p:cNvSpPr/>
          <p:nvPr/>
        </p:nvSpPr>
        <p:spPr>
          <a:xfrm>
            <a:off x="1094988" y="472896"/>
            <a:ext cx="99485" cy="87705"/>
          </a:xfrm>
          <a:custGeom>
            <a:rect b="b" l="l" r="r" t="t"/>
            <a:pathLst>
              <a:path extrusionOk="0" h="10699" w="12136">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3"/>
          <p:cNvSpPr/>
          <p:nvPr/>
        </p:nvSpPr>
        <p:spPr>
          <a:xfrm rot="-5400000">
            <a:off x="7108205" y="3166729"/>
            <a:ext cx="1119149" cy="2952450"/>
          </a:xfrm>
          <a:custGeom>
            <a:rect b="b" l="l" r="r" t="t"/>
            <a:pathLst>
              <a:path extrusionOk="0" h="89952" w="34097">
                <a:moveTo>
                  <a:pt x="6827" y="1"/>
                </a:moveTo>
                <a:cubicBezTo>
                  <a:pt x="4501" y="1"/>
                  <a:pt x="2262" y="226"/>
                  <a:pt x="338" y="633"/>
                </a:cubicBezTo>
                <a:lnTo>
                  <a:pt x="0" y="89951"/>
                </a:lnTo>
                <a:lnTo>
                  <a:pt x="8097" y="89812"/>
                </a:lnTo>
                <a:cubicBezTo>
                  <a:pt x="17327" y="89235"/>
                  <a:pt x="25980" y="83347"/>
                  <a:pt x="30058" y="75032"/>
                </a:cubicBezTo>
                <a:cubicBezTo>
                  <a:pt x="34096" y="66757"/>
                  <a:pt x="32763" y="55935"/>
                  <a:pt x="26338" y="49291"/>
                </a:cubicBezTo>
                <a:cubicBezTo>
                  <a:pt x="23653" y="46546"/>
                  <a:pt x="20271" y="44556"/>
                  <a:pt x="17645" y="41771"/>
                </a:cubicBezTo>
                <a:cubicBezTo>
                  <a:pt x="14999" y="38947"/>
                  <a:pt x="13129" y="34869"/>
                  <a:pt x="14502" y="31288"/>
                </a:cubicBezTo>
                <a:cubicBezTo>
                  <a:pt x="16093" y="27150"/>
                  <a:pt x="21086" y="25519"/>
                  <a:pt x="24011" y="22177"/>
                </a:cubicBezTo>
                <a:cubicBezTo>
                  <a:pt x="28327" y="17144"/>
                  <a:pt x="26796" y="8769"/>
                  <a:pt x="21842" y="4373"/>
                </a:cubicBezTo>
                <a:cubicBezTo>
                  <a:pt x="18358" y="1267"/>
                  <a:pt x="12345" y="1"/>
                  <a:pt x="6827"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2">
  <p:cSld name="CUSTOM_20">
    <p:spTree>
      <p:nvGrpSpPr>
        <p:cNvPr id="388" name="Shape 388"/>
        <p:cNvGrpSpPr/>
        <p:nvPr/>
      </p:nvGrpSpPr>
      <p:grpSpPr>
        <a:xfrm>
          <a:off x="0" y="0"/>
          <a:ext cx="0" cy="0"/>
          <a:chOff x="0" y="0"/>
          <a:chExt cx="0" cy="0"/>
        </a:xfrm>
      </p:grpSpPr>
      <p:sp>
        <p:nvSpPr>
          <p:cNvPr id="389" name="Google Shape;389;p21"/>
          <p:cNvSpPr txBox="1"/>
          <p:nvPr>
            <p:ph idx="1" type="subTitle"/>
          </p:nvPr>
        </p:nvSpPr>
        <p:spPr>
          <a:xfrm>
            <a:off x="4833913" y="3752050"/>
            <a:ext cx="2338800" cy="3480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1400"/>
              <a:buNone/>
              <a:defRPr b="0" sz="1400"/>
            </a:lvl1pPr>
            <a:lvl2pPr lvl="1" rtl="0" algn="ctr">
              <a:lnSpc>
                <a:spcPct val="100000"/>
              </a:lnSpc>
              <a:spcBef>
                <a:spcPts val="0"/>
              </a:spcBef>
              <a:spcAft>
                <a:spcPts val="0"/>
              </a:spcAft>
              <a:buSzPts val="1400"/>
              <a:buNone/>
              <a:defRPr sz="1400"/>
            </a:lvl2pPr>
            <a:lvl3pPr lvl="2" rtl="0" algn="ctr">
              <a:lnSpc>
                <a:spcPct val="100000"/>
              </a:lnSpc>
              <a:spcBef>
                <a:spcPts val="0"/>
              </a:spcBef>
              <a:spcAft>
                <a:spcPts val="0"/>
              </a:spcAft>
              <a:buSzPts val="1400"/>
              <a:buNone/>
              <a:defRPr sz="1400"/>
            </a:lvl3pPr>
            <a:lvl4pPr lvl="3" rtl="0" algn="ctr">
              <a:lnSpc>
                <a:spcPct val="100000"/>
              </a:lnSpc>
              <a:spcBef>
                <a:spcPts val="0"/>
              </a:spcBef>
              <a:spcAft>
                <a:spcPts val="0"/>
              </a:spcAft>
              <a:buSzPts val="1400"/>
              <a:buNone/>
              <a:defRPr sz="1400"/>
            </a:lvl4pPr>
            <a:lvl5pPr lvl="4" rtl="0" algn="ctr">
              <a:lnSpc>
                <a:spcPct val="100000"/>
              </a:lnSpc>
              <a:spcBef>
                <a:spcPts val="0"/>
              </a:spcBef>
              <a:spcAft>
                <a:spcPts val="0"/>
              </a:spcAft>
              <a:buSzPts val="1400"/>
              <a:buNone/>
              <a:defRPr sz="1400"/>
            </a:lvl5pPr>
            <a:lvl6pPr lvl="5" rtl="0" algn="ctr">
              <a:lnSpc>
                <a:spcPct val="100000"/>
              </a:lnSpc>
              <a:spcBef>
                <a:spcPts val="0"/>
              </a:spcBef>
              <a:spcAft>
                <a:spcPts val="0"/>
              </a:spcAft>
              <a:buSzPts val="1400"/>
              <a:buNone/>
              <a:defRPr sz="1400"/>
            </a:lvl6pPr>
            <a:lvl7pPr lvl="6" rtl="0" algn="ctr">
              <a:lnSpc>
                <a:spcPct val="100000"/>
              </a:lnSpc>
              <a:spcBef>
                <a:spcPts val="0"/>
              </a:spcBef>
              <a:spcAft>
                <a:spcPts val="0"/>
              </a:spcAft>
              <a:buSzPts val="1400"/>
              <a:buNone/>
              <a:defRPr sz="1400"/>
            </a:lvl7pPr>
            <a:lvl8pPr lvl="7" rtl="0" algn="ctr">
              <a:lnSpc>
                <a:spcPct val="100000"/>
              </a:lnSpc>
              <a:spcBef>
                <a:spcPts val="0"/>
              </a:spcBef>
              <a:spcAft>
                <a:spcPts val="0"/>
              </a:spcAft>
              <a:buSzPts val="1400"/>
              <a:buNone/>
              <a:defRPr sz="1400"/>
            </a:lvl8pPr>
            <a:lvl9pPr lvl="8" rtl="0" algn="ctr">
              <a:lnSpc>
                <a:spcPct val="100000"/>
              </a:lnSpc>
              <a:spcBef>
                <a:spcPts val="0"/>
              </a:spcBef>
              <a:spcAft>
                <a:spcPts val="0"/>
              </a:spcAft>
              <a:buSzPts val="1400"/>
              <a:buNone/>
              <a:defRPr sz="1400"/>
            </a:lvl9pPr>
          </a:lstStyle>
          <a:p/>
        </p:txBody>
      </p:sp>
      <p:sp>
        <p:nvSpPr>
          <p:cNvPr id="390" name="Google Shape;390;p21"/>
          <p:cNvSpPr txBox="1"/>
          <p:nvPr>
            <p:ph hasCustomPrompt="1" type="title"/>
          </p:nvPr>
        </p:nvSpPr>
        <p:spPr>
          <a:xfrm>
            <a:off x="4833913" y="2706827"/>
            <a:ext cx="2338800" cy="697200"/>
          </a:xfrm>
          <a:prstGeom prst="rect">
            <a:avLst/>
          </a:prstGeom>
          <a:noFill/>
        </p:spPr>
        <p:txBody>
          <a:bodyPr anchorCtr="0" anchor="ctr" bIns="91425" lIns="91425" spcFirstLastPara="1" rIns="91425" wrap="square" tIns="91425">
            <a:normAutofit/>
          </a:bodyPr>
          <a:lstStyle>
            <a:lvl1pPr lvl="0" rtl="0" algn="ctr">
              <a:spcBef>
                <a:spcPts val="0"/>
              </a:spcBef>
              <a:spcAft>
                <a:spcPts val="0"/>
              </a:spcAft>
              <a:buSzPts val="3600"/>
              <a:buNone/>
              <a:defRPr sz="5000"/>
            </a:lvl1pPr>
            <a:lvl2pPr lvl="1" rtl="0" algn="ctr">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2pPr>
            <a:lvl3pPr lvl="2" rtl="0" algn="ctr">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3pPr>
            <a:lvl4pPr lvl="3" rtl="0" algn="ctr">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4pPr>
            <a:lvl5pPr lvl="4" rtl="0" algn="ctr">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5pPr>
            <a:lvl6pPr lvl="5" rtl="0" algn="ctr">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6pPr>
            <a:lvl7pPr lvl="6" rtl="0" algn="ctr">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7pPr>
            <a:lvl8pPr lvl="7" rtl="0" algn="ctr">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8pPr>
            <a:lvl9pPr lvl="8" rtl="0" algn="ctr">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9pPr>
          </a:lstStyle>
          <a:p>
            <a:r>
              <a:t>xx%</a:t>
            </a:r>
          </a:p>
        </p:txBody>
      </p:sp>
      <p:sp>
        <p:nvSpPr>
          <p:cNvPr id="391" name="Google Shape;391;p21"/>
          <p:cNvSpPr txBox="1"/>
          <p:nvPr>
            <p:ph idx="2" type="title"/>
          </p:nvPr>
        </p:nvSpPr>
        <p:spPr>
          <a:xfrm>
            <a:off x="4833913" y="3404038"/>
            <a:ext cx="2338800" cy="348000"/>
          </a:xfrm>
          <a:prstGeom prst="rect">
            <a:avLst/>
          </a:prstGeom>
          <a:noFill/>
          <a:ln>
            <a:noFill/>
          </a:ln>
        </p:spPr>
        <p:txBody>
          <a:bodyPr anchorCtr="0" anchor="ctr" bIns="91425" lIns="91425" spcFirstLastPara="1" rIns="91425" wrap="square" tIns="91425">
            <a:normAutofit/>
          </a:bodyPr>
          <a:lstStyle>
            <a:lvl1pPr lvl="0" rtl="0" algn="ctr">
              <a:spcBef>
                <a:spcPts val="0"/>
              </a:spcBef>
              <a:spcAft>
                <a:spcPts val="0"/>
              </a:spcAft>
              <a:buSzPts val="1400"/>
              <a:buNone/>
              <a:defRPr i="0" sz="2200"/>
            </a:lvl1pPr>
            <a:lvl2pPr lvl="1" rtl="0" algn="r">
              <a:spcBef>
                <a:spcPts val="0"/>
              </a:spcBef>
              <a:spcAft>
                <a:spcPts val="0"/>
              </a:spcAft>
              <a:buSzPts val="1400"/>
              <a:buNone/>
              <a:defRPr sz="1400"/>
            </a:lvl2pPr>
            <a:lvl3pPr lvl="2" rtl="0" algn="r">
              <a:spcBef>
                <a:spcPts val="0"/>
              </a:spcBef>
              <a:spcAft>
                <a:spcPts val="0"/>
              </a:spcAft>
              <a:buSzPts val="1400"/>
              <a:buNone/>
              <a:defRPr sz="1400"/>
            </a:lvl3pPr>
            <a:lvl4pPr lvl="3" rtl="0" algn="r">
              <a:spcBef>
                <a:spcPts val="0"/>
              </a:spcBef>
              <a:spcAft>
                <a:spcPts val="0"/>
              </a:spcAft>
              <a:buSzPts val="1400"/>
              <a:buNone/>
              <a:defRPr sz="1400"/>
            </a:lvl4pPr>
            <a:lvl5pPr lvl="4" rtl="0" algn="r">
              <a:spcBef>
                <a:spcPts val="0"/>
              </a:spcBef>
              <a:spcAft>
                <a:spcPts val="0"/>
              </a:spcAft>
              <a:buSzPts val="1400"/>
              <a:buNone/>
              <a:defRPr sz="1400"/>
            </a:lvl5pPr>
            <a:lvl6pPr lvl="5" rtl="0" algn="r">
              <a:spcBef>
                <a:spcPts val="0"/>
              </a:spcBef>
              <a:spcAft>
                <a:spcPts val="0"/>
              </a:spcAft>
              <a:buSzPts val="1400"/>
              <a:buNone/>
              <a:defRPr sz="1400"/>
            </a:lvl6pPr>
            <a:lvl7pPr lvl="6" rtl="0" algn="r">
              <a:spcBef>
                <a:spcPts val="0"/>
              </a:spcBef>
              <a:spcAft>
                <a:spcPts val="0"/>
              </a:spcAft>
              <a:buSzPts val="1400"/>
              <a:buNone/>
              <a:defRPr sz="1400"/>
            </a:lvl7pPr>
            <a:lvl8pPr lvl="7" rtl="0" algn="r">
              <a:spcBef>
                <a:spcPts val="0"/>
              </a:spcBef>
              <a:spcAft>
                <a:spcPts val="0"/>
              </a:spcAft>
              <a:buSzPts val="1400"/>
              <a:buNone/>
              <a:defRPr sz="1400"/>
            </a:lvl8pPr>
            <a:lvl9pPr lvl="8" rtl="0" algn="r">
              <a:spcBef>
                <a:spcPts val="0"/>
              </a:spcBef>
              <a:spcAft>
                <a:spcPts val="0"/>
              </a:spcAft>
              <a:buSzPts val="1400"/>
              <a:buNone/>
              <a:defRPr sz="1400"/>
            </a:lvl9pPr>
          </a:lstStyle>
          <a:p/>
        </p:txBody>
      </p:sp>
      <p:sp>
        <p:nvSpPr>
          <p:cNvPr id="392" name="Google Shape;392;p21"/>
          <p:cNvSpPr txBox="1"/>
          <p:nvPr>
            <p:ph idx="3" type="subTitle"/>
          </p:nvPr>
        </p:nvSpPr>
        <p:spPr>
          <a:xfrm>
            <a:off x="1971288" y="3752050"/>
            <a:ext cx="2338800" cy="3480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1400"/>
              <a:buNone/>
              <a:defRPr b="0" sz="1400"/>
            </a:lvl1pPr>
            <a:lvl2pPr lvl="1" rtl="0" algn="ctr">
              <a:lnSpc>
                <a:spcPct val="100000"/>
              </a:lnSpc>
              <a:spcBef>
                <a:spcPts val="0"/>
              </a:spcBef>
              <a:spcAft>
                <a:spcPts val="0"/>
              </a:spcAft>
              <a:buSzPts val="1400"/>
              <a:buNone/>
              <a:defRPr sz="1400"/>
            </a:lvl2pPr>
            <a:lvl3pPr lvl="2" rtl="0" algn="ctr">
              <a:lnSpc>
                <a:spcPct val="100000"/>
              </a:lnSpc>
              <a:spcBef>
                <a:spcPts val="0"/>
              </a:spcBef>
              <a:spcAft>
                <a:spcPts val="0"/>
              </a:spcAft>
              <a:buSzPts val="1400"/>
              <a:buNone/>
              <a:defRPr sz="1400"/>
            </a:lvl3pPr>
            <a:lvl4pPr lvl="3" rtl="0" algn="ctr">
              <a:lnSpc>
                <a:spcPct val="100000"/>
              </a:lnSpc>
              <a:spcBef>
                <a:spcPts val="0"/>
              </a:spcBef>
              <a:spcAft>
                <a:spcPts val="0"/>
              </a:spcAft>
              <a:buSzPts val="1400"/>
              <a:buNone/>
              <a:defRPr sz="1400"/>
            </a:lvl4pPr>
            <a:lvl5pPr lvl="4" rtl="0" algn="ctr">
              <a:lnSpc>
                <a:spcPct val="100000"/>
              </a:lnSpc>
              <a:spcBef>
                <a:spcPts val="0"/>
              </a:spcBef>
              <a:spcAft>
                <a:spcPts val="0"/>
              </a:spcAft>
              <a:buSzPts val="1400"/>
              <a:buNone/>
              <a:defRPr sz="1400"/>
            </a:lvl5pPr>
            <a:lvl6pPr lvl="5" rtl="0" algn="ctr">
              <a:lnSpc>
                <a:spcPct val="100000"/>
              </a:lnSpc>
              <a:spcBef>
                <a:spcPts val="0"/>
              </a:spcBef>
              <a:spcAft>
                <a:spcPts val="0"/>
              </a:spcAft>
              <a:buSzPts val="1400"/>
              <a:buNone/>
              <a:defRPr sz="1400"/>
            </a:lvl6pPr>
            <a:lvl7pPr lvl="6" rtl="0" algn="ctr">
              <a:lnSpc>
                <a:spcPct val="100000"/>
              </a:lnSpc>
              <a:spcBef>
                <a:spcPts val="0"/>
              </a:spcBef>
              <a:spcAft>
                <a:spcPts val="0"/>
              </a:spcAft>
              <a:buSzPts val="1400"/>
              <a:buNone/>
              <a:defRPr sz="1400"/>
            </a:lvl7pPr>
            <a:lvl8pPr lvl="7" rtl="0" algn="ctr">
              <a:lnSpc>
                <a:spcPct val="100000"/>
              </a:lnSpc>
              <a:spcBef>
                <a:spcPts val="0"/>
              </a:spcBef>
              <a:spcAft>
                <a:spcPts val="0"/>
              </a:spcAft>
              <a:buSzPts val="1400"/>
              <a:buNone/>
              <a:defRPr sz="1400"/>
            </a:lvl8pPr>
            <a:lvl9pPr lvl="8" rtl="0" algn="ctr">
              <a:lnSpc>
                <a:spcPct val="100000"/>
              </a:lnSpc>
              <a:spcBef>
                <a:spcPts val="0"/>
              </a:spcBef>
              <a:spcAft>
                <a:spcPts val="0"/>
              </a:spcAft>
              <a:buSzPts val="1400"/>
              <a:buNone/>
              <a:defRPr sz="1400"/>
            </a:lvl9pPr>
          </a:lstStyle>
          <a:p/>
        </p:txBody>
      </p:sp>
      <p:sp>
        <p:nvSpPr>
          <p:cNvPr id="393" name="Google Shape;393;p21"/>
          <p:cNvSpPr txBox="1"/>
          <p:nvPr>
            <p:ph hasCustomPrompt="1" idx="4" type="title"/>
          </p:nvPr>
        </p:nvSpPr>
        <p:spPr>
          <a:xfrm>
            <a:off x="1971288" y="2706827"/>
            <a:ext cx="2338800" cy="697200"/>
          </a:xfrm>
          <a:prstGeom prst="rect">
            <a:avLst/>
          </a:prstGeom>
          <a:noFill/>
        </p:spPr>
        <p:txBody>
          <a:bodyPr anchorCtr="0" anchor="ctr" bIns="91425" lIns="91425" spcFirstLastPara="1" rIns="91425" wrap="square" tIns="91425">
            <a:normAutofit/>
          </a:bodyPr>
          <a:lstStyle>
            <a:lvl1pPr lvl="0" rtl="0" algn="ctr">
              <a:spcBef>
                <a:spcPts val="0"/>
              </a:spcBef>
              <a:spcAft>
                <a:spcPts val="0"/>
              </a:spcAft>
              <a:buSzPts val="3600"/>
              <a:buNone/>
              <a:defRPr sz="5000"/>
            </a:lvl1pPr>
            <a:lvl2pPr lvl="1" rtl="0" algn="ctr">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2pPr>
            <a:lvl3pPr lvl="2" rtl="0" algn="ctr">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3pPr>
            <a:lvl4pPr lvl="3" rtl="0" algn="ctr">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4pPr>
            <a:lvl5pPr lvl="4" rtl="0" algn="ctr">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5pPr>
            <a:lvl6pPr lvl="5" rtl="0" algn="ctr">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6pPr>
            <a:lvl7pPr lvl="6" rtl="0" algn="ctr">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7pPr>
            <a:lvl8pPr lvl="7" rtl="0" algn="ctr">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8pPr>
            <a:lvl9pPr lvl="8" rtl="0" algn="ctr">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9pPr>
          </a:lstStyle>
          <a:p>
            <a:r>
              <a:t>xx%</a:t>
            </a:r>
          </a:p>
        </p:txBody>
      </p:sp>
      <p:sp>
        <p:nvSpPr>
          <p:cNvPr id="394" name="Google Shape;394;p21"/>
          <p:cNvSpPr txBox="1"/>
          <p:nvPr>
            <p:ph idx="5" type="title"/>
          </p:nvPr>
        </p:nvSpPr>
        <p:spPr>
          <a:xfrm>
            <a:off x="1971288" y="3404038"/>
            <a:ext cx="2338800" cy="348000"/>
          </a:xfrm>
          <a:prstGeom prst="rect">
            <a:avLst/>
          </a:prstGeom>
          <a:noFill/>
          <a:ln>
            <a:noFill/>
          </a:ln>
        </p:spPr>
        <p:txBody>
          <a:bodyPr anchorCtr="0" anchor="ctr" bIns="91425" lIns="91425" spcFirstLastPara="1" rIns="91425" wrap="square" tIns="91425">
            <a:normAutofit/>
          </a:bodyPr>
          <a:lstStyle>
            <a:lvl1pPr lvl="0" rtl="0" algn="ctr">
              <a:spcBef>
                <a:spcPts val="0"/>
              </a:spcBef>
              <a:spcAft>
                <a:spcPts val="0"/>
              </a:spcAft>
              <a:buSzPts val="1400"/>
              <a:buNone/>
              <a:defRPr i="0" sz="2200"/>
            </a:lvl1pPr>
            <a:lvl2pPr lvl="1" rtl="0" algn="r">
              <a:spcBef>
                <a:spcPts val="0"/>
              </a:spcBef>
              <a:spcAft>
                <a:spcPts val="0"/>
              </a:spcAft>
              <a:buSzPts val="1400"/>
              <a:buNone/>
              <a:defRPr sz="1400"/>
            </a:lvl2pPr>
            <a:lvl3pPr lvl="2" rtl="0" algn="r">
              <a:spcBef>
                <a:spcPts val="0"/>
              </a:spcBef>
              <a:spcAft>
                <a:spcPts val="0"/>
              </a:spcAft>
              <a:buSzPts val="1400"/>
              <a:buNone/>
              <a:defRPr sz="1400"/>
            </a:lvl3pPr>
            <a:lvl4pPr lvl="3" rtl="0" algn="r">
              <a:spcBef>
                <a:spcPts val="0"/>
              </a:spcBef>
              <a:spcAft>
                <a:spcPts val="0"/>
              </a:spcAft>
              <a:buSzPts val="1400"/>
              <a:buNone/>
              <a:defRPr sz="1400"/>
            </a:lvl4pPr>
            <a:lvl5pPr lvl="4" rtl="0" algn="r">
              <a:spcBef>
                <a:spcPts val="0"/>
              </a:spcBef>
              <a:spcAft>
                <a:spcPts val="0"/>
              </a:spcAft>
              <a:buSzPts val="1400"/>
              <a:buNone/>
              <a:defRPr sz="1400"/>
            </a:lvl5pPr>
            <a:lvl6pPr lvl="5" rtl="0" algn="r">
              <a:spcBef>
                <a:spcPts val="0"/>
              </a:spcBef>
              <a:spcAft>
                <a:spcPts val="0"/>
              </a:spcAft>
              <a:buSzPts val="1400"/>
              <a:buNone/>
              <a:defRPr sz="1400"/>
            </a:lvl6pPr>
            <a:lvl7pPr lvl="6" rtl="0" algn="r">
              <a:spcBef>
                <a:spcPts val="0"/>
              </a:spcBef>
              <a:spcAft>
                <a:spcPts val="0"/>
              </a:spcAft>
              <a:buSzPts val="1400"/>
              <a:buNone/>
              <a:defRPr sz="1400"/>
            </a:lvl7pPr>
            <a:lvl8pPr lvl="7" rtl="0" algn="r">
              <a:spcBef>
                <a:spcPts val="0"/>
              </a:spcBef>
              <a:spcAft>
                <a:spcPts val="0"/>
              </a:spcAft>
              <a:buSzPts val="1400"/>
              <a:buNone/>
              <a:defRPr sz="1400"/>
            </a:lvl8pPr>
            <a:lvl9pPr lvl="8" rtl="0" algn="r">
              <a:spcBef>
                <a:spcPts val="0"/>
              </a:spcBef>
              <a:spcAft>
                <a:spcPts val="0"/>
              </a:spcAft>
              <a:buSzPts val="1400"/>
              <a:buNone/>
              <a:defRPr sz="1400"/>
            </a:lvl9pPr>
          </a:lstStyle>
          <a:p/>
        </p:txBody>
      </p:sp>
      <p:sp>
        <p:nvSpPr>
          <p:cNvPr id="395" name="Google Shape;395;p21"/>
          <p:cNvSpPr txBox="1"/>
          <p:nvPr>
            <p:ph idx="6" type="subTitle"/>
          </p:nvPr>
        </p:nvSpPr>
        <p:spPr>
          <a:xfrm>
            <a:off x="3402601" y="1936075"/>
            <a:ext cx="2338800" cy="3480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1400"/>
              <a:buNone/>
              <a:defRPr b="0" sz="1400"/>
            </a:lvl1pPr>
            <a:lvl2pPr lvl="1" rtl="0" algn="ctr">
              <a:lnSpc>
                <a:spcPct val="100000"/>
              </a:lnSpc>
              <a:spcBef>
                <a:spcPts val="0"/>
              </a:spcBef>
              <a:spcAft>
                <a:spcPts val="0"/>
              </a:spcAft>
              <a:buSzPts val="1400"/>
              <a:buNone/>
              <a:defRPr sz="1400"/>
            </a:lvl2pPr>
            <a:lvl3pPr lvl="2" rtl="0" algn="ctr">
              <a:lnSpc>
                <a:spcPct val="100000"/>
              </a:lnSpc>
              <a:spcBef>
                <a:spcPts val="0"/>
              </a:spcBef>
              <a:spcAft>
                <a:spcPts val="0"/>
              </a:spcAft>
              <a:buSzPts val="1400"/>
              <a:buNone/>
              <a:defRPr sz="1400"/>
            </a:lvl3pPr>
            <a:lvl4pPr lvl="3" rtl="0" algn="ctr">
              <a:lnSpc>
                <a:spcPct val="100000"/>
              </a:lnSpc>
              <a:spcBef>
                <a:spcPts val="0"/>
              </a:spcBef>
              <a:spcAft>
                <a:spcPts val="0"/>
              </a:spcAft>
              <a:buSzPts val="1400"/>
              <a:buNone/>
              <a:defRPr sz="1400"/>
            </a:lvl4pPr>
            <a:lvl5pPr lvl="4" rtl="0" algn="ctr">
              <a:lnSpc>
                <a:spcPct val="100000"/>
              </a:lnSpc>
              <a:spcBef>
                <a:spcPts val="0"/>
              </a:spcBef>
              <a:spcAft>
                <a:spcPts val="0"/>
              </a:spcAft>
              <a:buSzPts val="1400"/>
              <a:buNone/>
              <a:defRPr sz="1400"/>
            </a:lvl5pPr>
            <a:lvl6pPr lvl="5" rtl="0" algn="ctr">
              <a:lnSpc>
                <a:spcPct val="100000"/>
              </a:lnSpc>
              <a:spcBef>
                <a:spcPts val="0"/>
              </a:spcBef>
              <a:spcAft>
                <a:spcPts val="0"/>
              </a:spcAft>
              <a:buSzPts val="1400"/>
              <a:buNone/>
              <a:defRPr sz="1400"/>
            </a:lvl6pPr>
            <a:lvl7pPr lvl="6" rtl="0" algn="ctr">
              <a:lnSpc>
                <a:spcPct val="100000"/>
              </a:lnSpc>
              <a:spcBef>
                <a:spcPts val="0"/>
              </a:spcBef>
              <a:spcAft>
                <a:spcPts val="0"/>
              </a:spcAft>
              <a:buSzPts val="1400"/>
              <a:buNone/>
              <a:defRPr sz="1400"/>
            </a:lvl7pPr>
            <a:lvl8pPr lvl="7" rtl="0" algn="ctr">
              <a:lnSpc>
                <a:spcPct val="100000"/>
              </a:lnSpc>
              <a:spcBef>
                <a:spcPts val="0"/>
              </a:spcBef>
              <a:spcAft>
                <a:spcPts val="0"/>
              </a:spcAft>
              <a:buSzPts val="1400"/>
              <a:buNone/>
              <a:defRPr sz="1400"/>
            </a:lvl8pPr>
            <a:lvl9pPr lvl="8" rtl="0" algn="ctr">
              <a:lnSpc>
                <a:spcPct val="100000"/>
              </a:lnSpc>
              <a:spcBef>
                <a:spcPts val="0"/>
              </a:spcBef>
              <a:spcAft>
                <a:spcPts val="0"/>
              </a:spcAft>
              <a:buSzPts val="1400"/>
              <a:buNone/>
              <a:defRPr sz="1400"/>
            </a:lvl9pPr>
          </a:lstStyle>
          <a:p/>
        </p:txBody>
      </p:sp>
      <p:sp>
        <p:nvSpPr>
          <p:cNvPr id="396" name="Google Shape;396;p21"/>
          <p:cNvSpPr txBox="1"/>
          <p:nvPr>
            <p:ph hasCustomPrompt="1" idx="7" type="title"/>
          </p:nvPr>
        </p:nvSpPr>
        <p:spPr>
          <a:xfrm>
            <a:off x="3402600" y="890828"/>
            <a:ext cx="2338800" cy="697200"/>
          </a:xfrm>
          <a:prstGeom prst="rect">
            <a:avLst/>
          </a:prstGeom>
          <a:noFill/>
        </p:spPr>
        <p:txBody>
          <a:bodyPr anchorCtr="0" anchor="ctr" bIns="91425" lIns="91425" spcFirstLastPara="1" rIns="91425" wrap="square" tIns="91425">
            <a:normAutofit/>
          </a:bodyPr>
          <a:lstStyle>
            <a:lvl1pPr lvl="0" rtl="0" algn="ctr">
              <a:spcBef>
                <a:spcPts val="0"/>
              </a:spcBef>
              <a:spcAft>
                <a:spcPts val="0"/>
              </a:spcAft>
              <a:buSzPts val="3600"/>
              <a:buNone/>
              <a:defRPr sz="5000"/>
            </a:lvl1pPr>
            <a:lvl2pPr lvl="1" rtl="0" algn="ctr">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2pPr>
            <a:lvl3pPr lvl="2" rtl="0" algn="ctr">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3pPr>
            <a:lvl4pPr lvl="3" rtl="0" algn="ctr">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4pPr>
            <a:lvl5pPr lvl="4" rtl="0" algn="ctr">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5pPr>
            <a:lvl6pPr lvl="5" rtl="0" algn="ctr">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6pPr>
            <a:lvl7pPr lvl="6" rtl="0" algn="ctr">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7pPr>
            <a:lvl8pPr lvl="7" rtl="0" algn="ctr">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8pPr>
            <a:lvl9pPr lvl="8" rtl="0" algn="ctr">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9pPr>
          </a:lstStyle>
          <a:p>
            <a:r>
              <a:t>xx%</a:t>
            </a:r>
          </a:p>
        </p:txBody>
      </p:sp>
      <p:sp>
        <p:nvSpPr>
          <p:cNvPr id="397" name="Google Shape;397;p21"/>
          <p:cNvSpPr txBox="1"/>
          <p:nvPr>
            <p:ph idx="8" type="title"/>
          </p:nvPr>
        </p:nvSpPr>
        <p:spPr>
          <a:xfrm>
            <a:off x="3402601" y="1588063"/>
            <a:ext cx="2338800" cy="348000"/>
          </a:xfrm>
          <a:prstGeom prst="rect">
            <a:avLst/>
          </a:prstGeom>
          <a:noFill/>
          <a:ln>
            <a:noFill/>
          </a:ln>
        </p:spPr>
        <p:txBody>
          <a:bodyPr anchorCtr="0" anchor="ctr" bIns="91425" lIns="91425" spcFirstLastPara="1" rIns="91425" wrap="square" tIns="91425">
            <a:normAutofit/>
          </a:bodyPr>
          <a:lstStyle>
            <a:lvl1pPr lvl="0" rtl="0" algn="ctr">
              <a:spcBef>
                <a:spcPts val="0"/>
              </a:spcBef>
              <a:spcAft>
                <a:spcPts val="0"/>
              </a:spcAft>
              <a:buSzPts val="1400"/>
              <a:buNone/>
              <a:defRPr i="0" sz="2200"/>
            </a:lvl1pPr>
            <a:lvl2pPr lvl="1" rtl="0" algn="r">
              <a:spcBef>
                <a:spcPts val="0"/>
              </a:spcBef>
              <a:spcAft>
                <a:spcPts val="0"/>
              </a:spcAft>
              <a:buSzPts val="1400"/>
              <a:buNone/>
              <a:defRPr sz="1400"/>
            </a:lvl2pPr>
            <a:lvl3pPr lvl="2" rtl="0" algn="r">
              <a:spcBef>
                <a:spcPts val="0"/>
              </a:spcBef>
              <a:spcAft>
                <a:spcPts val="0"/>
              </a:spcAft>
              <a:buSzPts val="1400"/>
              <a:buNone/>
              <a:defRPr sz="1400"/>
            </a:lvl3pPr>
            <a:lvl4pPr lvl="3" rtl="0" algn="r">
              <a:spcBef>
                <a:spcPts val="0"/>
              </a:spcBef>
              <a:spcAft>
                <a:spcPts val="0"/>
              </a:spcAft>
              <a:buSzPts val="1400"/>
              <a:buNone/>
              <a:defRPr sz="1400"/>
            </a:lvl4pPr>
            <a:lvl5pPr lvl="4" rtl="0" algn="r">
              <a:spcBef>
                <a:spcPts val="0"/>
              </a:spcBef>
              <a:spcAft>
                <a:spcPts val="0"/>
              </a:spcAft>
              <a:buSzPts val="1400"/>
              <a:buNone/>
              <a:defRPr sz="1400"/>
            </a:lvl5pPr>
            <a:lvl6pPr lvl="5" rtl="0" algn="r">
              <a:spcBef>
                <a:spcPts val="0"/>
              </a:spcBef>
              <a:spcAft>
                <a:spcPts val="0"/>
              </a:spcAft>
              <a:buSzPts val="1400"/>
              <a:buNone/>
              <a:defRPr sz="1400"/>
            </a:lvl6pPr>
            <a:lvl7pPr lvl="6" rtl="0" algn="r">
              <a:spcBef>
                <a:spcPts val="0"/>
              </a:spcBef>
              <a:spcAft>
                <a:spcPts val="0"/>
              </a:spcAft>
              <a:buSzPts val="1400"/>
              <a:buNone/>
              <a:defRPr sz="1400"/>
            </a:lvl7pPr>
            <a:lvl8pPr lvl="7" rtl="0" algn="r">
              <a:spcBef>
                <a:spcPts val="0"/>
              </a:spcBef>
              <a:spcAft>
                <a:spcPts val="0"/>
              </a:spcAft>
              <a:buSzPts val="1400"/>
              <a:buNone/>
              <a:defRPr sz="1400"/>
            </a:lvl8pPr>
            <a:lvl9pPr lvl="8" rtl="0" algn="r">
              <a:spcBef>
                <a:spcPts val="0"/>
              </a:spcBef>
              <a:spcAft>
                <a:spcPts val="0"/>
              </a:spcAft>
              <a:buSzPts val="1400"/>
              <a:buNone/>
              <a:defRPr sz="1400"/>
            </a:lvl9pPr>
          </a:lstStyle>
          <a:p/>
        </p:txBody>
      </p:sp>
      <p:sp>
        <p:nvSpPr>
          <p:cNvPr id="398" name="Google Shape;398;p21"/>
          <p:cNvSpPr/>
          <p:nvPr/>
        </p:nvSpPr>
        <p:spPr>
          <a:xfrm>
            <a:off x="383750" y="356150"/>
            <a:ext cx="855025" cy="818500"/>
          </a:xfrm>
          <a:custGeom>
            <a:rect b="b" l="l" r="r" t="t"/>
            <a:pathLst>
              <a:path extrusionOk="0" h="32740" w="34201">
                <a:moveTo>
                  <a:pt x="18322" y="31101"/>
                </a:moveTo>
                <a:cubicBezTo>
                  <a:pt x="18171" y="31174"/>
                  <a:pt x="17986" y="31317"/>
                  <a:pt x="17854" y="31401"/>
                </a:cubicBezTo>
                <a:cubicBezTo>
                  <a:pt x="17546" y="31600"/>
                  <a:pt x="17209" y="31753"/>
                  <a:pt x="16855" y="31851"/>
                </a:cubicBezTo>
                <a:cubicBezTo>
                  <a:pt x="15469" y="32239"/>
                  <a:pt x="13688" y="31897"/>
                  <a:pt x="12332" y="31537"/>
                </a:cubicBezTo>
                <a:lnTo>
                  <a:pt x="12324" y="31537"/>
                </a:lnTo>
                <a:cubicBezTo>
                  <a:pt x="12238" y="31543"/>
                  <a:pt x="12150" y="31520"/>
                  <a:pt x="12079" y="31470"/>
                </a:cubicBezTo>
                <a:lnTo>
                  <a:pt x="11861" y="31409"/>
                </a:lnTo>
                <a:cubicBezTo>
                  <a:pt x="10421" y="31005"/>
                  <a:pt x="8981" y="30491"/>
                  <a:pt x="7592" y="29942"/>
                </a:cubicBezTo>
                <a:cubicBezTo>
                  <a:pt x="6192" y="29391"/>
                  <a:pt x="4752" y="28773"/>
                  <a:pt x="3434" y="28048"/>
                </a:cubicBezTo>
                <a:cubicBezTo>
                  <a:pt x="917" y="26660"/>
                  <a:pt x="1" y="24082"/>
                  <a:pt x="594" y="21341"/>
                </a:cubicBezTo>
                <a:cubicBezTo>
                  <a:pt x="745" y="20641"/>
                  <a:pt x="887" y="19939"/>
                  <a:pt x="1047" y="19241"/>
                </a:cubicBezTo>
                <a:cubicBezTo>
                  <a:pt x="1143" y="18816"/>
                  <a:pt x="1244" y="18388"/>
                  <a:pt x="1357" y="17967"/>
                </a:cubicBezTo>
                <a:cubicBezTo>
                  <a:pt x="1441" y="17653"/>
                  <a:pt x="1535" y="17311"/>
                  <a:pt x="1661" y="17011"/>
                </a:cubicBezTo>
                <a:cubicBezTo>
                  <a:pt x="1856" y="16546"/>
                  <a:pt x="2931" y="15534"/>
                  <a:pt x="3505" y="15285"/>
                </a:cubicBezTo>
                <a:cubicBezTo>
                  <a:pt x="3803" y="13038"/>
                  <a:pt x="4352" y="10879"/>
                  <a:pt x="4817" y="8666"/>
                </a:cubicBezTo>
                <a:cubicBezTo>
                  <a:pt x="5039" y="7608"/>
                  <a:pt x="5274" y="5451"/>
                  <a:pt x="6118" y="4722"/>
                </a:cubicBezTo>
                <a:cubicBezTo>
                  <a:pt x="6133" y="4703"/>
                  <a:pt x="6148" y="4684"/>
                  <a:pt x="6164" y="4670"/>
                </a:cubicBezTo>
                <a:cubicBezTo>
                  <a:pt x="7474" y="3440"/>
                  <a:pt x="9197" y="2861"/>
                  <a:pt x="10892" y="2383"/>
                </a:cubicBezTo>
                <a:cubicBezTo>
                  <a:pt x="11431" y="2232"/>
                  <a:pt x="11974" y="2029"/>
                  <a:pt x="12510" y="1857"/>
                </a:cubicBezTo>
                <a:cubicBezTo>
                  <a:pt x="12952" y="1715"/>
                  <a:pt x="13862" y="1411"/>
                  <a:pt x="14315" y="1430"/>
                </a:cubicBezTo>
                <a:cubicBezTo>
                  <a:pt x="14671" y="1446"/>
                  <a:pt x="15023" y="1497"/>
                  <a:pt x="15369" y="1579"/>
                </a:cubicBezTo>
                <a:cubicBezTo>
                  <a:pt x="15744" y="1212"/>
                  <a:pt x="16213" y="843"/>
                  <a:pt x="16683" y="625"/>
                </a:cubicBezTo>
                <a:cubicBezTo>
                  <a:pt x="17978" y="23"/>
                  <a:pt x="19554" y="0"/>
                  <a:pt x="20788" y="765"/>
                </a:cubicBezTo>
                <a:cubicBezTo>
                  <a:pt x="21949" y="1482"/>
                  <a:pt x="22794" y="2658"/>
                  <a:pt x="23014" y="4014"/>
                </a:cubicBezTo>
                <a:lnTo>
                  <a:pt x="23027" y="4093"/>
                </a:lnTo>
                <a:cubicBezTo>
                  <a:pt x="23368" y="4230"/>
                  <a:pt x="23704" y="4378"/>
                  <a:pt x="24035" y="4538"/>
                </a:cubicBezTo>
                <a:cubicBezTo>
                  <a:pt x="27136" y="2434"/>
                  <a:pt x="30628" y="3913"/>
                  <a:pt x="32912" y="6476"/>
                </a:cubicBezTo>
                <a:cubicBezTo>
                  <a:pt x="33862" y="7541"/>
                  <a:pt x="34201" y="9142"/>
                  <a:pt x="33971" y="10529"/>
                </a:cubicBezTo>
                <a:cubicBezTo>
                  <a:pt x="33834" y="11347"/>
                  <a:pt x="33570" y="12164"/>
                  <a:pt x="33111" y="12862"/>
                </a:cubicBezTo>
                <a:cubicBezTo>
                  <a:pt x="32619" y="13612"/>
                  <a:pt x="31950" y="14230"/>
                  <a:pt x="31472" y="14989"/>
                </a:cubicBezTo>
                <a:cubicBezTo>
                  <a:pt x="30108" y="17146"/>
                  <a:pt x="31676" y="19704"/>
                  <a:pt x="32342" y="21823"/>
                </a:cubicBezTo>
                <a:cubicBezTo>
                  <a:pt x="32904" y="23621"/>
                  <a:pt x="33516" y="25453"/>
                  <a:pt x="33333" y="27364"/>
                </a:cubicBezTo>
                <a:cubicBezTo>
                  <a:pt x="33195" y="28831"/>
                  <a:pt x="32283" y="30422"/>
                  <a:pt x="30808" y="30873"/>
                </a:cubicBezTo>
                <a:cubicBezTo>
                  <a:pt x="29157" y="31378"/>
                  <a:pt x="27455" y="31011"/>
                  <a:pt x="25785" y="30791"/>
                </a:cubicBezTo>
                <a:cubicBezTo>
                  <a:pt x="25487" y="31080"/>
                  <a:pt x="25133" y="31302"/>
                  <a:pt x="24760" y="31482"/>
                </a:cubicBezTo>
                <a:cubicBezTo>
                  <a:pt x="24678" y="31589"/>
                  <a:pt x="24548" y="31646"/>
                  <a:pt x="24416" y="31637"/>
                </a:cubicBezTo>
                <a:cubicBezTo>
                  <a:pt x="24045" y="31786"/>
                  <a:pt x="23666" y="31914"/>
                  <a:pt x="23280" y="32021"/>
                </a:cubicBezTo>
                <a:cubicBezTo>
                  <a:pt x="22306" y="32304"/>
                  <a:pt x="21126" y="32740"/>
                  <a:pt x="20162" y="32208"/>
                </a:cubicBezTo>
                <a:cubicBezTo>
                  <a:pt x="19822" y="32151"/>
                  <a:pt x="19514" y="32040"/>
                  <a:pt x="19233" y="31837"/>
                </a:cubicBezTo>
                <a:cubicBezTo>
                  <a:pt x="19032" y="31690"/>
                  <a:pt x="18881" y="31516"/>
                  <a:pt x="18701" y="31350"/>
                </a:cubicBezTo>
                <a:cubicBezTo>
                  <a:pt x="18592" y="31243"/>
                  <a:pt x="18464" y="31160"/>
                  <a:pt x="18324" y="31101"/>
                </a:cubicBezTo>
                <a:close/>
                <a:moveTo>
                  <a:pt x="18053" y="30170"/>
                </a:moveTo>
                <a:cubicBezTo>
                  <a:pt x="18118" y="29626"/>
                  <a:pt x="18230" y="29079"/>
                  <a:pt x="18336" y="28542"/>
                </a:cubicBezTo>
                <a:cubicBezTo>
                  <a:pt x="18466" y="27888"/>
                  <a:pt x="18605" y="27239"/>
                  <a:pt x="18722" y="26583"/>
                </a:cubicBezTo>
                <a:cubicBezTo>
                  <a:pt x="18938" y="25378"/>
                  <a:pt x="19244" y="23422"/>
                  <a:pt x="18684" y="22238"/>
                </a:cubicBezTo>
                <a:cubicBezTo>
                  <a:pt x="18382" y="22450"/>
                  <a:pt x="18093" y="22680"/>
                  <a:pt x="17812" y="22919"/>
                </a:cubicBezTo>
                <a:cubicBezTo>
                  <a:pt x="17777" y="22949"/>
                  <a:pt x="17737" y="22972"/>
                  <a:pt x="17693" y="22991"/>
                </a:cubicBezTo>
                <a:cubicBezTo>
                  <a:pt x="17437" y="23341"/>
                  <a:pt x="17249" y="24648"/>
                  <a:pt x="17177" y="25044"/>
                </a:cubicBezTo>
                <a:cubicBezTo>
                  <a:pt x="16964" y="26228"/>
                  <a:pt x="16710" y="27421"/>
                  <a:pt x="16199" y="28515"/>
                </a:cubicBezTo>
                <a:cubicBezTo>
                  <a:pt x="15692" y="29598"/>
                  <a:pt x="14975" y="30487"/>
                  <a:pt x="13950" y="31046"/>
                </a:cubicBezTo>
                <a:cubicBezTo>
                  <a:pt x="14891" y="31153"/>
                  <a:pt x="16004" y="31202"/>
                  <a:pt x="16825" y="30925"/>
                </a:cubicBezTo>
                <a:cubicBezTo>
                  <a:pt x="17374" y="30738"/>
                  <a:pt x="17603" y="30474"/>
                  <a:pt x="18053" y="30170"/>
                </a:cubicBezTo>
                <a:close/>
                <a:moveTo>
                  <a:pt x="20254" y="6149"/>
                </a:moveTo>
                <a:cubicBezTo>
                  <a:pt x="20256" y="6047"/>
                  <a:pt x="20262" y="5944"/>
                  <a:pt x="20264" y="5839"/>
                </a:cubicBezTo>
                <a:cubicBezTo>
                  <a:pt x="20281" y="5238"/>
                  <a:pt x="20329" y="4638"/>
                  <a:pt x="20277" y="4037"/>
                </a:cubicBezTo>
                <a:cubicBezTo>
                  <a:pt x="19600" y="3825"/>
                  <a:pt x="18923" y="3611"/>
                  <a:pt x="18255" y="3370"/>
                </a:cubicBezTo>
                <a:cubicBezTo>
                  <a:pt x="18108" y="3318"/>
                  <a:pt x="17959" y="3266"/>
                  <a:pt x="17810" y="3211"/>
                </a:cubicBezTo>
                <a:cubicBezTo>
                  <a:pt x="17689" y="3427"/>
                  <a:pt x="17615" y="3681"/>
                  <a:pt x="17536" y="3913"/>
                </a:cubicBezTo>
                <a:cubicBezTo>
                  <a:pt x="17433" y="4217"/>
                  <a:pt x="17320" y="4498"/>
                  <a:pt x="17136" y="4762"/>
                </a:cubicBezTo>
                <a:cubicBezTo>
                  <a:pt x="18194" y="5181"/>
                  <a:pt x="19244" y="5623"/>
                  <a:pt x="20252" y="6151"/>
                </a:cubicBezTo>
                <a:close/>
                <a:moveTo>
                  <a:pt x="22278" y="6801"/>
                </a:moveTo>
                <a:cubicBezTo>
                  <a:pt x="22436" y="6524"/>
                  <a:pt x="22436" y="5923"/>
                  <a:pt x="22423" y="5648"/>
                </a:cubicBezTo>
                <a:cubicBezTo>
                  <a:pt x="22385" y="4969"/>
                  <a:pt x="22253" y="4301"/>
                  <a:pt x="22031" y="3660"/>
                </a:cubicBezTo>
                <a:cubicBezTo>
                  <a:pt x="21767" y="2899"/>
                  <a:pt x="21308" y="2023"/>
                  <a:pt x="20602" y="1587"/>
                </a:cubicBezTo>
                <a:cubicBezTo>
                  <a:pt x="19571" y="950"/>
                  <a:pt x="18162" y="698"/>
                  <a:pt x="17068" y="1321"/>
                </a:cubicBezTo>
                <a:cubicBezTo>
                  <a:pt x="16563" y="1608"/>
                  <a:pt x="16039" y="1998"/>
                  <a:pt x="15666" y="2442"/>
                </a:cubicBezTo>
                <a:cubicBezTo>
                  <a:pt x="15656" y="2455"/>
                  <a:pt x="15645" y="2465"/>
                  <a:pt x="15635" y="2473"/>
                </a:cubicBezTo>
                <a:cubicBezTo>
                  <a:pt x="15398" y="2748"/>
                  <a:pt x="14941" y="3540"/>
                  <a:pt x="14922" y="3888"/>
                </a:cubicBezTo>
                <a:cubicBezTo>
                  <a:pt x="15404" y="4083"/>
                  <a:pt x="15891" y="4272"/>
                  <a:pt x="16375" y="4462"/>
                </a:cubicBezTo>
                <a:cubicBezTo>
                  <a:pt x="16513" y="4290"/>
                  <a:pt x="16603" y="4060"/>
                  <a:pt x="16668" y="3857"/>
                </a:cubicBezTo>
                <a:cubicBezTo>
                  <a:pt x="16855" y="3255"/>
                  <a:pt x="16932" y="2786"/>
                  <a:pt x="17418" y="2331"/>
                </a:cubicBezTo>
                <a:cubicBezTo>
                  <a:pt x="17431" y="2320"/>
                  <a:pt x="17446" y="2310"/>
                  <a:pt x="17460" y="2304"/>
                </a:cubicBezTo>
                <a:cubicBezTo>
                  <a:pt x="18221" y="1706"/>
                  <a:pt x="19399" y="1509"/>
                  <a:pt x="20248" y="2033"/>
                </a:cubicBezTo>
                <a:cubicBezTo>
                  <a:pt x="21063" y="2538"/>
                  <a:pt x="21109" y="3666"/>
                  <a:pt x="21101" y="4521"/>
                </a:cubicBezTo>
                <a:cubicBezTo>
                  <a:pt x="21094" y="5034"/>
                  <a:pt x="21117" y="5544"/>
                  <a:pt x="21132" y="6057"/>
                </a:cubicBezTo>
                <a:cubicBezTo>
                  <a:pt x="21136" y="6254"/>
                  <a:pt x="21107" y="6485"/>
                  <a:pt x="21161" y="6675"/>
                </a:cubicBezTo>
                <a:cubicBezTo>
                  <a:pt x="21174" y="6717"/>
                  <a:pt x="21319" y="6765"/>
                  <a:pt x="21356" y="6776"/>
                </a:cubicBezTo>
                <a:cubicBezTo>
                  <a:pt x="21524" y="6822"/>
                  <a:pt x="21723" y="6835"/>
                  <a:pt x="21895" y="6832"/>
                </a:cubicBezTo>
                <a:cubicBezTo>
                  <a:pt x="22023" y="6830"/>
                  <a:pt x="22151" y="6820"/>
                  <a:pt x="22278" y="6799"/>
                </a:cubicBezTo>
                <a:close/>
                <a:moveTo>
                  <a:pt x="12108" y="2832"/>
                </a:moveTo>
                <a:cubicBezTo>
                  <a:pt x="12561" y="2916"/>
                  <a:pt x="13003" y="3056"/>
                  <a:pt x="13422" y="3251"/>
                </a:cubicBezTo>
                <a:cubicBezTo>
                  <a:pt x="13642" y="3349"/>
                  <a:pt x="13860" y="3446"/>
                  <a:pt x="14082" y="3540"/>
                </a:cubicBezTo>
                <a:cubicBezTo>
                  <a:pt x="14216" y="3178"/>
                  <a:pt x="14495" y="2677"/>
                  <a:pt x="14728" y="2331"/>
                </a:cubicBezTo>
                <a:cubicBezTo>
                  <a:pt x="13826" y="2214"/>
                  <a:pt x="12963" y="2534"/>
                  <a:pt x="12108" y="2832"/>
                </a:cubicBezTo>
                <a:close/>
                <a:moveTo>
                  <a:pt x="13944" y="4378"/>
                </a:moveTo>
                <a:cubicBezTo>
                  <a:pt x="13076" y="3959"/>
                  <a:pt x="12213" y="3540"/>
                  <a:pt x="11226" y="3536"/>
                </a:cubicBezTo>
                <a:cubicBezTo>
                  <a:pt x="10806" y="3536"/>
                  <a:pt x="9857" y="3425"/>
                  <a:pt x="9515" y="3672"/>
                </a:cubicBezTo>
                <a:cubicBezTo>
                  <a:pt x="9438" y="3731"/>
                  <a:pt x="9339" y="3758"/>
                  <a:pt x="9243" y="3743"/>
                </a:cubicBezTo>
                <a:cubicBezTo>
                  <a:pt x="8904" y="3873"/>
                  <a:pt x="8572" y="4020"/>
                  <a:pt x="8250" y="4186"/>
                </a:cubicBezTo>
                <a:cubicBezTo>
                  <a:pt x="8457" y="4196"/>
                  <a:pt x="8665" y="4215"/>
                  <a:pt x="8857" y="4238"/>
                </a:cubicBezTo>
                <a:cubicBezTo>
                  <a:pt x="9484" y="4305"/>
                  <a:pt x="10113" y="4412"/>
                  <a:pt x="10731" y="4531"/>
                </a:cubicBezTo>
                <a:cubicBezTo>
                  <a:pt x="12284" y="4835"/>
                  <a:pt x="13835" y="5242"/>
                  <a:pt x="15348" y="5705"/>
                </a:cubicBezTo>
                <a:cubicBezTo>
                  <a:pt x="17201" y="6273"/>
                  <a:pt x="21132" y="7595"/>
                  <a:pt x="22457" y="9010"/>
                </a:cubicBezTo>
                <a:cubicBezTo>
                  <a:pt x="23123" y="9723"/>
                  <a:pt x="23064" y="10770"/>
                  <a:pt x="22947" y="11665"/>
                </a:cubicBezTo>
                <a:cubicBezTo>
                  <a:pt x="22727" y="13346"/>
                  <a:pt x="22394" y="14989"/>
                  <a:pt x="22002" y="16634"/>
                </a:cubicBezTo>
                <a:cubicBezTo>
                  <a:pt x="21763" y="17638"/>
                  <a:pt x="21507" y="18636"/>
                  <a:pt x="21258" y="19635"/>
                </a:cubicBezTo>
                <a:cubicBezTo>
                  <a:pt x="21646" y="19367"/>
                  <a:pt x="22176" y="19130"/>
                  <a:pt x="22526" y="18971"/>
                </a:cubicBezTo>
                <a:cubicBezTo>
                  <a:pt x="22922" y="17781"/>
                  <a:pt x="23001" y="16508"/>
                  <a:pt x="23423" y="15320"/>
                </a:cubicBezTo>
                <a:cubicBezTo>
                  <a:pt x="23781" y="14310"/>
                  <a:pt x="24066" y="13304"/>
                  <a:pt x="24106" y="12225"/>
                </a:cubicBezTo>
                <a:cubicBezTo>
                  <a:pt x="24148" y="11087"/>
                  <a:pt x="24087" y="9446"/>
                  <a:pt x="23286" y="8536"/>
                </a:cubicBezTo>
                <a:cubicBezTo>
                  <a:pt x="23069" y="8291"/>
                  <a:pt x="22817" y="8117"/>
                  <a:pt x="22519" y="7977"/>
                </a:cubicBezTo>
                <a:cubicBezTo>
                  <a:pt x="22306" y="7876"/>
                  <a:pt x="22069" y="7805"/>
                  <a:pt x="21859" y="7700"/>
                </a:cubicBezTo>
                <a:cubicBezTo>
                  <a:pt x="21273" y="7740"/>
                  <a:pt x="20524" y="7652"/>
                  <a:pt x="20321" y="7023"/>
                </a:cubicBezTo>
                <a:cubicBezTo>
                  <a:pt x="20285" y="7009"/>
                  <a:pt x="20250" y="6994"/>
                  <a:pt x="20220" y="6981"/>
                </a:cubicBezTo>
                <a:cubicBezTo>
                  <a:pt x="20063" y="6921"/>
                  <a:pt x="19908" y="6856"/>
                  <a:pt x="19753" y="6793"/>
                </a:cubicBezTo>
                <a:cubicBezTo>
                  <a:pt x="19286" y="6602"/>
                  <a:pt x="18823" y="6407"/>
                  <a:pt x="18357" y="6216"/>
                </a:cubicBezTo>
                <a:cubicBezTo>
                  <a:pt x="17934" y="6040"/>
                  <a:pt x="17511" y="5864"/>
                  <a:pt x="17087" y="5688"/>
                </a:cubicBezTo>
                <a:cubicBezTo>
                  <a:pt x="16867" y="5598"/>
                  <a:pt x="16645" y="5502"/>
                  <a:pt x="16423" y="5416"/>
                </a:cubicBezTo>
                <a:cubicBezTo>
                  <a:pt x="16065" y="5523"/>
                  <a:pt x="15432" y="5326"/>
                  <a:pt x="15126" y="5213"/>
                </a:cubicBezTo>
                <a:cubicBezTo>
                  <a:pt x="14849" y="5110"/>
                  <a:pt x="14032" y="4781"/>
                  <a:pt x="13944" y="4380"/>
                </a:cubicBezTo>
                <a:close/>
                <a:moveTo>
                  <a:pt x="26493" y="11024"/>
                </a:moveTo>
                <a:cubicBezTo>
                  <a:pt x="26388" y="11827"/>
                  <a:pt x="26227" y="12575"/>
                  <a:pt x="26118" y="13128"/>
                </a:cubicBezTo>
                <a:cubicBezTo>
                  <a:pt x="26017" y="13642"/>
                  <a:pt x="25244" y="13442"/>
                  <a:pt x="25342" y="12944"/>
                </a:cubicBezTo>
                <a:cubicBezTo>
                  <a:pt x="25613" y="11577"/>
                  <a:pt x="26478" y="7887"/>
                  <a:pt x="24793" y="7141"/>
                </a:cubicBezTo>
                <a:cubicBezTo>
                  <a:pt x="24315" y="6927"/>
                  <a:pt x="24689" y="6225"/>
                  <a:pt x="25158" y="6432"/>
                </a:cubicBezTo>
                <a:cubicBezTo>
                  <a:pt x="26101" y="6849"/>
                  <a:pt x="26480" y="7803"/>
                  <a:pt x="26575" y="8897"/>
                </a:cubicBezTo>
                <a:cubicBezTo>
                  <a:pt x="26562" y="8576"/>
                  <a:pt x="26537" y="8249"/>
                  <a:pt x="26497" y="7922"/>
                </a:cubicBezTo>
                <a:cubicBezTo>
                  <a:pt x="26172" y="6839"/>
                  <a:pt x="25365" y="6151"/>
                  <a:pt x="24397" y="5630"/>
                </a:cubicBezTo>
                <a:cubicBezTo>
                  <a:pt x="24257" y="5552"/>
                  <a:pt x="24112" y="5479"/>
                  <a:pt x="23968" y="5407"/>
                </a:cubicBezTo>
                <a:cubicBezTo>
                  <a:pt x="23924" y="5395"/>
                  <a:pt x="23882" y="5376"/>
                  <a:pt x="23844" y="5347"/>
                </a:cubicBezTo>
                <a:cubicBezTo>
                  <a:pt x="23620" y="5242"/>
                  <a:pt x="23395" y="5139"/>
                  <a:pt x="23167" y="5045"/>
                </a:cubicBezTo>
                <a:cubicBezTo>
                  <a:pt x="23230" y="5573"/>
                  <a:pt x="23263" y="6160"/>
                  <a:pt x="23163" y="6650"/>
                </a:cubicBezTo>
                <a:cubicBezTo>
                  <a:pt x="23115" y="6877"/>
                  <a:pt x="23100" y="7059"/>
                  <a:pt x="23014" y="7235"/>
                </a:cubicBezTo>
                <a:cubicBezTo>
                  <a:pt x="24754" y="7841"/>
                  <a:pt x="25001" y="9628"/>
                  <a:pt x="24909" y="11292"/>
                </a:cubicBezTo>
                <a:cubicBezTo>
                  <a:pt x="24938" y="12524"/>
                  <a:pt x="24818" y="13732"/>
                  <a:pt x="24412" y="14899"/>
                </a:cubicBezTo>
                <a:cubicBezTo>
                  <a:pt x="23999" y="16087"/>
                  <a:pt x="23819" y="17338"/>
                  <a:pt x="23486" y="18550"/>
                </a:cubicBezTo>
                <a:cubicBezTo>
                  <a:pt x="23959" y="18357"/>
                  <a:pt x="24445" y="18193"/>
                  <a:pt x="24946" y="18097"/>
                </a:cubicBezTo>
                <a:cubicBezTo>
                  <a:pt x="25018" y="18082"/>
                  <a:pt x="25089" y="18074"/>
                  <a:pt x="25160" y="18070"/>
                </a:cubicBezTo>
                <a:cubicBezTo>
                  <a:pt x="25372" y="16402"/>
                  <a:pt x="25803" y="14794"/>
                  <a:pt x="26143" y="13151"/>
                </a:cubicBezTo>
                <a:cubicBezTo>
                  <a:pt x="26290" y="12434"/>
                  <a:pt x="26413" y="11728"/>
                  <a:pt x="26491" y="11024"/>
                </a:cubicBezTo>
                <a:close/>
                <a:moveTo>
                  <a:pt x="18567" y="2622"/>
                </a:moveTo>
                <a:cubicBezTo>
                  <a:pt x="19066" y="2784"/>
                  <a:pt x="19562" y="2937"/>
                  <a:pt x="20065" y="3090"/>
                </a:cubicBezTo>
                <a:cubicBezTo>
                  <a:pt x="19814" y="2543"/>
                  <a:pt x="19363" y="2398"/>
                  <a:pt x="18670" y="2591"/>
                </a:cubicBezTo>
                <a:cubicBezTo>
                  <a:pt x="18636" y="2601"/>
                  <a:pt x="18603" y="2610"/>
                  <a:pt x="18567" y="2622"/>
                </a:cubicBezTo>
                <a:close/>
                <a:moveTo>
                  <a:pt x="24860" y="4978"/>
                </a:moveTo>
                <a:cubicBezTo>
                  <a:pt x="25774" y="5506"/>
                  <a:pt x="26644" y="6164"/>
                  <a:pt x="27090" y="7149"/>
                </a:cubicBezTo>
                <a:cubicBezTo>
                  <a:pt x="27493" y="6791"/>
                  <a:pt x="27968" y="6485"/>
                  <a:pt x="28425" y="6218"/>
                </a:cubicBezTo>
                <a:cubicBezTo>
                  <a:pt x="29111" y="5820"/>
                  <a:pt x="29892" y="5542"/>
                  <a:pt x="30682" y="5573"/>
                </a:cubicBezTo>
                <a:cubicBezTo>
                  <a:pt x="30043" y="5108"/>
                  <a:pt x="29314" y="4781"/>
                  <a:pt x="28543" y="4613"/>
                </a:cubicBezTo>
                <a:cubicBezTo>
                  <a:pt x="27304" y="4355"/>
                  <a:pt x="25992" y="4393"/>
                  <a:pt x="24860" y="4978"/>
                </a:cubicBezTo>
                <a:close/>
                <a:moveTo>
                  <a:pt x="26837" y="18590"/>
                </a:moveTo>
                <a:cubicBezTo>
                  <a:pt x="26677" y="18216"/>
                  <a:pt x="26560" y="17825"/>
                  <a:pt x="26518" y="17420"/>
                </a:cubicBezTo>
                <a:cubicBezTo>
                  <a:pt x="26371" y="16024"/>
                  <a:pt x="26648" y="14511"/>
                  <a:pt x="27323" y="13279"/>
                </a:cubicBezTo>
                <a:cubicBezTo>
                  <a:pt x="27935" y="12160"/>
                  <a:pt x="28857" y="11378"/>
                  <a:pt x="29806" y="10559"/>
                </a:cubicBezTo>
                <a:cubicBezTo>
                  <a:pt x="30605" y="9869"/>
                  <a:pt x="32032" y="8811"/>
                  <a:pt x="31967" y="7631"/>
                </a:cubicBezTo>
                <a:cubicBezTo>
                  <a:pt x="31948" y="7315"/>
                  <a:pt x="31862" y="7006"/>
                  <a:pt x="31713" y="6728"/>
                </a:cubicBezTo>
                <a:cubicBezTo>
                  <a:pt x="31583" y="6644"/>
                  <a:pt x="31449" y="6571"/>
                  <a:pt x="31309" y="6508"/>
                </a:cubicBezTo>
                <a:cubicBezTo>
                  <a:pt x="30215" y="6009"/>
                  <a:pt x="29136" y="6640"/>
                  <a:pt x="28264" y="7281"/>
                </a:cubicBezTo>
                <a:cubicBezTo>
                  <a:pt x="27958" y="7507"/>
                  <a:pt x="27625" y="7744"/>
                  <a:pt x="27361" y="8023"/>
                </a:cubicBezTo>
                <a:cubicBezTo>
                  <a:pt x="27514" y="8813"/>
                  <a:pt x="27472" y="9658"/>
                  <a:pt x="27392" y="10452"/>
                </a:cubicBezTo>
                <a:cubicBezTo>
                  <a:pt x="27266" y="11707"/>
                  <a:pt x="27115" y="12969"/>
                  <a:pt x="26841" y="14201"/>
                </a:cubicBezTo>
                <a:cubicBezTo>
                  <a:pt x="26547" y="15532"/>
                  <a:pt x="26145" y="16844"/>
                  <a:pt x="25954" y="18196"/>
                </a:cubicBezTo>
                <a:cubicBezTo>
                  <a:pt x="26256" y="18294"/>
                  <a:pt x="26550" y="18437"/>
                  <a:pt x="26835" y="18587"/>
                </a:cubicBezTo>
                <a:close/>
                <a:moveTo>
                  <a:pt x="23546" y="20643"/>
                </a:moveTo>
                <a:cubicBezTo>
                  <a:pt x="24781" y="20356"/>
                  <a:pt x="26024" y="20103"/>
                  <a:pt x="27243" y="19753"/>
                </a:cubicBezTo>
                <a:cubicBezTo>
                  <a:pt x="26604" y="19413"/>
                  <a:pt x="25959" y="19116"/>
                  <a:pt x="25244" y="18954"/>
                </a:cubicBezTo>
                <a:cubicBezTo>
                  <a:pt x="25001" y="18933"/>
                  <a:pt x="24756" y="18963"/>
                  <a:pt x="24525" y="19042"/>
                </a:cubicBezTo>
                <a:cubicBezTo>
                  <a:pt x="23689" y="19417"/>
                  <a:pt x="22838" y="19730"/>
                  <a:pt x="22016" y="20130"/>
                </a:cubicBezTo>
                <a:cubicBezTo>
                  <a:pt x="22213" y="20199"/>
                  <a:pt x="22410" y="20274"/>
                  <a:pt x="22589" y="20339"/>
                </a:cubicBezTo>
                <a:cubicBezTo>
                  <a:pt x="22794" y="20413"/>
                  <a:pt x="23001" y="20484"/>
                  <a:pt x="23211" y="20551"/>
                </a:cubicBezTo>
                <a:cubicBezTo>
                  <a:pt x="23293" y="20578"/>
                  <a:pt x="23450" y="20631"/>
                  <a:pt x="23546" y="20643"/>
                </a:cubicBezTo>
                <a:close/>
                <a:moveTo>
                  <a:pt x="28291" y="20979"/>
                </a:moveTo>
                <a:cubicBezTo>
                  <a:pt x="27868" y="22590"/>
                  <a:pt x="27572" y="24248"/>
                  <a:pt x="27201" y="25872"/>
                </a:cubicBezTo>
                <a:cubicBezTo>
                  <a:pt x="27029" y="26625"/>
                  <a:pt x="26858" y="27375"/>
                  <a:pt x="26734" y="28138"/>
                </a:cubicBezTo>
                <a:cubicBezTo>
                  <a:pt x="26897" y="28052"/>
                  <a:pt x="27061" y="27962"/>
                  <a:pt x="27197" y="27848"/>
                </a:cubicBezTo>
                <a:cubicBezTo>
                  <a:pt x="27769" y="27375"/>
                  <a:pt x="28352" y="26859"/>
                  <a:pt x="28756" y="26231"/>
                </a:cubicBezTo>
                <a:cubicBezTo>
                  <a:pt x="29785" y="24625"/>
                  <a:pt x="29553" y="22986"/>
                  <a:pt x="28580" y="21423"/>
                </a:cubicBezTo>
                <a:cubicBezTo>
                  <a:pt x="28486" y="21272"/>
                  <a:pt x="28390" y="21123"/>
                  <a:pt x="28291" y="20977"/>
                </a:cubicBezTo>
                <a:close/>
                <a:moveTo>
                  <a:pt x="24877" y="30456"/>
                </a:moveTo>
                <a:cubicBezTo>
                  <a:pt x="25277" y="30145"/>
                  <a:pt x="25527" y="29764"/>
                  <a:pt x="25690" y="29257"/>
                </a:cubicBezTo>
                <a:cubicBezTo>
                  <a:pt x="25632" y="29139"/>
                  <a:pt x="25640" y="28999"/>
                  <a:pt x="25711" y="28888"/>
                </a:cubicBezTo>
                <a:cubicBezTo>
                  <a:pt x="25745" y="28833"/>
                  <a:pt x="25783" y="28783"/>
                  <a:pt x="25824" y="28735"/>
                </a:cubicBezTo>
                <a:cubicBezTo>
                  <a:pt x="25889" y="28412"/>
                  <a:pt x="25933" y="28085"/>
                  <a:pt x="25975" y="27758"/>
                </a:cubicBezTo>
                <a:cubicBezTo>
                  <a:pt x="26097" y="26847"/>
                  <a:pt x="26332" y="25956"/>
                  <a:pt x="26547" y="25061"/>
                </a:cubicBezTo>
                <a:cubicBezTo>
                  <a:pt x="26250" y="25287"/>
                  <a:pt x="25915" y="25459"/>
                  <a:pt x="25544" y="25518"/>
                </a:cubicBezTo>
                <a:cubicBezTo>
                  <a:pt x="25606" y="27203"/>
                  <a:pt x="25036" y="28800"/>
                  <a:pt x="24877" y="30456"/>
                </a:cubicBezTo>
                <a:close/>
                <a:moveTo>
                  <a:pt x="26321" y="30070"/>
                </a:moveTo>
                <a:cubicBezTo>
                  <a:pt x="27541" y="30259"/>
                  <a:pt x="28870" y="30525"/>
                  <a:pt x="30072" y="30246"/>
                </a:cubicBezTo>
                <a:cubicBezTo>
                  <a:pt x="31833" y="29837"/>
                  <a:pt x="32659" y="28159"/>
                  <a:pt x="32577" y="26461"/>
                </a:cubicBezTo>
                <a:cubicBezTo>
                  <a:pt x="32499" y="24841"/>
                  <a:pt x="31954" y="23305"/>
                  <a:pt x="31489" y="21769"/>
                </a:cubicBezTo>
                <a:cubicBezTo>
                  <a:pt x="31064" y="20367"/>
                  <a:pt x="30320" y="19034"/>
                  <a:pt x="30129" y="17565"/>
                </a:cubicBezTo>
                <a:cubicBezTo>
                  <a:pt x="30033" y="16802"/>
                  <a:pt x="30148" y="16091"/>
                  <a:pt x="30452" y="15387"/>
                </a:cubicBezTo>
                <a:cubicBezTo>
                  <a:pt x="31269" y="13493"/>
                  <a:pt x="33195" y="12149"/>
                  <a:pt x="33229" y="9930"/>
                </a:cubicBezTo>
                <a:cubicBezTo>
                  <a:pt x="33239" y="9207"/>
                  <a:pt x="33090" y="8465"/>
                  <a:pt x="32738" y="7832"/>
                </a:cubicBezTo>
                <a:cubicBezTo>
                  <a:pt x="32541" y="9431"/>
                  <a:pt x="30718" y="10787"/>
                  <a:pt x="29588" y="11797"/>
                </a:cubicBezTo>
                <a:cubicBezTo>
                  <a:pt x="28155" y="13084"/>
                  <a:pt x="27180" y="14853"/>
                  <a:pt x="27270" y="16819"/>
                </a:cubicBezTo>
                <a:cubicBezTo>
                  <a:pt x="27340" y="18309"/>
                  <a:pt x="29249" y="20754"/>
                  <a:pt x="29884" y="22217"/>
                </a:cubicBezTo>
                <a:cubicBezTo>
                  <a:pt x="30466" y="23563"/>
                  <a:pt x="30383" y="25170"/>
                  <a:pt x="29586" y="26413"/>
                </a:cubicBezTo>
                <a:cubicBezTo>
                  <a:pt x="29146" y="27100"/>
                  <a:pt x="28603" y="27716"/>
                  <a:pt x="27975" y="28238"/>
                </a:cubicBezTo>
                <a:cubicBezTo>
                  <a:pt x="27713" y="28454"/>
                  <a:pt x="27453" y="28668"/>
                  <a:pt x="27176" y="28863"/>
                </a:cubicBezTo>
                <a:cubicBezTo>
                  <a:pt x="27015" y="28978"/>
                  <a:pt x="26776" y="29070"/>
                  <a:pt x="26581" y="29175"/>
                </a:cubicBezTo>
                <a:cubicBezTo>
                  <a:pt x="26529" y="29481"/>
                  <a:pt x="26453" y="29789"/>
                  <a:pt x="26321" y="30070"/>
                </a:cubicBezTo>
                <a:close/>
                <a:moveTo>
                  <a:pt x="2868" y="16817"/>
                </a:moveTo>
                <a:cubicBezTo>
                  <a:pt x="5500" y="17466"/>
                  <a:pt x="8095" y="18267"/>
                  <a:pt x="10635" y="19212"/>
                </a:cubicBezTo>
                <a:cubicBezTo>
                  <a:pt x="12967" y="20080"/>
                  <a:pt x="15245" y="21071"/>
                  <a:pt x="17486" y="22154"/>
                </a:cubicBezTo>
                <a:cubicBezTo>
                  <a:pt x="17733" y="21951"/>
                  <a:pt x="17984" y="21754"/>
                  <a:pt x="18246" y="21572"/>
                </a:cubicBezTo>
                <a:cubicBezTo>
                  <a:pt x="17706" y="21048"/>
                  <a:pt x="16469" y="20398"/>
                  <a:pt x="15895" y="20101"/>
                </a:cubicBezTo>
                <a:cubicBezTo>
                  <a:pt x="14461" y="19357"/>
                  <a:pt x="12961" y="18692"/>
                  <a:pt x="11465" y="18087"/>
                </a:cubicBezTo>
                <a:cubicBezTo>
                  <a:pt x="10010" y="17498"/>
                  <a:pt x="8510" y="16942"/>
                  <a:pt x="7001" y="16502"/>
                </a:cubicBezTo>
                <a:cubicBezTo>
                  <a:pt x="6269" y="16288"/>
                  <a:pt x="4825" y="15884"/>
                  <a:pt x="4060" y="15978"/>
                </a:cubicBezTo>
                <a:cubicBezTo>
                  <a:pt x="3689" y="16100"/>
                  <a:pt x="3195" y="16483"/>
                  <a:pt x="2868" y="16817"/>
                </a:cubicBezTo>
                <a:close/>
                <a:moveTo>
                  <a:pt x="19625" y="22194"/>
                </a:moveTo>
                <a:cubicBezTo>
                  <a:pt x="19996" y="20834"/>
                  <a:pt x="20461" y="19501"/>
                  <a:pt x="20801" y="18131"/>
                </a:cubicBezTo>
                <a:cubicBezTo>
                  <a:pt x="20281" y="17957"/>
                  <a:pt x="19801" y="17697"/>
                  <a:pt x="19309" y="17458"/>
                </a:cubicBezTo>
                <a:cubicBezTo>
                  <a:pt x="19194" y="18055"/>
                  <a:pt x="18955" y="18986"/>
                  <a:pt x="18596" y="19313"/>
                </a:cubicBezTo>
                <a:cubicBezTo>
                  <a:pt x="18284" y="19593"/>
                  <a:pt x="17414" y="19352"/>
                  <a:pt x="17066" y="19237"/>
                </a:cubicBezTo>
                <a:cubicBezTo>
                  <a:pt x="16700" y="19118"/>
                  <a:pt x="15828" y="18780"/>
                  <a:pt x="15798" y="18317"/>
                </a:cubicBezTo>
                <a:cubicBezTo>
                  <a:pt x="15775" y="17961"/>
                  <a:pt x="16155" y="16894"/>
                  <a:pt x="16371" y="16358"/>
                </a:cubicBezTo>
                <a:cubicBezTo>
                  <a:pt x="16262" y="16326"/>
                  <a:pt x="16148" y="16295"/>
                  <a:pt x="16037" y="16263"/>
                </a:cubicBezTo>
                <a:cubicBezTo>
                  <a:pt x="14191" y="15756"/>
                  <a:pt x="12324" y="15326"/>
                  <a:pt x="10473" y="14838"/>
                </a:cubicBezTo>
                <a:cubicBezTo>
                  <a:pt x="10150" y="14754"/>
                  <a:pt x="9830" y="14677"/>
                  <a:pt x="9507" y="14599"/>
                </a:cubicBezTo>
                <a:cubicBezTo>
                  <a:pt x="9440" y="15134"/>
                  <a:pt x="9247" y="15695"/>
                  <a:pt x="8912" y="16119"/>
                </a:cubicBezTo>
                <a:cubicBezTo>
                  <a:pt x="11687" y="17148"/>
                  <a:pt x="18104" y="19440"/>
                  <a:pt x="19426" y="21739"/>
                </a:cubicBezTo>
                <a:cubicBezTo>
                  <a:pt x="19506" y="21884"/>
                  <a:pt x="19573" y="22037"/>
                  <a:pt x="19625" y="22194"/>
                </a:cubicBezTo>
                <a:close/>
                <a:moveTo>
                  <a:pt x="5944" y="15251"/>
                </a:moveTo>
                <a:cubicBezTo>
                  <a:pt x="5984" y="14719"/>
                  <a:pt x="6259" y="14151"/>
                  <a:pt x="6496" y="13669"/>
                </a:cubicBezTo>
                <a:cubicBezTo>
                  <a:pt x="6238" y="13549"/>
                  <a:pt x="5988" y="13415"/>
                  <a:pt x="5747" y="13264"/>
                </a:cubicBezTo>
                <a:cubicBezTo>
                  <a:pt x="5418" y="13059"/>
                  <a:pt x="5085" y="12872"/>
                  <a:pt x="4775" y="12644"/>
                </a:cubicBezTo>
                <a:cubicBezTo>
                  <a:pt x="4601" y="13478"/>
                  <a:pt x="4442" y="14314"/>
                  <a:pt x="4324" y="15155"/>
                </a:cubicBezTo>
                <a:cubicBezTo>
                  <a:pt x="4865" y="15127"/>
                  <a:pt x="5410" y="15159"/>
                  <a:pt x="5944" y="15249"/>
                </a:cubicBezTo>
                <a:close/>
                <a:moveTo>
                  <a:pt x="8130" y="15832"/>
                </a:moveTo>
                <a:cubicBezTo>
                  <a:pt x="8233" y="15754"/>
                  <a:pt x="8319" y="15655"/>
                  <a:pt x="8382" y="15544"/>
                </a:cubicBezTo>
                <a:cubicBezTo>
                  <a:pt x="8581" y="15197"/>
                  <a:pt x="8698" y="14809"/>
                  <a:pt x="8727" y="14409"/>
                </a:cubicBezTo>
                <a:cubicBezTo>
                  <a:pt x="8222" y="14281"/>
                  <a:pt x="7719" y="14140"/>
                  <a:pt x="7229" y="13966"/>
                </a:cubicBezTo>
                <a:cubicBezTo>
                  <a:pt x="7013" y="14367"/>
                  <a:pt x="6678" y="14987"/>
                  <a:pt x="6716" y="15408"/>
                </a:cubicBezTo>
                <a:cubicBezTo>
                  <a:pt x="7193" y="15526"/>
                  <a:pt x="7665" y="15670"/>
                  <a:pt x="8130" y="15834"/>
                </a:cubicBezTo>
                <a:close/>
                <a:moveTo>
                  <a:pt x="4259" y="27425"/>
                </a:moveTo>
                <a:cubicBezTo>
                  <a:pt x="5492" y="27953"/>
                  <a:pt x="6703" y="28538"/>
                  <a:pt x="7927" y="29083"/>
                </a:cubicBezTo>
                <a:cubicBezTo>
                  <a:pt x="9189" y="29647"/>
                  <a:pt x="10494" y="30196"/>
                  <a:pt x="11827" y="30571"/>
                </a:cubicBezTo>
                <a:cubicBezTo>
                  <a:pt x="12020" y="30623"/>
                  <a:pt x="12215" y="30680"/>
                  <a:pt x="12410" y="30732"/>
                </a:cubicBezTo>
                <a:cubicBezTo>
                  <a:pt x="13181" y="30661"/>
                  <a:pt x="13858" y="30388"/>
                  <a:pt x="14419" y="29846"/>
                </a:cubicBezTo>
                <a:cubicBezTo>
                  <a:pt x="15226" y="29066"/>
                  <a:pt x="15639" y="27884"/>
                  <a:pt x="15910" y="26822"/>
                </a:cubicBezTo>
                <a:cubicBezTo>
                  <a:pt x="16109" y="26036"/>
                  <a:pt x="16247" y="25241"/>
                  <a:pt x="16415" y="24451"/>
                </a:cubicBezTo>
                <a:cubicBezTo>
                  <a:pt x="16526" y="23921"/>
                  <a:pt x="16670" y="23269"/>
                  <a:pt x="16918" y="22762"/>
                </a:cubicBezTo>
                <a:cubicBezTo>
                  <a:pt x="14723" y="21700"/>
                  <a:pt x="12458" y="20729"/>
                  <a:pt x="10180" y="19862"/>
                </a:cubicBezTo>
                <a:cubicBezTo>
                  <a:pt x="8807" y="19340"/>
                  <a:pt x="7418" y="18851"/>
                  <a:pt x="6014" y="18424"/>
                </a:cubicBezTo>
                <a:cubicBezTo>
                  <a:pt x="4823" y="18063"/>
                  <a:pt x="3599" y="17734"/>
                  <a:pt x="2373" y="17512"/>
                </a:cubicBezTo>
                <a:cubicBezTo>
                  <a:pt x="2273" y="17730"/>
                  <a:pt x="2193" y="18001"/>
                  <a:pt x="2128" y="18214"/>
                </a:cubicBezTo>
                <a:cubicBezTo>
                  <a:pt x="2009" y="18621"/>
                  <a:pt x="1906" y="19036"/>
                  <a:pt x="1809" y="19451"/>
                </a:cubicBezTo>
                <a:cubicBezTo>
                  <a:pt x="1648" y="20138"/>
                  <a:pt x="1504" y="20832"/>
                  <a:pt x="1371" y="21526"/>
                </a:cubicBezTo>
                <a:cubicBezTo>
                  <a:pt x="1103" y="22940"/>
                  <a:pt x="1271" y="24338"/>
                  <a:pt x="2099" y="25541"/>
                </a:cubicBezTo>
                <a:cubicBezTo>
                  <a:pt x="2650" y="26340"/>
                  <a:pt x="3419" y="26958"/>
                  <a:pt x="4264" y="27425"/>
                </a:cubicBezTo>
                <a:close/>
                <a:moveTo>
                  <a:pt x="13694" y="24034"/>
                </a:moveTo>
                <a:cubicBezTo>
                  <a:pt x="13288" y="24409"/>
                  <a:pt x="12856" y="24732"/>
                  <a:pt x="12565" y="25227"/>
                </a:cubicBezTo>
                <a:cubicBezTo>
                  <a:pt x="12475" y="25375"/>
                  <a:pt x="12464" y="25633"/>
                  <a:pt x="12596" y="25761"/>
                </a:cubicBezTo>
                <a:cubicBezTo>
                  <a:pt x="12961" y="26203"/>
                  <a:pt x="13717" y="26845"/>
                  <a:pt x="14319" y="26513"/>
                </a:cubicBezTo>
                <a:cubicBezTo>
                  <a:pt x="14566" y="26375"/>
                  <a:pt x="14786" y="25455"/>
                  <a:pt x="14857" y="25185"/>
                </a:cubicBezTo>
                <a:cubicBezTo>
                  <a:pt x="14910" y="24986"/>
                  <a:pt x="15157" y="24017"/>
                  <a:pt x="15128" y="23843"/>
                </a:cubicBezTo>
                <a:cubicBezTo>
                  <a:pt x="15128" y="23835"/>
                  <a:pt x="15128" y="23831"/>
                  <a:pt x="15126" y="23825"/>
                </a:cubicBezTo>
                <a:cubicBezTo>
                  <a:pt x="15073" y="23626"/>
                  <a:pt x="14642" y="23464"/>
                  <a:pt x="14472" y="23395"/>
                </a:cubicBezTo>
                <a:cubicBezTo>
                  <a:pt x="14025" y="23206"/>
                  <a:pt x="13560" y="23045"/>
                  <a:pt x="13101" y="22888"/>
                </a:cubicBezTo>
                <a:cubicBezTo>
                  <a:pt x="11750" y="22423"/>
                  <a:pt x="10381" y="21995"/>
                  <a:pt x="9015" y="21570"/>
                </a:cubicBezTo>
                <a:cubicBezTo>
                  <a:pt x="7753" y="21178"/>
                  <a:pt x="6489" y="20790"/>
                  <a:pt x="5228" y="20394"/>
                </a:cubicBezTo>
                <a:cubicBezTo>
                  <a:pt x="4764" y="20249"/>
                  <a:pt x="4303" y="20105"/>
                  <a:pt x="3842" y="19952"/>
                </a:cubicBezTo>
                <a:cubicBezTo>
                  <a:pt x="3599" y="19870"/>
                  <a:pt x="3318" y="19784"/>
                  <a:pt x="3084" y="19679"/>
                </a:cubicBezTo>
                <a:cubicBezTo>
                  <a:pt x="2614" y="19470"/>
                  <a:pt x="2222" y="20235"/>
                  <a:pt x="2702" y="20448"/>
                </a:cubicBezTo>
                <a:cubicBezTo>
                  <a:pt x="3543" y="20821"/>
                  <a:pt x="4427" y="21136"/>
                  <a:pt x="5297" y="21436"/>
                </a:cubicBezTo>
                <a:cubicBezTo>
                  <a:pt x="6372" y="21804"/>
                  <a:pt x="7453" y="22150"/>
                  <a:pt x="8539" y="22483"/>
                </a:cubicBezTo>
                <a:cubicBezTo>
                  <a:pt x="10253" y="23014"/>
                  <a:pt x="11976" y="23517"/>
                  <a:pt x="13692" y="24034"/>
                </a:cubicBezTo>
                <a:close/>
                <a:moveTo>
                  <a:pt x="8516" y="23286"/>
                </a:moveTo>
                <a:cubicBezTo>
                  <a:pt x="7701" y="23188"/>
                  <a:pt x="7080" y="23246"/>
                  <a:pt x="6558" y="23955"/>
                </a:cubicBezTo>
                <a:cubicBezTo>
                  <a:pt x="6269" y="24349"/>
                  <a:pt x="6083" y="24868"/>
                  <a:pt x="6104" y="25359"/>
                </a:cubicBezTo>
                <a:cubicBezTo>
                  <a:pt x="6160" y="26620"/>
                  <a:pt x="7650" y="27582"/>
                  <a:pt x="8820" y="27077"/>
                </a:cubicBezTo>
                <a:cubicBezTo>
                  <a:pt x="9738" y="26681"/>
                  <a:pt x="10100" y="25579"/>
                  <a:pt x="9956" y="24646"/>
                </a:cubicBezTo>
                <a:cubicBezTo>
                  <a:pt x="9836" y="23883"/>
                  <a:pt x="9268" y="23376"/>
                  <a:pt x="8516" y="23284"/>
                </a:cubicBezTo>
                <a:close/>
                <a:moveTo>
                  <a:pt x="14166" y="24629"/>
                </a:moveTo>
                <a:cubicBezTo>
                  <a:pt x="13914" y="24891"/>
                  <a:pt x="13655" y="25141"/>
                  <a:pt x="13403" y="25405"/>
                </a:cubicBezTo>
                <a:cubicBezTo>
                  <a:pt x="13529" y="25518"/>
                  <a:pt x="13833" y="25694"/>
                  <a:pt x="13898" y="25736"/>
                </a:cubicBezTo>
                <a:lnTo>
                  <a:pt x="13927" y="25755"/>
                </a:lnTo>
                <a:cubicBezTo>
                  <a:pt x="13933" y="25730"/>
                  <a:pt x="13940" y="25707"/>
                  <a:pt x="13944" y="25692"/>
                </a:cubicBezTo>
                <a:cubicBezTo>
                  <a:pt x="14013" y="25430"/>
                  <a:pt x="14065" y="25149"/>
                  <a:pt x="14118" y="24885"/>
                </a:cubicBezTo>
                <a:cubicBezTo>
                  <a:pt x="14134" y="24799"/>
                  <a:pt x="14149" y="24715"/>
                  <a:pt x="14166" y="24629"/>
                </a:cubicBezTo>
                <a:close/>
                <a:moveTo>
                  <a:pt x="7061" y="25832"/>
                </a:moveTo>
                <a:cubicBezTo>
                  <a:pt x="7413" y="26346"/>
                  <a:pt x="8315" y="26660"/>
                  <a:pt x="8795" y="26147"/>
                </a:cubicBezTo>
                <a:cubicBezTo>
                  <a:pt x="9149" y="25767"/>
                  <a:pt x="9300" y="25145"/>
                  <a:pt x="9138" y="24650"/>
                </a:cubicBezTo>
                <a:cubicBezTo>
                  <a:pt x="8977" y="24156"/>
                  <a:pt x="8237" y="23992"/>
                  <a:pt x="7778" y="24122"/>
                </a:cubicBezTo>
                <a:cubicBezTo>
                  <a:pt x="7028" y="24334"/>
                  <a:pt x="6693" y="25143"/>
                  <a:pt x="7061" y="25832"/>
                </a:cubicBezTo>
                <a:close/>
                <a:moveTo>
                  <a:pt x="18561" y="17125"/>
                </a:moveTo>
                <a:cubicBezTo>
                  <a:pt x="18089" y="16930"/>
                  <a:pt x="17611" y="16754"/>
                  <a:pt x="17129" y="16594"/>
                </a:cubicBezTo>
                <a:cubicBezTo>
                  <a:pt x="16913" y="17070"/>
                  <a:pt x="16698" y="17617"/>
                  <a:pt x="16607" y="18122"/>
                </a:cubicBezTo>
                <a:cubicBezTo>
                  <a:pt x="16729" y="18250"/>
                  <a:pt x="17198" y="18441"/>
                  <a:pt x="17337" y="18489"/>
                </a:cubicBezTo>
                <a:cubicBezTo>
                  <a:pt x="17450" y="18529"/>
                  <a:pt x="18053" y="18703"/>
                  <a:pt x="18146" y="18594"/>
                </a:cubicBezTo>
                <a:cubicBezTo>
                  <a:pt x="18351" y="18139"/>
                  <a:pt x="18477" y="17621"/>
                  <a:pt x="18561" y="17125"/>
                </a:cubicBezTo>
                <a:close/>
                <a:moveTo>
                  <a:pt x="4985" y="11669"/>
                </a:moveTo>
                <a:cubicBezTo>
                  <a:pt x="5060" y="11736"/>
                  <a:pt x="5121" y="11816"/>
                  <a:pt x="5196" y="11875"/>
                </a:cubicBezTo>
                <a:cubicBezTo>
                  <a:pt x="5414" y="12049"/>
                  <a:pt x="5630" y="12227"/>
                  <a:pt x="5858" y="12384"/>
                </a:cubicBezTo>
                <a:cubicBezTo>
                  <a:pt x="6361" y="12732"/>
                  <a:pt x="6931" y="12969"/>
                  <a:pt x="7506" y="13166"/>
                </a:cubicBezTo>
                <a:cubicBezTo>
                  <a:pt x="9029" y="13686"/>
                  <a:pt x="10597" y="14073"/>
                  <a:pt x="12156" y="14469"/>
                </a:cubicBezTo>
                <a:cubicBezTo>
                  <a:pt x="13766" y="14878"/>
                  <a:pt x="15398" y="15207"/>
                  <a:pt x="16983" y="15710"/>
                </a:cubicBezTo>
                <a:cubicBezTo>
                  <a:pt x="17735" y="15949"/>
                  <a:pt x="18485" y="16205"/>
                  <a:pt x="19204" y="16534"/>
                </a:cubicBezTo>
                <a:cubicBezTo>
                  <a:pt x="19795" y="16804"/>
                  <a:pt x="20369" y="17141"/>
                  <a:pt x="20987" y="17353"/>
                </a:cubicBezTo>
                <a:cubicBezTo>
                  <a:pt x="21333" y="15890"/>
                  <a:pt x="21660" y="14419"/>
                  <a:pt x="21926" y="12939"/>
                </a:cubicBezTo>
                <a:cubicBezTo>
                  <a:pt x="22109" y="11921"/>
                  <a:pt x="22656" y="10163"/>
                  <a:pt x="21708" y="9375"/>
                </a:cubicBezTo>
                <a:cubicBezTo>
                  <a:pt x="21377" y="9100"/>
                  <a:pt x="20975" y="8863"/>
                  <a:pt x="20598" y="8660"/>
                </a:cubicBezTo>
                <a:cubicBezTo>
                  <a:pt x="20065" y="8371"/>
                  <a:pt x="19510" y="8113"/>
                  <a:pt x="18957" y="7874"/>
                </a:cubicBezTo>
                <a:cubicBezTo>
                  <a:pt x="17597" y="7285"/>
                  <a:pt x="16178" y="6784"/>
                  <a:pt x="14761" y="6346"/>
                </a:cubicBezTo>
                <a:cubicBezTo>
                  <a:pt x="13164" y="5854"/>
                  <a:pt x="11475" y="5407"/>
                  <a:pt x="9819" y="5154"/>
                </a:cubicBezTo>
                <a:cubicBezTo>
                  <a:pt x="9124" y="5047"/>
                  <a:pt x="7481" y="4833"/>
                  <a:pt x="6818" y="5196"/>
                </a:cubicBezTo>
                <a:cubicBezTo>
                  <a:pt x="6804" y="5213"/>
                  <a:pt x="6787" y="5229"/>
                  <a:pt x="6770" y="5246"/>
                </a:cubicBezTo>
                <a:cubicBezTo>
                  <a:pt x="6290" y="5657"/>
                  <a:pt x="6129" y="6587"/>
                  <a:pt x="5978" y="7176"/>
                </a:cubicBezTo>
                <a:cubicBezTo>
                  <a:pt x="5802" y="7868"/>
                  <a:pt x="5651" y="8568"/>
                  <a:pt x="5506" y="9268"/>
                </a:cubicBezTo>
                <a:cubicBezTo>
                  <a:pt x="5343" y="10070"/>
                  <a:pt x="5163" y="10869"/>
                  <a:pt x="4987" y="11669"/>
                </a:cubicBezTo>
                <a:close/>
                <a:moveTo>
                  <a:pt x="9084" y="6518"/>
                </a:moveTo>
                <a:cubicBezTo>
                  <a:pt x="9790" y="6615"/>
                  <a:pt x="10540" y="6841"/>
                  <a:pt x="11198" y="7053"/>
                </a:cubicBezTo>
                <a:cubicBezTo>
                  <a:pt x="12198" y="7373"/>
                  <a:pt x="13185" y="7750"/>
                  <a:pt x="14162" y="8136"/>
                </a:cubicBezTo>
                <a:cubicBezTo>
                  <a:pt x="15398" y="8622"/>
                  <a:pt x="16624" y="9136"/>
                  <a:pt x="17869" y="9605"/>
                </a:cubicBezTo>
                <a:cubicBezTo>
                  <a:pt x="18483" y="9838"/>
                  <a:pt x="19694" y="10309"/>
                  <a:pt x="20342" y="10309"/>
                </a:cubicBezTo>
                <a:cubicBezTo>
                  <a:pt x="20801" y="10309"/>
                  <a:pt x="20895" y="9618"/>
                  <a:pt x="20436" y="9523"/>
                </a:cubicBezTo>
                <a:cubicBezTo>
                  <a:pt x="20103" y="9456"/>
                  <a:pt x="19764" y="9349"/>
                  <a:pt x="19441" y="9245"/>
                </a:cubicBezTo>
                <a:cubicBezTo>
                  <a:pt x="18980" y="9096"/>
                  <a:pt x="18523" y="8932"/>
                  <a:pt x="18068" y="8765"/>
                </a:cubicBezTo>
                <a:cubicBezTo>
                  <a:pt x="16945" y="8354"/>
                  <a:pt x="15828" y="7920"/>
                  <a:pt x="14707" y="7497"/>
                </a:cubicBezTo>
                <a:cubicBezTo>
                  <a:pt x="13502" y="7044"/>
                  <a:pt x="12288" y="6589"/>
                  <a:pt x="11060" y="6204"/>
                </a:cubicBezTo>
                <a:cubicBezTo>
                  <a:pt x="10400" y="5998"/>
                  <a:pt x="9218" y="5632"/>
                  <a:pt x="8528" y="5688"/>
                </a:cubicBezTo>
                <a:cubicBezTo>
                  <a:pt x="8386" y="5699"/>
                  <a:pt x="8243" y="5894"/>
                  <a:pt x="8162" y="5998"/>
                </a:cubicBezTo>
                <a:cubicBezTo>
                  <a:pt x="8025" y="6170"/>
                  <a:pt x="7898" y="6350"/>
                  <a:pt x="7772" y="6531"/>
                </a:cubicBezTo>
                <a:cubicBezTo>
                  <a:pt x="7590" y="6793"/>
                  <a:pt x="7405" y="7063"/>
                  <a:pt x="7233" y="7335"/>
                </a:cubicBezTo>
                <a:cubicBezTo>
                  <a:pt x="7093" y="7556"/>
                  <a:pt x="7221" y="7868"/>
                  <a:pt x="7476" y="7926"/>
                </a:cubicBezTo>
                <a:cubicBezTo>
                  <a:pt x="8013" y="8050"/>
                  <a:pt x="8501" y="8346"/>
                  <a:pt x="9023" y="8515"/>
                </a:cubicBezTo>
                <a:cubicBezTo>
                  <a:pt x="9321" y="8612"/>
                  <a:pt x="9583" y="8333"/>
                  <a:pt x="9526" y="8042"/>
                </a:cubicBezTo>
                <a:cubicBezTo>
                  <a:pt x="9423" y="7520"/>
                  <a:pt x="9249" y="7021"/>
                  <a:pt x="9086" y="6518"/>
                </a:cubicBezTo>
                <a:close/>
                <a:moveTo>
                  <a:pt x="19615" y="15282"/>
                </a:moveTo>
                <a:cubicBezTo>
                  <a:pt x="19615" y="15285"/>
                  <a:pt x="19613" y="15289"/>
                  <a:pt x="19611" y="15291"/>
                </a:cubicBezTo>
                <a:cubicBezTo>
                  <a:pt x="19403" y="15760"/>
                  <a:pt x="20105" y="16179"/>
                  <a:pt x="20319" y="15697"/>
                </a:cubicBezTo>
                <a:cubicBezTo>
                  <a:pt x="20977" y="14214"/>
                  <a:pt x="21968" y="12573"/>
                  <a:pt x="21534" y="10886"/>
                </a:cubicBezTo>
                <a:cubicBezTo>
                  <a:pt x="21421" y="10441"/>
                  <a:pt x="20751" y="10534"/>
                  <a:pt x="20751" y="10988"/>
                </a:cubicBezTo>
                <a:cubicBezTo>
                  <a:pt x="20751" y="10995"/>
                  <a:pt x="20751" y="11003"/>
                  <a:pt x="20753" y="11009"/>
                </a:cubicBezTo>
                <a:cubicBezTo>
                  <a:pt x="20895" y="12304"/>
                  <a:pt x="20197" y="14140"/>
                  <a:pt x="19615" y="15282"/>
                </a:cubicBezTo>
                <a:close/>
                <a:moveTo>
                  <a:pt x="14489" y="8459"/>
                </a:moveTo>
                <a:cubicBezTo>
                  <a:pt x="14067" y="8218"/>
                  <a:pt x="13307" y="8115"/>
                  <a:pt x="12833" y="8241"/>
                </a:cubicBezTo>
                <a:cubicBezTo>
                  <a:pt x="12009" y="8457"/>
                  <a:pt x="11490" y="9427"/>
                  <a:pt x="11441" y="10228"/>
                </a:cubicBezTo>
                <a:cubicBezTo>
                  <a:pt x="11402" y="10911"/>
                  <a:pt x="11861" y="11512"/>
                  <a:pt x="12424" y="11850"/>
                </a:cubicBezTo>
                <a:cubicBezTo>
                  <a:pt x="12902" y="12135"/>
                  <a:pt x="13514" y="12271"/>
                  <a:pt x="14051" y="12080"/>
                </a:cubicBezTo>
                <a:cubicBezTo>
                  <a:pt x="14725" y="11841"/>
                  <a:pt x="15126" y="11208"/>
                  <a:pt x="15247" y="10527"/>
                </a:cubicBezTo>
                <a:cubicBezTo>
                  <a:pt x="15367" y="9869"/>
                  <a:pt x="15233" y="9071"/>
                  <a:pt x="14707" y="8612"/>
                </a:cubicBezTo>
                <a:cubicBezTo>
                  <a:pt x="14640" y="8553"/>
                  <a:pt x="14566" y="8503"/>
                  <a:pt x="14489" y="8459"/>
                </a:cubicBezTo>
                <a:close/>
                <a:moveTo>
                  <a:pt x="8405" y="7000"/>
                </a:moveTo>
                <a:cubicBezTo>
                  <a:pt x="8325" y="7103"/>
                  <a:pt x="8254" y="7210"/>
                  <a:pt x="8185" y="7317"/>
                </a:cubicBezTo>
                <a:cubicBezTo>
                  <a:pt x="8308" y="7365"/>
                  <a:pt x="8432" y="7417"/>
                  <a:pt x="8554" y="7472"/>
                </a:cubicBezTo>
                <a:cubicBezTo>
                  <a:pt x="8507" y="7315"/>
                  <a:pt x="8455" y="7157"/>
                  <a:pt x="8405" y="7000"/>
                </a:cubicBezTo>
                <a:close/>
                <a:moveTo>
                  <a:pt x="12856" y="9125"/>
                </a:moveTo>
                <a:cubicBezTo>
                  <a:pt x="12416" y="9427"/>
                  <a:pt x="12028" y="10121"/>
                  <a:pt x="12313" y="10636"/>
                </a:cubicBezTo>
                <a:cubicBezTo>
                  <a:pt x="12584" y="11125"/>
                  <a:pt x="13483" y="11655"/>
                  <a:pt x="13990" y="11213"/>
                </a:cubicBezTo>
                <a:cubicBezTo>
                  <a:pt x="15472" y="9913"/>
                  <a:pt x="13701" y="8547"/>
                  <a:pt x="12856" y="9125"/>
                </a:cubicBezTo>
                <a:close/>
                <a:moveTo>
                  <a:pt x="24745" y="25468"/>
                </a:moveTo>
                <a:cubicBezTo>
                  <a:pt x="24701" y="25455"/>
                  <a:pt x="24659" y="25443"/>
                  <a:pt x="24617" y="25428"/>
                </a:cubicBezTo>
                <a:cubicBezTo>
                  <a:pt x="23823" y="25143"/>
                  <a:pt x="23425" y="24468"/>
                  <a:pt x="23222" y="23718"/>
                </a:cubicBezTo>
                <a:cubicBezTo>
                  <a:pt x="22513" y="26371"/>
                  <a:pt x="21413" y="28917"/>
                  <a:pt x="20895" y="31621"/>
                </a:cubicBezTo>
                <a:cubicBezTo>
                  <a:pt x="21811" y="31797"/>
                  <a:pt x="23213" y="31300"/>
                  <a:pt x="24045" y="30925"/>
                </a:cubicBezTo>
                <a:cubicBezTo>
                  <a:pt x="24121" y="29089"/>
                  <a:pt x="24831" y="27301"/>
                  <a:pt x="24745" y="25468"/>
                </a:cubicBezTo>
                <a:close/>
                <a:moveTo>
                  <a:pt x="26897" y="23456"/>
                </a:moveTo>
                <a:cubicBezTo>
                  <a:pt x="27105" y="22467"/>
                  <a:pt x="27323" y="21480"/>
                  <a:pt x="27591" y="20505"/>
                </a:cubicBezTo>
                <a:cubicBezTo>
                  <a:pt x="26361" y="20953"/>
                  <a:pt x="25072" y="21211"/>
                  <a:pt x="23813" y="21572"/>
                </a:cubicBezTo>
                <a:cubicBezTo>
                  <a:pt x="23808" y="22586"/>
                  <a:pt x="23798" y="24499"/>
                  <a:pt x="25020" y="24728"/>
                </a:cubicBezTo>
                <a:cubicBezTo>
                  <a:pt x="25858" y="24885"/>
                  <a:pt x="26510" y="24099"/>
                  <a:pt x="26897" y="23456"/>
                </a:cubicBezTo>
                <a:close/>
                <a:moveTo>
                  <a:pt x="19110" y="30590"/>
                </a:moveTo>
                <a:cubicBezTo>
                  <a:pt x="19307" y="30787"/>
                  <a:pt x="19908" y="31338"/>
                  <a:pt x="20128" y="31369"/>
                </a:cubicBezTo>
                <a:cubicBezTo>
                  <a:pt x="20225" y="30883"/>
                  <a:pt x="20327" y="30401"/>
                  <a:pt x="20457" y="29921"/>
                </a:cubicBezTo>
                <a:cubicBezTo>
                  <a:pt x="20719" y="28959"/>
                  <a:pt x="21025" y="28010"/>
                  <a:pt x="21344" y="27065"/>
                </a:cubicBezTo>
                <a:cubicBezTo>
                  <a:pt x="21981" y="25185"/>
                  <a:pt x="22618" y="23326"/>
                  <a:pt x="22905" y="21358"/>
                </a:cubicBezTo>
                <a:cubicBezTo>
                  <a:pt x="22243" y="21205"/>
                  <a:pt x="21568" y="20953"/>
                  <a:pt x="20920" y="20744"/>
                </a:cubicBezTo>
                <a:cubicBezTo>
                  <a:pt x="20378" y="22244"/>
                  <a:pt x="20055" y="23797"/>
                  <a:pt x="19747" y="25361"/>
                </a:cubicBezTo>
                <a:cubicBezTo>
                  <a:pt x="19585" y="26178"/>
                  <a:pt x="19451" y="27012"/>
                  <a:pt x="19332" y="27838"/>
                </a:cubicBezTo>
                <a:cubicBezTo>
                  <a:pt x="19250" y="28408"/>
                  <a:pt x="19175" y="28984"/>
                  <a:pt x="19129" y="29556"/>
                </a:cubicBezTo>
                <a:cubicBezTo>
                  <a:pt x="19106" y="29829"/>
                  <a:pt x="19064" y="30303"/>
                  <a:pt x="19110" y="3059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21"/>
          <p:cNvSpPr/>
          <p:nvPr/>
        </p:nvSpPr>
        <p:spPr>
          <a:xfrm>
            <a:off x="349725" y="746925"/>
            <a:ext cx="1500530" cy="772848"/>
          </a:xfrm>
          <a:custGeom>
            <a:rect b="b" l="l" r="r" t="t"/>
            <a:pathLst>
              <a:path extrusionOk="0" h="25753" w="50001">
                <a:moveTo>
                  <a:pt x="631" y="16486"/>
                </a:moveTo>
                <a:cubicBezTo>
                  <a:pt x="390" y="16253"/>
                  <a:pt x="1" y="16525"/>
                  <a:pt x="145" y="16838"/>
                </a:cubicBezTo>
                <a:cubicBezTo>
                  <a:pt x="160" y="16871"/>
                  <a:pt x="183" y="16901"/>
                  <a:pt x="208" y="16926"/>
                </a:cubicBezTo>
                <a:lnTo>
                  <a:pt x="380" y="17089"/>
                </a:lnTo>
                <a:lnTo>
                  <a:pt x="552" y="17251"/>
                </a:lnTo>
                <a:lnTo>
                  <a:pt x="657" y="17347"/>
                </a:lnTo>
                <a:cubicBezTo>
                  <a:pt x="912" y="17584"/>
                  <a:pt x="1300" y="17278"/>
                  <a:pt x="1130" y="16972"/>
                </a:cubicBezTo>
                <a:cubicBezTo>
                  <a:pt x="1113" y="16945"/>
                  <a:pt x="1095" y="16922"/>
                  <a:pt x="1071" y="16901"/>
                </a:cubicBezTo>
                <a:lnTo>
                  <a:pt x="967" y="16804"/>
                </a:lnTo>
                <a:lnTo>
                  <a:pt x="799" y="16645"/>
                </a:lnTo>
                <a:lnTo>
                  <a:pt x="631" y="16486"/>
                </a:lnTo>
                <a:close/>
                <a:moveTo>
                  <a:pt x="49749" y="4226"/>
                </a:moveTo>
                <a:cubicBezTo>
                  <a:pt x="50000" y="4006"/>
                  <a:pt x="49768" y="3595"/>
                  <a:pt x="49445" y="3706"/>
                </a:cubicBezTo>
                <a:cubicBezTo>
                  <a:pt x="49409" y="3721"/>
                  <a:pt x="49378" y="3739"/>
                  <a:pt x="49349" y="3763"/>
                </a:cubicBezTo>
                <a:cubicBezTo>
                  <a:pt x="49219" y="3876"/>
                  <a:pt x="49087" y="3985"/>
                  <a:pt x="48950" y="4094"/>
                </a:cubicBezTo>
                <a:cubicBezTo>
                  <a:pt x="48697" y="4297"/>
                  <a:pt x="48892" y="4706"/>
                  <a:pt x="49212" y="4630"/>
                </a:cubicBezTo>
                <a:cubicBezTo>
                  <a:pt x="49254" y="4618"/>
                  <a:pt x="49294" y="4599"/>
                  <a:pt x="49328" y="4574"/>
                </a:cubicBezTo>
                <a:cubicBezTo>
                  <a:pt x="49470" y="4460"/>
                  <a:pt x="49611" y="4343"/>
                  <a:pt x="49747" y="4226"/>
                </a:cubicBezTo>
                <a:close/>
                <a:moveTo>
                  <a:pt x="47787" y="5634"/>
                </a:moveTo>
                <a:cubicBezTo>
                  <a:pt x="48072" y="5460"/>
                  <a:pt x="47917" y="5024"/>
                  <a:pt x="47588" y="5068"/>
                </a:cubicBezTo>
                <a:cubicBezTo>
                  <a:pt x="47548" y="5074"/>
                  <a:pt x="47511" y="5087"/>
                  <a:pt x="47475" y="5108"/>
                </a:cubicBezTo>
                <a:cubicBezTo>
                  <a:pt x="47305" y="5211"/>
                  <a:pt x="47129" y="5307"/>
                  <a:pt x="46955" y="5401"/>
                </a:cubicBezTo>
                <a:cubicBezTo>
                  <a:pt x="46668" y="5556"/>
                  <a:pt x="46790" y="5999"/>
                  <a:pt x="47123" y="5976"/>
                </a:cubicBezTo>
                <a:cubicBezTo>
                  <a:pt x="47165" y="5974"/>
                  <a:pt x="47207" y="5961"/>
                  <a:pt x="47244" y="5940"/>
                </a:cubicBezTo>
                <a:cubicBezTo>
                  <a:pt x="47427" y="5841"/>
                  <a:pt x="47609" y="5739"/>
                  <a:pt x="47787" y="5634"/>
                </a:cubicBezTo>
                <a:close/>
                <a:moveTo>
                  <a:pt x="45547" y="6724"/>
                </a:moveTo>
                <a:cubicBezTo>
                  <a:pt x="45857" y="6600"/>
                  <a:pt x="45775" y="6143"/>
                  <a:pt x="45442" y="6133"/>
                </a:cubicBezTo>
                <a:cubicBezTo>
                  <a:pt x="45402" y="6133"/>
                  <a:pt x="45363" y="6139"/>
                  <a:pt x="45325" y="6154"/>
                </a:cubicBezTo>
                <a:cubicBezTo>
                  <a:pt x="45138" y="6227"/>
                  <a:pt x="44952" y="6294"/>
                  <a:pt x="44763" y="6359"/>
                </a:cubicBezTo>
                <a:cubicBezTo>
                  <a:pt x="44510" y="6443"/>
                  <a:pt x="44482" y="6801"/>
                  <a:pt x="44725" y="6923"/>
                </a:cubicBezTo>
                <a:cubicBezTo>
                  <a:pt x="44799" y="6958"/>
                  <a:pt x="44883" y="6965"/>
                  <a:pt x="44960" y="6938"/>
                </a:cubicBezTo>
                <a:cubicBezTo>
                  <a:pt x="45157" y="6870"/>
                  <a:pt x="45352" y="6799"/>
                  <a:pt x="45547" y="6724"/>
                </a:cubicBezTo>
                <a:close/>
                <a:moveTo>
                  <a:pt x="43164" y="7443"/>
                </a:moveTo>
                <a:cubicBezTo>
                  <a:pt x="43483" y="7373"/>
                  <a:pt x="43487" y="6910"/>
                  <a:pt x="43152" y="6843"/>
                </a:cubicBezTo>
                <a:cubicBezTo>
                  <a:pt x="43112" y="6837"/>
                  <a:pt x="43072" y="6837"/>
                  <a:pt x="43034" y="6845"/>
                </a:cubicBezTo>
                <a:cubicBezTo>
                  <a:pt x="42839" y="6889"/>
                  <a:pt x="42642" y="6927"/>
                  <a:pt x="42447" y="6961"/>
                </a:cubicBezTo>
                <a:cubicBezTo>
                  <a:pt x="42280" y="6990"/>
                  <a:pt x="42169" y="7149"/>
                  <a:pt x="42198" y="7315"/>
                </a:cubicBezTo>
                <a:cubicBezTo>
                  <a:pt x="42227" y="7482"/>
                  <a:pt x="42385" y="7594"/>
                  <a:pt x="42552" y="7564"/>
                </a:cubicBezTo>
                <a:cubicBezTo>
                  <a:pt x="42758" y="7529"/>
                  <a:pt x="42961" y="7489"/>
                  <a:pt x="43164" y="7443"/>
                </a:cubicBezTo>
                <a:close/>
                <a:moveTo>
                  <a:pt x="40693" y="7772"/>
                </a:moveTo>
                <a:cubicBezTo>
                  <a:pt x="40985" y="7763"/>
                  <a:pt x="41098" y="7371"/>
                  <a:pt x="40842" y="7208"/>
                </a:cubicBezTo>
                <a:cubicBezTo>
                  <a:pt x="40790" y="7174"/>
                  <a:pt x="40729" y="7158"/>
                  <a:pt x="40666" y="7162"/>
                </a:cubicBezTo>
                <a:cubicBezTo>
                  <a:pt x="40467" y="7170"/>
                  <a:pt x="40270" y="7174"/>
                  <a:pt x="40071" y="7174"/>
                </a:cubicBezTo>
                <a:cubicBezTo>
                  <a:pt x="39729" y="7174"/>
                  <a:pt x="39639" y="7654"/>
                  <a:pt x="39977" y="7772"/>
                </a:cubicBezTo>
                <a:cubicBezTo>
                  <a:pt x="40006" y="7780"/>
                  <a:pt x="40035" y="7784"/>
                  <a:pt x="40067" y="7784"/>
                </a:cubicBezTo>
                <a:cubicBezTo>
                  <a:pt x="40276" y="7784"/>
                  <a:pt x="40484" y="7780"/>
                  <a:pt x="40693" y="7772"/>
                </a:cubicBezTo>
                <a:close/>
                <a:moveTo>
                  <a:pt x="38189" y="7619"/>
                </a:moveTo>
                <a:cubicBezTo>
                  <a:pt x="38518" y="7682"/>
                  <a:pt x="38696" y="7239"/>
                  <a:pt x="38401" y="7055"/>
                </a:cubicBezTo>
                <a:cubicBezTo>
                  <a:pt x="38369" y="7038"/>
                  <a:pt x="38338" y="7026"/>
                  <a:pt x="38302" y="7019"/>
                </a:cubicBezTo>
                <a:cubicBezTo>
                  <a:pt x="38111" y="6984"/>
                  <a:pt x="37919" y="6940"/>
                  <a:pt x="37730" y="6891"/>
                </a:cubicBezTo>
                <a:cubicBezTo>
                  <a:pt x="37384" y="6801"/>
                  <a:pt x="37191" y="7269"/>
                  <a:pt x="37497" y="7449"/>
                </a:cubicBezTo>
                <a:cubicBezTo>
                  <a:pt x="37520" y="7461"/>
                  <a:pt x="37543" y="7472"/>
                  <a:pt x="37569" y="7480"/>
                </a:cubicBezTo>
                <a:cubicBezTo>
                  <a:pt x="37772" y="7535"/>
                  <a:pt x="37981" y="7581"/>
                  <a:pt x="38189" y="7619"/>
                </a:cubicBezTo>
                <a:close/>
                <a:moveTo>
                  <a:pt x="35806" y="6673"/>
                </a:moveTo>
                <a:cubicBezTo>
                  <a:pt x="35942" y="6768"/>
                  <a:pt x="36129" y="6741"/>
                  <a:pt x="36227" y="6609"/>
                </a:cubicBezTo>
                <a:cubicBezTo>
                  <a:pt x="36328" y="6476"/>
                  <a:pt x="36305" y="6290"/>
                  <a:pt x="36177" y="6185"/>
                </a:cubicBezTo>
                <a:cubicBezTo>
                  <a:pt x="36028" y="6078"/>
                  <a:pt x="35892" y="5955"/>
                  <a:pt x="35768" y="5818"/>
                </a:cubicBezTo>
                <a:cubicBezTo>
                  <a:pt x="35657" y="5691"/>
                  <a:pt x="35462" y="5676"/>
                  <a:pt x="35337" y="5789"/>
                </a:cubicBezTo>
                <a:cubicBezTo>
                  <a:pt x="35209" y="5900"/>
                  <a:pt x="35196" y="6095"/>
                  <a:pt x="35309" y="6223"/>
                </a:cubicBezTo>
                <a:cubicBezTo>
                  <a:pt x="35460" y="6388"/>
                  <a:pt x="35628" y="6539"/>
                  <a:pt x="35808" y="6673"/>
                </a:cubicBezTo>
                <a:close/>
                <a:moveTo>
                  <a:pt x="34658" y="4312"/>
                </a:moveTo>
                <a:cubicBezTo>
                  <a:pt x="34641" y="4481"/>
                  <a:pt x="34769" y="4632"/>
                  <a:pt x="34938" y="4645"/>
                </a:cubicBezTo>
                <a:cubicBezTo>
                  <a:pt x="35110" y="4657"/>
                  <a:pt x="35257" y="4527"/>
                  <a:pt x="35267" y="4358"/>
                </a:cubicBezTo>
                <a:cubicBezTo>
                  <a:pt x="35278" y="4175"/>
                  <a:pt x="35311" y="3995"/>
                  <a:pt x="35362" y="3819"/>
                </a:cubicBezTo>
                <a:cubicBezTo>
                  <a:pt x="35406" y="3658"/>
                  <a:pt x="35314" y="3492"/>
                  <a:pt x="35152" y="3444"/>
                </a:cubicBezTo>
                <a:cubicBezTo>
                  <a:pt x="34993" y="3398"/>
                  <a:pt x="34823" y="3488"/>
                  <a:pt x="34775" y="3647"/>
                </a:cubicBezTo>
                <a:cubicBezTo>
                  <a:pt x="34762" y="3693"/>
                  <a:pt x="34748" y="3742"/>
                  <a:pt x="34737" y="3790"/>
                </a:cubicBezTo>
                <a:lnTo>
                  <a:pt x="34710" y="3918"/>
                </a:lnTo>
                <a:lnTo>
                  <a:pt x="34699" y="3980"/>
                </a:lnTo>
                <a:lnTo>
                  <a:pt x="34679" y="4106"/>
                </a:lnTo>
                <a:lnTo>
                  <a:pt x="34670" y="4169"/>
                </a:lnTo>
                <a:cubicBezTo>
                  <a:pt x="34666" y="4215"/>
                  <a:pt x="34662" y="4263"/>
                  <a:pt x="34658" y="4312"/>
                </a:cubicBezTo>
                <a:close/>
                <a:moveTo>
                  <a:pt x="35649" y="1927"/>
                </a:moveTo>
                <a:cubicBezTo>
                  <a:pt x="35460" y="2184"/>
                  <a:pt x="35743" y="2530"/>
                  <a:pt x="36045" y="2373"/>
                </a:cubicBezTo>
                <a:cubicBezTo>
                  <a:pt x="36083" y="2352"/>
                  <a:pt x="36116" y="2323"/>
                  <a:pt x="36141" y="2287"/>
                </a:cubicBezTo>
                <a:cubicBezTo>
                  <a:pt x="36257" y="2128"/>
                  <a:pt x="36376" y="1971"/>
                  <a:pt x="36502" y="1820"/>
                </a:cubicBezTo>
                <a:cubicBezTo>
                  <a:pt x="36611" y="1690"/>
                  <a:pt x="36594" y="1497"/>
                  <a:pt x="36464" y="1390"/>
                </a:cubicBezTo>
                <a:cubicBezTo>
                  <a:pt x="36334" y="1281"/>
                  <a:pt x="36143" y="1298"/>
                  <a:pt x="36034" y="1428"/>
                </a:cubicBezTo>
                <a:cubicBezTo>
                  <a:pt x="35898" y="1589"/>
                  <a:pt x="35772" y="1755"/>
                  <a:pt x="35649" y="1925"/>
                </a:cubicBezTo>
                <a:close/>
                <a:moveTo>
                  <a:pt x="37550" y="189"/>
                </a:moveTo>
                <a:cubicBezTo>
                  <a:pt x="37244" y="321"/>
                  <a:pt x="37340" y="787"/>
                  <a:pt x="37686" y="774"/>
                </a:cubicBezTo>
                <a:cubicBezTo>
                  <a:pt x="37722" y="772"/>
                  <a:pt x="37757" y="764"/>
                  <a:pt x="37791" y="751"/>
                </a:cubicBezTo>
                <a:cubicBezTo>
                  <a:pt x="37946" y="682"/>
                  <a:pt x="38111" y="638"/>
                  <a:pt x="38279" y="623"/>
                </a:cubicBezTo>
                <a:cubicBezTo>
                  <a:pt x="38449" y="611"/>
                  <a:pt x="38577" y="466"/>
                  <a:pt x="38564" y="298"/>
                </a:cubicBezTo>
                <a:cubicBezTo>
                  <a:pt x="38554" y="129"/>
                  <a:pt x="38409" y="1"/>
                  <a:pt x="38239" y="13"/>
                </a:cubicBezTo>
                <a:cubicBezTo>
                  <a:pt x="38002" y="32"/>
                  <a:pt x="37768" y="91"/>
                  <a:pt x="37550" y="189"/>
                </a:cubicBezTo>
                <a:close/>
                <a:moveTo>
                  <a:pt x="40081" y="873"/>
                </a:moveTo>
                <a:cubicBezTo>
                  <a:pt x="39968" y="749"/>
                  <a:pt x="39773" y="738"/>
                  <a:pt x="39650" y="852"/>
                </a:cubicBezTo>
                <a:cubicBezTo>
                  <a:pt x="39524" y="965"/>
                  <a:pt x="39515" y="1158"/>
                  <a:pt x="39629" y="1283"/>
                </a:cubicBezTo>
                <a:cubicBezTo>
                  <a:pt x="39754" y="1424"/>
                  <a:pt x="39872" y="1572"/>
                  <a:pt x="39981" y="1730"/>
                </a:cubicBezTo>
                <a:cubicBezTo>
                  <a:pt x="40077" y="1864"/>
                  <a:pt x="40264" y="1897"/>
                  <a:pt x="40400" y="1803"/>
                </a:cubicBezTo>
                <a:cubicBezTo>
                  <a:pt x="40536" y="1711"/>
                  <a:pt x="40574" y="1524"/>
                  <a:pt x="40486" y="1386"/>
                </a:cubicBezTo>
                <a:cubicBezTo>
                  <a:pt x="40362" y="1206"/>
                  <a:pt x="40228" y="1034"/>
                  <a:pt x="40081" y="873"/>
                </a:cubicBezTo>
                <a:close/>
                <a:moveTo>
                  <a:pt x="41349" y="3077"/>
                </a:moveTo>
                <a:cubicBezTo>
                  <a:pt x="41286" y="2922"/>
                  <a:pt x="41110" y="2847"/>
                  <a:pt x="40955" y="2905"/>
                </a:cubicBezTo>
                <a:cubicBezTo>
                  <a:pt x="40800" y="2966"/>
                  <a:pt x="40720" y="3140"/>
                  <a:pt x="40777" y="3297"/>
                </a:cubicBezTo>
                <a:cubicBezTo>
                  <a:pt x="40850" y="3482"/>
                  <a:pt x="40915" y="3668"/>
                  <a:pt x="40980" y="3857"/>
                </a:cubicBezTo>
                <a:cubicBezTo>
                  <a:pt x="41077" y="4154"/>
                  <a:pt x="41517" y="4131"/>
                  <a:pt x="41571" y="3804"/>
                </a:cubicBezTo>
                <a:cubicBezTo>
                  <a:pt x="41580" y="3758"/>
                  <a:pt x="41573" y="3710"/>
                  <a:pt x="41559" y="3666"/>
                </a:cubicBezTo>
                <a:cubicBezTo>
                  <a:pt x="41494" y="3469"/>
                  <a:pt x="41425" y="3274"/>
                  <a:pt x="41349" y="3077"/>
                </a:cubicBezTo>
                <a:close/>
                <a:moveTo>
                  <a:pt x="42028" y="5479"/>
                </a:moveTo>
                <a:cubicBezTo>
                  <a:pt x="41997" y="5313"/>
                  <a:pt x="41838" y="5204"/>
                  <a:pt x="41672" y="5234"/>
                </a:cubicBezTo>
                <a:cubicBezTo>
                  <a:pt x="41506" y="5265"/>
                  <a:pt x="41397" y="5424"/>
                  <a:pt x="41429" y="5590"/>
                </a:cubicBezTo>
                <a:cubicBezTo>
                  <a:pt x="41458" y="5758"/>
                  <a:pt x="41485" y="5927"/>
                  <a:pt x="41515" y="6095"/>
                </a:cubicBezTo>
                <a:lnTo>
                  <a:pt x="41527" y="6181"/>
                </a:lnTo>
                <a:cubicBezTo>
                  <a:pt x="41582" y="6531"/>
                  <a:pt x="42087" y="6529"/>
                  <a:pt x="42133" y="6171"/>
                </a:cubicBezTo>
                <a:cubicBezTo>
                  <a:pt x="42135" y="6143"/>
                  <a:pt x="42135" y="6118"/>
                  <a:pt x="42133" y="6093"/>
                </a:cubicBezTo>
                <a:lnTo>
                  <a:pt x="42118" y="6001"/>
                </a:lnTo>
                <a:cubicBezTo>
                  <a:pt x="42091" y="5827"/>
                  <a:pt x="42062" y="5653"/>
                  <a:pt x="42030" y="5479"/>
                </a:cubicBezTo>
                <a:close/>
                <a:moveTo>
                  <a:pt x="42343" y="7937"/>
                </a:moveTo>
                <a:lnTo>
                  <a:pt x="42355" y="8096"/>
                </a:lnTo>
                <a:lnTo>
                  <a:pt x="42370" y="8350"/>
                </a:lnTo>
                <a:lnTo>
                  <a:pt x="42380" y="8553"/>
                </a:lnTo>
                <a:cubicBezTo>
                  <a:pt x="42382" y="8589"/>
                  <a:pt x="42378" y="8627"/>
                  <a:pt x="42366" y="8660"/>
                </a:cubicBezTo>
                <a:cubicBezTo>
                  <a:pt x="42255" y="8983"/>
                  <a:pt x="41789" y="8920"/>
                  <a:pt x="41770" y="8581"/>
                </a:cubicBezTo>
                <a:lnTo>
                  <a:pt x="41760" y="8384"/>
                </a:lnTo>
                <a:lnTo>
                  <a:pt x="41745" y="8136"/>
                </a:lnTo>
                <a:lnTo>
                  <a:pt x="41733" y="7977"/>
                </a:lnTo>
                <a:cubicBezTo>
                  <a:pt x="41718" y="7807"/>
                  <a:pt x="41846" y="7656"/>
                  <a:pt x="42018" y="7646"/>
                </a:cubicBezTo>
                <a:cubicBezTo>
                  <a:pt x="42188" y="7633"/>
                  <a:pt x="42334" y="7765"/>
                  <a:pt x="42343" y="7937"/>
                </a:cubicBezTo>
                <a:close/>
                <a:moveTo>
                  <a:pt x="42382" y="10414"/>
                </a:moveTo>
                <a:cubicBezTo>
                  <a:pt x="42389" y="10303"/>
                  <a:pt x="42334" y="10198"/>
                  <a:pt x="42240" y="10140"/>
                </a:cubicBezTo>
                <a:cubicBezTo>
                  <a:pt x="42041" y="10018"/>
                  <a:pt x="41785" y="10152"/>
                  <a:pt x="41773" y="10383"/>
                </a:cubicBezTo>
                <a:lnTo>
                  <a:pt x="41766" y="10515"/>
                </a:lnTo>
                <a:lnTo>
                  <a:pt x="41754" y="10741"/>
                </a:lnTo>
                <a:lnTo>
                  <a:pt x="41737" y="10980"/>
                </a:lnTo>
                <a:cubicBezTo>
                  <a:pt x="41705" y="11307"/>
                  <a:pt x="42154" y="11454"/>
                  <a:pt x="42317" y="11137"/>
                </a:cubicBezTo>
                <a:cubicBezTo>
                  <a:pt x="42332" y="11106"/>
                  <a:pt x="42343" y="11070"/>
                  <a:pt x="42345" y="11035"/>
                </a:cubicBezTo>
                <a:lnTo>
                  <a:pt x="42364" y="10779"/>
                </a:lnTo>
                <a:lnTo>
                  <a:pt x="42378" y="10546"/>
                </a:lnTo>
                <a:lnTo>
                  <a:pt x="42382" y="10414"/>
                </a:lnTo>
                <a:close/>
                <a:moveTo>
                  <a:pt x="42099" y="12883"/>
                </a:moveTo>
                <a:cubicBezTo>
                  <a:pt x="42167" y="12529"/>
                  <a:pt x="41670" y="12368"/>
                  <a:pt x="41519" y="12705"/>
                </a:cubicBezTo>
                <a:cubicBezTo>
                  <a:pt x="41511" y="12726"/>
                  <a:pt x="41504" y="12745"/>
                  <a:pt x="41500" y="12766"/>
                </a:cubicBezTo>
                <a:lnTo>
                  <a:pt x="41473" y="12908"/>
                </a:lnTo>
                <a:lnTo>
                  <a:pt x="41431" y="13116"/>
                </a:lnTo>
                <a:lnTo>
                  <a:pt x="41379" y="13350"/>
                </a:lnTo>
                <a:cubicBezTo>
                  <a:pt x="41303" y="13638"/>
                  <a:pt x="41657" y="13851"/>
                  <a:pt x="41877" y="13652"/>
                </a:cubicBezTo>
                <a:cubicBezTo>
                  <a:pt x="41923" y="13610"/>
                  <a:pt x="41957" y="13556"/>
                  <a:pt x="41972" y="13495"/>
                </a:cubicBezTo>
                <a:lnTo>
                  <a:pt x="42026" y="13244"/>
                </a:lnTo>
                <a:lnTo>
                  <a:pt x="42072" y="13028"/>
                </a:lnTo>
                <a:lnTo>
                  <a:pt x="42097" y="12883"/>
                </a:lnTo>
                <a:close/>
                <a:moveTo>
                  <a:pt x="41441" y="15285"/>
                </a:moveTo>
                <a:cubicBezTo>
                  <a:pt x="41557" y="14975"/>
                  <a:pt x="41159" y="14721"/>
                  <a:pt x="40924" y="14979"/>
                </a:cubicBezTo>
                <a:cubicBezTo>
                  <a:pt x="40901" y="15008"/>
                  <a:pt x="40882" y="15040"/>
                  <a:pt x="40869" y="15073"/>
                </a:cubicBezTo>
                <a:lnTo>
                  <a:pt x="40798" y="15262"/>
                </a:lnTo>
                <a:lnTo>
                  <a:pt x="40727" y="15446"/>
                </a:lnTo>
                <a:lnTo>
                  <a:pt x="40651" y="15626"/>
                </a:lnTo>
                <a:cubicBezTo>
                  <a:pt x="40523" y="15928"/>
                  <a:pt x="40903" y="16199"/>
                  <a:pt x="41148" y="15964"/>
                </a:cubicBezTo>
                <a:cubicBezTo>
                  <a:pt x="41175" y="15937"/>
                  <a:pt x="41198" y="15903"/>
                  <a:pt x="41213" y="15867"/>
                </a:cubicBezTo>
                <a:lnTo>
                  <a:pt x="41295" y="15670"/>
                </a:lnTo>
                <a:lnTo>
                  <a:pt x="41368" y="15480"/>
                </a:lnTo>
                <a:lnTo>
                  <a:pt x="41441" y="15283"/>
                </a:lnTo>
                <a:close/>
                <a:moveTo>
                  <a:pt x="41213" y="15870"/>
                </a:moveTo>
                <a:lnTo>
                  <a:pt x="40653" y="15626"/>
                </a:lnTo>
                <a:close/>
                <a:moveTo>
                  <a:pt x="40383" y="17546"/>
                </a:moveTo>
                <a:cubicBezTo>
                  <a:pt x="40555" y="17242"/>
                  <a:pt x="40184" y="16938"/>
                  <a:pt x="39924" y="17156"/>
                </a:cubicBezTo>
                <a:cubicBezTo>
                  <a:pt x="39897" y="17177"/>
                  <a:pt x="39876" y="17204"/>
                  <a:pt x="39859" y="17234"/>
                </a:cubicBezTo>
                <a:lnTo>
                  <a:pt x="39788" y="17353"/>
                </a:lnTo>
                <a:lnTo>
                  <a:pt x="39689" y="17515"/>
                </a:lnTo>
                <a:lnTo>
                  <a:pt x="39589" y="17676"/>
                </a:lnTo>
                <a:lnTo>
                  <a:pt x="39545" y="17743"/>
                </a:lnTo>
                <a:cubicBezTo>
                  <a:pt x="39375" y="17999"/>
                  <a:pt x="39658" y="18328"/>
                  <a:pt x="39947" y="18179"/>
                </a:cubicBezTo>
                <a:cubicBezTo>
                  <a:pt x="39991" y="18154"/>
                  <a:pt x="40029" y="18120"/>
                  <a:pt x="40056" y="18078"/>
                </a:cubicBezTo>
                <a:lnTo>
                  <a:pt x="40104" y="18005"/>
                </a:lnTo>
                <a:lnTo>
                  <a:pt x="40209" y="17835"/>
                </a:lnTo>
                <a:lnTo>
                  <a:pt x="40312" y="17666"/>
                </a:lnTo>
                <a:lnTo>
                  <a:pt x="40383" y="17546"/>
                </a:lnTo>
                <a:close/>
                <a:moveTo>
                  <a:pt x="38939" y="19577"/>
                </a:moveTo>
                <a:cubicBezTo>
                  <a:pt x="39163" y="19309"/>
                  <a:pt x="38839" y="18927"/>
                  <a:pt x="38533" y="19128"/>
                </a:cubicBezTo>
                <a:cubicBezTo>
                  <a:pt x="38510" y="19143"/>
                  <a:pt x="38491" y="19160"/>
                  <a:pt x="38474" y="19181"/>
                </a:cubicBezTo>
                <a:lnTo>
                  <a:pt x="38346" y="19327"/>
                </a:lnTo>
                <a:lnTo>
                  <a:pt x="38222" y="19468"/>
                </a:lnTo>
                <a:lnTo>
                  <a:pt x="38078" y="19625"/>
                </a:lnTo>
                <a:cubicBezTo>
                  <a:pt x="37851" y="19860"/>
                  <a:pt x="38111" y="20247"/>
                  <a:pt x="38426" y="20113"/>
                </a:cubicBezTo>
                <a:cubicBezTo>
                  <a:pt x="38461" y="20097"/>
                  <a:pt x="38493" y="20076"/>
                  <a:pt x="38520" y="20046"/>
                </a:cubicBezTo>
                <a:lnTo>
                  <a:pt x="38675" y="19879"/>
                </a:lnTo>
                <a:lnTo>
                  <a:pt x="38805" y="19734"/>
                </a:lnTo>
                <a:lnTo>
                  <a:pt x="38939" y="19579"/>
                </a:lnTo>
                <a:close/>
                <a:moveTo>
                  <a:pt x="37160" y="21325"/>
                </a:moveTo>
                <a:cubicBezTo>
                  <a:pt x="37281" y="21216"/>
                  <a:pt x="37296" y="21029"/>
                  <a:pt x="37193" y="20903"/>
                </a:cubicBezTo>
                <a:cubicBezTo>
                  <a:pt x="37089" y="20776"/>
                  <a:pt x="36902" y="20755"/>
                  <a:pt x="36772" y="20853"/>
                </a:cubicBezTo>
                <a:lnTo>
                  <a:pt x="36581" y="21008"/>
                </a:lnTo>
                <a:lnTo>
                  <a:pt x="36435" y="21126"/>
                </a:lnTo>
                <a:lnTo>
                  <a:pt x="36303" y="21226"/>
                </a:lnTo>
                <a:cubicBezTo>
                  <a:pt x="36166" y="21329"/>
                  <a:pt x="36139" y="21522"/>
                  <a:pt x="36242" y="21656"/>
                </a:cubicBezTo>
                <a:cubicBezTo>
                  <a:pt x="36345" y="21792"/>
                  <a:pt x="36537" y="21817"/>
                  <a:pt x="36672" y="21712"/>
                </a:cubicBezTo>
                <a:lnTo>
                  <a:pt x="36810" y="21608"/>
                </a:lnTo>
                <a:lnTo>
                  <a:pt x="36963" y="21486"/>
                </a:lnTo>
                <a:lnTo>
                  <a:pt x="37160" y="21327"/>
                </a:lnTo>
                <a:close/>
                <a:moveTo>
                  <a:pt x="35125" y="22758"/>
                </a:moveTo>
                <a:cubicBezTo>
                  <a:pt x="35270" y="22674"/>
                  <a:pt x="35318" y="22486"/>
                  <a:pt x="35234" y="22341"/>
                </a:cubicBezTo>
                <a:cubicBezTo>
                  <a:pt x="35148" y="22197"/>
                  <a:pt x="34961" y="22146"/>
                  <a:pt x="34817" y="22232"/>
                </a:cubicBezTo>
                <a:lnTo>
                  <a:pt x="34697" y="22303"/>
                </a:lnTo>
                <a:lnTo>
                  <a:pt x="34530" y="22400"/>
                </a:lnTo>
                <a:lnTo>
                  <a:pt x="34293" y="22530"/>
                </a:lnTo>
                <a:cubicBezTo>
                  <a:pt x="34146" y="22609"/>
                  <a:pt x="34090" y="22796"/>
                  <a:pt x="34171" y="22945"/>
                </a:cubicBezTo>
                <a:cubicBezTo>
                  <a:pt x="34251" y="23093"/>
                  <a:pt x="34435" y="23148"/>
                  <a:pt x="34584" y="23068"/>
                </a:cubicBezTo>
                <a:lnTo>
                  <a:pt x="34658" y="23029"/>
                </a:lnTo>
                <a:lnTo>
                  <a:pt x="34832" y="22930"/>
                </a:lnTo>
                <a:lnTo>
                  <a:pt x="35005" y="22829"/>
                </a:lnTo>
                <a:lnTo>
                  <a:pt x="35123" y="22758"/>
                </a:lnTo>
                <a:close/>
                <a:moveTo>
                  <a:pt x="32912" y="23881"/>
                </a:moveTo>
                <a:cubicBezTo>
                  <a:pt x="33226" y="23745"/>
                  <a:pt x="33115" y="23274"/>
                  <a:pt x="32769" y="23295"/>
                </a:cubicBezTo>
                <a:cubicBezTo>
                  <a:pt x="32736" y="23299"/>
                  <a:pt x="32704" y="23305"/>
                  <a:pt x="32675" y="23318"/>
                </a:cubicBezTo>
                <a:lnTo>
                  <a:pt x="32413" y="23429"/>
                </a:lnTo>
                <a:lnTo>
                  <a:pt x="32229" y="23502"/>
                </a:lnTo>
                <a:lnTo>
                  <a:pt x="32118" y="23546"/>
                </a:lnTo>
                <a:cubicBezTo>
                  <a:pt x="31797" y="23674"/>
                  <a:pt x="31895" y="24150"/>
                  <a:pt x="32243" y="24137"/>
                </a:cubicBezTo>
                <a:cubicBezTo>
                  <a:pt x="32275" y="24135"/>
                  <a:pt x="32306" y="24129"/>
                  <a:pt x="32338" y="24116"/>
                </a:cubicBezTo>
                <a:lnTo>
                  <a:pt x="32455" y="24070"/>
                </a:lnTo>
                <a:lnTo>
                  <a:pt x="32646" y="23993"/>
                </a:lnTo>
                <a:close/>
                <a:moveTo>
                  <a:pt x="30579" y="24716"/>
                </a:moveTo>
                <a:cubicBezTo>
                  <a:pt x="30739" y="24667"/>
                  <a:pt x="30831" y="24500"/>
                  <a:pt x="30783" y="24338"/>
                </a:cubicBezTo>
                <a:cubicBezTo>
                  <a:pt x="30736" y="24179"/>
                  <a:pt x="30569" y="24085"/>
                  <a:pt x="30410" y="24129"/>
                </a:cubicBezTo>
                <a:lnTo>
                  <a:pt x="30311" y="24158"/>
                </a:lnTo>
                <a:lnTo>
                  <a:pt x="30114" y="24215"/>
                </a:lnTo>
                <a:lnTo>
                  <a:pt x="29829" y="24292"/>
                </a:lnTo>
                <a:cubicBezTo>
                  <a:pt x="29510" y="24376"/>
                  <a:pt x="29527" y="24848"/>
                  <a:pt x="29873" y="24892"/>
                </a:cubicBezTo>
                <a:cubicBezTo>
                  <a:pt x="29909" y="24896"/>
                  <a:pt x="29946" y="24894"/>
                  <a:pt x="29982" y="24885"/>
                </a:cubicBezTo>
                <a:lnTo>
                  <a:pt x="30280" y="24804"/>
                </a:lnTo>
                <a:lnTo>
                  <a:pt x="30481" y="24745"/>
                </a:lnTo>
                <a:lnTo>
                  <a:pt x="30579" y="24718"/>
                </a:lnTo>
                <a:close/>
                <a:moveTo>
                  <a:pt x="28171" y="25292"/>
                </a:moveTo>
                <a:cubicBezTo>
                  <a:pt x="28509" y="25227"/>
                  <a:pt x="28505" y="24745"/>
                  <a:pt x="28165" y="24688"/>
                </a:cubicBezTo>
                <a:cubicBezTo>
                  <a:pt x="28131" y="24682"/>
                  <a:pt x="28098" y="24682"/>
                  <a:pt x="28064" y="24688"/>
                </a:cubicBezTo>
                <a:lnTo>
                  <a:pt x="27872" y="24724"/>
                </a:lnTo>
                <a:lnTo>
                  <a:pt x="27662" y="24760"/>
                </a:lnTo>
                <a:lnTo>
                  <a:pt x="27467" y="24793"/>
                </a:lnTo>
                <a:cubicBezTo>
                  <a:pt x="27149" y="24841"/>
                  <a:pt x="27111" y="25298"/>
                  <a:pt x="27442" y="25390"/>
                </a:cubicBezTo>
                <a:cubicBezTo>
                  <a:pt x="27482" y="25401"/>
                  <a:pt x="27524" y="25403"/>
                  <a:pt x="27564" y="25397"/>
                </a:cubicBezTo>
                <a:lnTo>
                  <a:pt x="27765" y="25361"/>
                </a:lnTo>
                <a:lnTo>
                  <a:pt x="27978" y="25325"/>
                </a:lnTo>
                <a:lnTo>
                  <a:pt x="28171" y="25290"/>
                </a:lnTo>
                <a:close/>
                <a:moveTo>
                  <a:pt x="25726" y="25629"/>
                </a:moveTo>
                <a:cubicBezTo>
                  <a:pt x="25893" y="25615"/>
                  <a:pt x="26017" y="25466"/>
                  <a:pt x="26002" y="25298"/>
                </a:cubicBezTo>
                <a:cubicBezTo>
                  <a:pt x="25988" y="25131"/>
                  <a:pt x="25841" y="25005"/>
                  <a:pt x="25673" y="25019"/>
                </a:cubicBezTo>
                <a:lnTo>
                  <a:pt x="25529" y="25034"/>
                </a:lnTo>
                <a:lnTo>
                  <a:pt x="25313" y="25051"/>
                </a:lnTo>
                <a:lnTo>
                  <a:pt x="25072" y="25070"/>
                </a:lnTo>
                <a:cubicBezTo>
                  <a:pt x="24753" y="25091"/>
                  <a:pt x="24674" y="25529"/>
                  <a:pt x="24975" y="25657"/>
                </a:cubicBezTo>
                <a:cubicBezTo>
                  <a:pt x="25017" y="25675"/>
                  <a:pt x="25063" y="25682"/>
                  <a:pt x="25109" y="25680"/>
                </a:cubicBezTo>
                <a:lnTo>
                  <a:pt x="25361" y="25661"/>
                </a:lnTo>
                <a:lnTo>
                  <a:pt x="25583" y="25642"/>
                </a:lnTo>
                <a:lnTo>
                  <a:pt x="25726" y="25629"/>
                </a:lnTo>
                <a:close/>
                <a:moveTo>
                  <a:pt x="23259" y="25753"/>
                </a:moveTo>
                <a:cubicBezTo>
                  <a:pt x="23424" y="25749"/>
                  <a:pt x="23557" y="25613"/>
                  <a:pt x="23554" y="25447"/>
                </a:cubicBezTo>
                <a:cubicBezTo>
                  <a:pt x="23554" y="25281"/>
                  <a:pt x="23422" y="25147"/>
                  <a:pt x="23257" y="25143"/>
                </a:cubicBezTo>
                <a:lnTo>
                  <a:pt x="23106" y="25143"/>
                </a:lnTo>
                <a:lnTo>
                  <a:pt x="22884" y="25143"/>
                </a:lnTo>
                <a:lnTo>
                  <a:pt x="22653" y="25141"/>
                </a:lnTo>
                <a:cubicBezTo>
                  <a:pt x="22312" y="25141"/>
                  <a:pt x="22224" y="25598"/>
                  <a:pt x="22530" y="25728"/>
                </a:cubicBezTo>
                <a:cubicBezTo>
                  <a:pt x="22565" y="25742"/>
                  <a:pt x="22603" y="25751"/>
                  <a:pt x="22643" y="25751"/>
                </a:cubicBezTo>
                <a:lnTo>
                  <a:pt x="22882" y="25753"/>
                </a:lnTo>
                <a:lnTo>
                  <a:pt x="23110" y="25753"/>
                </a:lnTo>
                <a:close/>
                <a:moveTo>
                  <a:pt x="20794" y="25682"/>
                </a:moveTo>
                <a:cubicBezTo>
                  <a:pt x="20962" y="25694"/>
                  <a:pt x="21109" y="25569"/>
                  <a:pt x="21121" y="25399"/>
                </a:cubicBezTo>
                <a:cubicBezTo>
                  <a:pt x="21134" y="25231"/>
                  <a:pt x="21006" y="25084"/>
                  <a:pt x="20838" y="25072"/>
                </a:cubicBezTo>
                <a:lnTo>
                  <a:pt x="20629" y="25057"/>
                </a:lnTo>
                <a:lnTo>
                  <a:pt x="20402" y="25040"/>
                </a:lnTo>
                <a:lnTo>
                  <a:pt x="20233" y="25026"/>
                </a:lnTo>
                <a:cubicBezTo>
                  <a:pt x="20063" y="25007"/>
                  <a:pt x="19912" y="25133"/>
                  <a:pt x="19897" y="25302"/>
                </a:cubicBezTo>
                <a:cubicBezTo>
                  <a:pt x="19883" y="25474"/>
                  <a:pt x="20011" y="25623"/>
                  <a:pt x="20180" y="25634"/>
                </a:cubicBezTo>
                <a:lnTo>
                  <a:pt x="20354" y="25648"/>
                </a:lnTo>
                <a:lnTo>
                  <a:pt x="20585" y="25667"/>
                </a:lnTo>
                <a:lnTo>
                  <a:pt x="20794" y="25682"/>
                </a:lnTo>
                <a:close/>
                <a:moveTo>
                  <a:pt x="18342" y="25426"/>
                </a:moveTo>
                <a:cubicBezTo>
                  <a:pt x="18510" y="25449"/>
                  <a:pt x="18665" y="25334"/>
                  <a:pt x="18688" y="25166"/>
                </a:cubicBezTo>
                <a:cubicBezTo>
                  <a:pt x="18713" y="24998"/>
                  <a:pt x="18596" y="24846"/>
                  <a:pt x="18430" y="24820"/>
                </a:cubicBezTo>
                <a:lnTo>
                  <a:pt x="18124" y="24776"/>
                </a:lnTo>
                <a:lnTo>
                  <a:pt x="17831" y="24730"/>
                </a:lnTo>
                <a:cubicBezTo>
                  <a:pt x="17668" y="24709"/>
                  <a:pt x="17519" y="24822"/>
                  <a:pt x="17491" y="24984"/>
                </a:cubicBezTo>
                <a:cubicBezTo>
                  <a:pt x="17464" y="25147"/>
                  <a:pt x="17571" y="25302"/>
                  <a:pt x="17732" y="25334"/>
                </a:cubicBezTo>
                <a:lnTo>
                  <a:pt x="18034" y="25380"/>
                </a:lnTo>
                <a:lnTo>
                  <a:pt x="18342" y="25426"/>
                </a:lnTo>
                <a:close/>
                <a:moveTo>
                  <a:pt x="15915" y="24994"/>
                </a:moveTo>
                <a:cubicBezTo>
                  <a:pt x="16081" y="25032"/>
                  <a:pt x="16242" y="24927"/>
                  <a:pt x="16278" y="24762"/>
                </a:cubicBezTo>
                <a:cubicBezTo>
                  <a:pt x="16316" y="24598"/>
                  <a:pt x="16211" y="24435"/>
                  <a:pt x="16045" y="24399"/>
                </a:cubicBezTo>
                <a:lnTo>
                  <a:pt x="15842" y="24355"/>
                </a:lnTo>
                <a:lnTo>
                  <a:pt x="15616" y="24303"/>
                </a:lnTo>
                <a:lnTo>
                  <a:pt x="15454" y="24265"/>
                </a:lnTo>
                <a:cubicBezTo>
                  <a:pt x="15140" y="24194"/>
                  <a:pt x="14937" y="24590"/>
                  <a:pt x="15197" y="24804"/>
                </a:cubicBezTo>
                <a:cubicBezTo>
                  <a:pt x="15232" y="24831"/>
                  <a:pt x="15272" y="24850"/>
                  <a:pt x="15314" y="24860"/>
                </a:cubicBezTo>
                <a:lnTo>
                  <a:pt x="15480" y="24898"/>
                </a:lnTo>
                <a:lnTo>
                  <a:pt x="15712" y="24950"/>
                </a:lnTo>
                <a:lnTo>
                  <a:pt x="15915" y="24994"/>
                </a:lnTo>
                <a:close/>
                <a:moveTo>
                  <a:pt x="13526" y="24397"/>
                </a:moveTo>
                <a:cubicBezTo>
                  <a:pt x="13845" y="24489"/>
                  <a:pt x="14063" y="24072"/>
                  <a:pt x="13799" y="23863"/>
                </a:cubicBezTo>
                <a:cubicBezTo>
                  <a:pt x="13767" y="23837"/>
                  <a:pt x="13734" y="23821"/>
                  <a:pt x="13696" y="23810"/>
                </a:cubicBezTo>
                <a:lnTo>
                  <a:pt x="13350" y="23708"/>
                </a:lnTo>
                <a:lnTo>
                  <a:pt x="13118" y="23636"/>
                </a:lnTo>
                <a:cubicBezTo>
                  <a:pt x="12818" y="23540"/>
                  <a:pt x="12581" y="23917"/>
                  <a:pt x="12812" y="24146"/>
                </a:cubicBezTo>
                <a:cubicBezTo>
                  <a:pt x="12845" y="24179"/>
                  <a:pt x="12887" y="24204"/>
                  <a:pt x="12933" y="24219"/>
                </a:cubicBezTo>
                <a:lnTo>
                  <a:pt x="13176" y="24292"/>
                </a:lnTo>
                <a:lnTo>
                  <a:pt x="13526" y="24395"/>
                </a:lnTo>
                <a:close/>
                <a:moveTo>
                  <a:pt x="11183" y="23634"/>
                </a:moveTo>
                <a:cubicBezTo>
                  <a:pt x="11496" y="23747"/>
                  <a:pt x="11743" y="23347"/>
                  <a:pt x="11491" y="23119"/>
                </a:cubicBezTo>
                <a:cubicBezTo>
                  <a:pt x="11462" y="23093"/>
                  <a:pt x="11429" y="23073"/>
                  <a:pt x="11393" y="23060"/>
                </a:cubicBezTo>
                <a:lnTo>
                  <a:pt x="11123" y="22959"/>
                </a:lnTo>
                <a:lnTo>
                  <a:pt x="10827" y="22848"/>
                </a:lnTo>
                <a:cubicBezTo>
                  <a:pt x="10538" y="22731"/>
                  <a:pt x="10272" y="23087"/>
                  <a:pt x="10490" y="23339"/>
                </a:cubicBezTo>
                <a:cubicBezTo>
                  <a:pt x="10521" y="23372"/>
                  <a:pt x="10561" y="23399"/>
                  <a:pt x="10605" y="23416"/>
                </a:cubicBezTo>
                <a:lnTo>
                  <a:pt x="10907" y="23531"/>
                </a:lnTo>
                <a:lnTo>
                  <a:pt x="11183" y="23634"/>
                </a:lnTo>
                <a:close/>
                <a:moveTo>
                  <a:pt x="8897" y="22706"/>
                </a:moveTo>
                <a:cubicBezTo>
                  <a:pt x="9203" y="22844"/>
                  <a:pt x="9477" y="22458"/>
                  <a:pt x="9243" y="22215"/>
                </a:cubicBezTo>
                <a:cubicBezTo>
                  <a:pt x="9218" y="22188"/>
                  <a:pt x="9186" y="22165"/>
                  <a:pt x="9150" y="22150"/>
                </a:cubicBezTo>
                <a:lnTo>
                  <a:pt x="8945" y="22056"/>
                </a:lnTo>
                <a:lnTo>
                  <a:pt x="8731" y="21958"/>
                </a:lnTo>
                <a:lnTo>
                  <a:pt x="8599" y="21897"/>
                </a:lnTo>
                <a:cubicBezTo>
                  <a:pt x="8448" y="21826"/>
                  <a:pt x="8266" y="21891"/>
                  <a:pt x="8193" y="22041"/>
                </a:cubicBezTo>
                <a:cubicBezTo>
                  <a:pt x="8121" y="22194"/>
                  <a:pt x="8186" y="22377"/>
                  <a:pt x="8337" y="22450"/>
                </a:cubicBezTo>
                <a:lnTo>
                  <a:pt x="8474" y="22513"/>
                </a:lnTo>
                <a:lnTo>
                  <a:pt x="8692" y="22614"/>
                </a:lnTo>
                <a:close/>
                <a:moveTo>
                  <a:pt x="6686" y="21616"/>
                </a:moveTo>
                <a:cubicBezTo>
                  <a:pt x="6992" y="21777"/>
                  <a:pt x="7289" y="21394"/>
                  <a:pt x="7057" y="21140"/>
                </a:cubicBezTo>
                <a:cubicBezTo>
                  <a:pt x="7034" y="21115"/>
                  <a:pt x="7009" y="21096"/>
                  <a:pt x="6979" y="21079"/>
                </a:cubicBezTo>
                <a:lnTo>
                  <a:pt x="6841" y="21004"/>
                </a:lnTo>
                <a:lnTo>
                  <a:pt x="6636" y="20891"/>
                </a:lnTo>
                <a:lnTo>
                  <a:pt x="6449" y="20786"/>
                </a:lnTo>
                <a:cubicBezTo>
                  <a:pt x="6302" y="20702"/>
                  <a:pt x="6116" y="20755"/>
                  <a:pt x="6032" y="20901"/>
                </a:cubicBezTo>
                <a:cubicBezTo>
                  <a:pt x="5950" y="21048"/>
                  <a:pt x="6001" y="21235"/>
                  <a:pt x="6147" y="21316"/>
                </a:cubicBezTo>
                <a:lnTo>
                  <a:pt x="6338" y="21423"/>
                </a:lnTo>
                <a:lnTo>
                  <a:pt x="6548" y="21541"/>
                </a:lnTo>
                <a:lnTo>
                  <a:pt x="6686" y="21614"/>
                </a:lnTo>
                <a:close/>
                <a:moveTo>
                  <a:pt x="4565" y="20361"/>
                </a:moveTo>
                <a:cubicBezTo>
                  <a:pt x="4812" y="20524"/>
                  <a:pt x="5131" y="20260"/>
                  <a:pt x="5014" y="19986"/>
                </a:cubicBezTo>
                <a:cubicBezTo>
                  <a:pt x="4990" y="19929"/>
                  <a:pt x="4949" y="19881"/>
                  <a:pt x="4898" y="19847"/>
                </a:cubicBezTo>
                <a:lnTo>
                  <a:pt x="4632" y="19673"/>
                </a:lnTo>
                <a:lnTo>
                  <a:pt x="4393" y="19516"/>
                </a:lnTo>
                <a:cubicBezTo>
                  <a:pt x="4255" y="19422"/>
                  <a:pt x="4064" y="19457"/>
                  <a:pt x="3970" y="19596"/>
                </a:cubicBezTo>
                <a:cubicBezTo>
                  <a:pt x="3873" y="19736"/>
                  <a:pt x="3909" y="19925"/>
                  <a:pt x="4049" y="20021"/>
                </a:cubicBezTo>
                <a:lnTo>
                  <a:pt x="4295" y="20185"/>
                </a:lnTo>
                <a:lnTo>
                  <a:pt x="4565" y="20361"/>
                </a:lnTo>
                <a:close/>
                <a:moveTo>
                  <a:pt x="2547" y="18938"/>
                </a:moveTo>
                <a:cubicBezTo>
                  <a:pt x="2813" y="19143"/>
                  <a:pt x="3173" y="18827"/>
                  <a:pt x="2991" y="18531"/>
                </a:cubicBezTo>
                <a:cubicBezTo>
                  <a:pt x="2972" y="18502"/>
                  <a:pt x="2947" y="18475"/>
                  <a:pt x="2920" y="18454"/>
                </a:cubicBezTo>
                <a:lnTo>
                  <a:pt x="2735" y="18311"/>
                </a:lnTo>
                <a:lnTo>
                  <a:pt x="2553" y="18166"/>
                </a:lnTo>
                <a:lnTo>
                  <a:pt x="2446" y="18081"/>
                </a:lnTo>
                <a:cubicBezTo>
                  <a:pt x="2184" y="17871"/>
                  <a:pt x="1820" y="18177"/>
                  <a:pt x="1991" y="18475"/>
                </a:cubicBezTo>
                <a:cubicBezTo>
                  <a:pt x="2010" y="18504"/>
                  <a:pt x="2033" y="18531"/>
                  <a:pt x="2061" y="18554"/>
                </a:cubicBezTo>
                <a:lnTo>
                  <a:pt x="2172" y="18642"/>
                </a:lnTo>
                <a:lnTo>
                  <a:pt x="2358" y="1879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21"/>
          <p:cNvSpPr/>
          <p:nvPr/>
        </p:nvSpPr>
        <p:spPr>
          <a:xfrm flipH="1">
            <a:off x="-732453" y="2098950"/>
            <a:ext cx="2738953" cy="3792522"/>
          </a:xfrm>
          <a:custGeom>
            <a:rect b="b" l="l" r="r" t="t"/>
            <a:pathLst>
              <a:path extrusionOk="0" h="128386" w="91268">
                <a:moveTo>
                  <a:pt x="70698" y="0"/>
                </a:moveTo>
                <a:cubicBezTo>
                  <a:pt x="63406" y="0"/>
                  <a:pt x="57439" y="3978"/>
                  <a:pt x="57530" y="14724"/>
                </a:cubicBezTo>
                <a:cubicBezTo>
                  <a:pt x="57609" y="23656"/>
                  <a:pt x="64711" y="30638"/>
                  <a:pt x="64353" y="39351"/>
                </a:cubicBezTo>
                <a:cubicBezTo>
                  <a:pt x="63995" y="47209"/>
                  <a:pt x="53730" y="47945"/>
                  <a:pt x="51244" y="55166"/>
                </a:cubicBezTo>
                <a:cubicBezTo>
                  <a:pt x="48200" y="64038"/>
                  <a:pt x="55401" y="73308"/>
                  <a:pt x="51045" y="81524"/>
                </a:cubicBezTo>
                <a:cubicBezTo>
                  <a:pt x="45196" y="92525"/>
                  <a:pt x="0" y="76292"/>
                  <a:pt x="9966" y="111622"/>
                </a:cubicBezTo>
                <a:cubicBezTo>
                  <a:pt x="13190" y="123066"/>
                  <a:pt x="31585" y="128386"/>
                  <a:pt x="48574" y="128386"/>
                </a:cubicBezTo>
                <a:cubicBezTo>
                  <a:pt x="59580" y="128386"/>
                  <a:pt x="69996" y="126153"/>
                  <a:pt x="75314" y="121906"/>
                </a:cubicBezTo>
                <a:cubicBezTo>
                  <a:pt x="83967" y="114964"/>
                  <a:pt x="83868" y="99050"/>
                  <a:pt x="84902" y="89123"/>
                </a:cubicBezTo>
                <a:cubicBezTo>
                  <a:pt x="87647" y="63382"/>
                  <a:pt x="78616" y="32727"/>
                  <a:pt x="91268" y="8617"/>
                </a:cubicBezTo>
                <a:cubicBezTo>
                  <a:pt x="86019" y="3711"/>
                  <a:pt x="77741" y="0"/>
                  <a:pt x="7069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01" name="Google Shape;401;p21"/>
          <p:cNvGrpSpPr/>
          <p:nvPr/>
        </p:nvGrpSpPr>
        <p:grpSpPr>
          <a:xfrm flipH="1" rot="5770333">
            <a:off x="483640" y="3905735"/>
            <a:ext cx="306762" cy="476338"/>
            <a:chOff x="4452729" y="352000"/>
            <a:chExt cx="225596" cy="350302"/>
          </a:xfrm>
        </p:grpSpPr>
        <p:sp>
          <p:nvSpPr>
            <p:cNvPr id="402" name="Google Shape;402;p21"/>
            <p:cNvSpPr/>
            <p:nvPr/>
          </p:nvSpPr>
          <p:spPr>
            <a:xfrm>
              <a:off x="4624575" y="352000"/>
              <a:ext cx="53750" cy="53225"/>
            </a:xfrm>
            <a:custGeom>
              <a:rect b="b" l="l" r="r" t="t"/>
              <a:pathLst>
                <a:path extrusionOk="0" h="2129" w="215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21"/>
            <p:cNvSpPr/>
            <p:nvPr/>
          </p:nvSpPr>
          <p:spPr>
            <a:xfrm>
              <a:off x="4452729" y="426046"/>
              <a:ext cx="62200" cy="62700"/>
            </a:xfrm>
            <a:custGeom>
              <a:rect b="b" l="l" r="r" t="t"/>
              <a:pathLst>
                <a:path extrusionOk="0" h="2508" w="2488">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21"/>
            <p:cNvSpPr/>
            <p:nvPr/>
          </p:nvSpPr>
          <p:spPr>
            <a:xfrm>
              <a:off x="4503927" y="572104"/>
              <a:ext cx="130152" cy="130197"/>
            </a:xfrm>
            <a:custGeom>
              <a:rect b="b" l="l" r="r" t="t"/>
              <a:pathLst>
                <a:path extrusionOk="0" h="2846" w="2845">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05" name="Google Shape;405;p21"/>
          <p:cNvSpPr/>
          <p:nvPr/>
        </p:nvSpPr>
        <p:spPr>
          <a:xfrm>
            <a:off x="7894950" y="4363725"/>
            <a:ext cx="881175" cy="411625"/>
          </a:xfrm>
          <a:custGeom>
            <a:rect b="b" l="l" r="r" t="t"/>
            <a:pathLst>
              <a:path extrusionOk="0" h="16465" w="35247">
                <a:moveTo>
                  <a:pt x="15" y="16119"/>
                </a:moveTo>
                <a:cubicBezTo>
                  <a:pt x="61" y="15932"/>
                  <a:pt x="332" y="15423"/>
                  <a:pt x="399" y="15293"/>
                </a:cubicBezTo>
                <a:cubicBezTo>
                  <a:pt x="713" y="14673"/>
                  <a:pt x="1036" y="14056"/>
                  <a:pt x="1363" y="13442"/>
                </a:cubicBezTo>
                <a:cubicBezTo>
                  <a:pt x="2325" y="11625"/>
                  <a:pt x="3303" y="9815"/>
                  <a:pt x="4299" y="8014"/>
                </a:cubicBezTo>
                <a:cubicBezTo>
                  <a:pt x="5303" y="6187"/>
                  <a:pt x="6315" y="4362"/>
                  <a:pt x="7354" y="2555"/>
                </a:cubicBezTo>
                <a:cubicBezTo>
                  <a:pt x="7700" y="1956"/>
                  <a:pt x="8050" y="1352"/>
                  <a:pt x="8415" y="763"/>
                </a:cubicBezTo>
                <a:cubicBezTo>
                  <a:pt x="8520" y="594"/>
                  <a:pt x="8629" y="422"/>
                  <a:pt x="8744" y="258"/>
                </a:cubicBezTo>
                <a:cubicBezTo>
                  <a:pt x="8815" y="160"/>
                  <a:pt x="8918" y="0"/>
                  <a:pt x="9058" y="23"/>
                </a:cubicBezTo>
                <a:cubicBezTo>
                  <a:pt x="9601" y="105"/>
                  <a:pt x="10156" y="281"/>
                  <a:pt x="10672" y="468"/>
                </a:cubicBezTo>
                <a:cubicBezTo>
                  <a:pt x="11284" y="688"/>
                  <a:pt x="11888" y="943"/>
                  <a:pt x="12485" y="1201"/>
                </a:cubicBezTo>
                <a:cubicBezTo>
                  <a:pt x="13438" y="1618"/>
                  <a:pt x="14394" y="2075"/>
                  <a:pt x="15362" y="2448"/>
                </a:cubicBezTo>
                <a:cubicBezTo>
                  <a:pt x="20975" y="4607"/>
                  <a:pt x="26170" y="7572"/>
                  <a:pt x="31598" y="10121"/>
                </a:cubicBezTo>
                <a:cubicBezTo>
                  <a:pt x="32658" y="10619"/>
                  <a:pt x="33727" y="11099"/>
                  <a:pt x="34806" y="11554"/>
                </a:cubicBezTo>
                <a:cubicBezTo>
                  <a:pt x="35247" y="11736"/>
                  <a:pt x="34985" y="12459"/>
                  <a:pt x="34544" y="12353"/>
                </a:cubicBezTo>
                <a:cubicBezTo>
                  <a:pt x="32342" y="12541"/>
                  <a:pt x="30139" y="12791"/>
                  <a:pt x="27943" y="13057"/>
                </a:cubicBezTo>
                <a:cubicBezTo>
                  <a:pt x="25374" y="13365"/>
                  <a:pt x="22806" y="13700"/>
                  <a:pt x="20239" y="14042"/>
                </a:cubicBezTo>
                <a:cubicBezTo>
                  <a:pt x="15595" y="14664"/>
                  <a:pt x="10953" y="15326"/>
                  <a:pt x="6305" y="15909"/>
                </a:cubicBezTo>
                <a:cubicBezTo>
                  <a:pt x="4804" y="16098"/>
                  <a:pt x="3285" y="16290"/>
                  <a:pt x="1776" y="16406"/>
                </a:cubicBezTo>
                <a:cubicBezTo>
                  <a:pt x="1390" y="16435"/>
                  <a:pt x="986" y="16464"/>
                  <a:pt x="598" y="16456"/>
                </a:cubicBezTo>
                <a:cubicBezTo>
                  <a:pt x="424" y="16452"/>
                  <a:pt x="51" y="16454"/>
                  <a:pt x="7" y="16230"/>
                </a:cubicBezTo>
                <a:cubicBezTo>
                  <a:pt x="1" y="16194"/>
                  <a:pt x="3" y="16156"/>
                  <a:pt x="15" y="16121"/>
                </a:cubicBezTo>
                <a:close/>
                <a:moveTo>
                  <a:pt x="28243" y="9282"/>
                </a:moveTo>
                <a:cubicBezTo>
                  <a:pt x="27067" y="8660"/>
                  <a:pt x="25891" y="8033"/>
                  <a:pt x="24701" y="7436"/>
                </a:cubicBezTo>
                <a:cubicBezTo>
                  <a:pt x="24621" y="7778"/>
                  <a:pt x="24533" y="8117"/>
                  <a:pt x="24479" y="8463"/>
                </a:cubicBezTo>
                <a:cubicBezTo>
                  <a:pt x="24395" y="8999"/>
                  <a:pt x="23580" y="8826"/>
                  <a:pt x="23663" y="8293"/>
                </a:cubicBezTo>
                <a:cubicBezTo>
                  <a:pt x="23731" y="7876"/>
                  <a:pt x="23842" y="7467"/>
                  <a:pt x="23934" y="7057"/>
                </a:cubicBezTo>
                <a:cubicBezTo>
                  <a:pt x="23211" y="6705"/>
                  <a:pt x="22481" y="6365"/>
                  <a:pt x="21742" y="6047"/>
                </a:cubicBezTo>
                <a:cubicBezTo>
                  <a:pt x="21431" y="5912"/>
                  <a:pt x="21121" y="5778"/>
                  <a:pt x="20811" y="5644"/>
                </a:cubicBezTo>
                <a:cubicBezTo>
                  <a:pt x="20713" y="5906"/>
                  <a:pt x="20688" y="5988"/>
                  <a:pt x="20692" y="6363"/>
                </a:cubicBezTo>
                <a:cubicBezTo>
                  <a:pt x="20696" y="6501"/>
                  <a:pt x="20625" y="6633"/>
                  <a:pt x="20507" y="6709"/>
                </a:cubicBezTo>
                <a:cubicBezTo>
                  <a:pt x="20239" y="6881"/>
                  <a:pt x="19862" y="6717"/>
                  <a:pt x="19858" y="6376"/>
                </a:cubicBezTo>
                <a:cubicBezTo>
                  <a:pt x="19853" y="6024"/>
                  <a:pt x="19883" y="5632"/>
                  <a:pt x="20029" y="5303"/>
                </a:cubicBezTo>
                <a:cubicBezTo>
                  <a:pt x="19120" y="4904"/>
                  <a:pt x="18212" y="4508"/>
                  <a:pt x="17297" y="4123"/>
                </a:cubicBezTo>
                <a:cubicBezTo>
                  <a:pt x="17198" y="4351"/>
                  <a:pt x="17118" y="4584"/>
                  <a:pt x="17091" y="4831"/>
                </a:cubicBezTo>
                <a:cubicBezTo>
                  <a:pt x="17030" y="5370"/>
                  <a:pt x="16215" y="5208"/>
                  <a:pt x="16274" y="4674"/>
                </a:cubicBezTo>
                <a:cubicBezTo>
                  <a:pt x="16310" y="4370"/>
                  <a:pt x="16408" y="4083"/>
                  <a:pt x="16530" y="3802"/>
                </a:cubicBezTo>
                <a:cubicBezTo>
                  <a:pt x="16180" y="3657"/>
                  <a:pt x="15828" y="3517"/>
                  <a:pt x="15475" y="3379"/>
                </a:cubicBezTo>
                <a:cubicBezTo>
                  <a:pt x="14817" y="3119"/>
                  <a:pt x="14157" y="2867"/>
                  <a:pt x="13499" y="2607"/>
                </a:cubicBezTo>
                <a:cubicBezTo>
                  <a:pt x="13476" y="2781"/>
                  <a:pt x="13464" y="2957"/>
                  <a:pt x="13466" y="3134"/>
                </a:cubicBezTo>
                <a:cubicBezTo>
                  <a:pt x="13468" y="3674"/>
                  <a:pt x="12636" y="3685"/>
                  <a:pt x="12632" y="3146"/>
                </a:cubicBezTo>
                <a:cubicBezTo>
                  <a:pt x="12632" y="2857"/>
                  <a:pt x="12655" y="2572"/>
                  <a:pt x="12707" y="2289"/>
                </a:cubicBezTo>
                <a:cubicBezTo>
                  <a:pt x="12529" y="2216"/>
                  <a:pt x="12351" y="2142"/>
                  <a:pt x="12173" y="2065"/>
                </a:cubicBezTo>
                <a:cubicBezTo>
                  <a:pt x="11787" y="1899"/>
                  <a:pt x="11408" y="1717"/>
                  <a:pt x="11024" y="1543"/>
                </a:cubicBezTo>
                <a:cubicBezTo>
                  <a:pt x="10856" y="1828"/>
                  <a:pt x="10750" y="2142"/>
                  <a:pt x="10649" y="2459"/>
                </a:cubicBezTo>
                <a:cubicBezTo>
                  <a:pt x="10546" y="2788"/>
                  <a:pt x="10112" y="2857"/>
                  <a:pt x="9907" y="2599"/>
                </a:cubicBezTo>
                <a:cubicBezTo>
                  <a:pt x="9827" y="2499"/>
                  <a:pt x="9804" y="2364"/>
                  <a:pt x="9846" y="2243"/>
                </a:cubicBezTo>
                <a:cubicBezTo>
                  <a:pt x="9957" y="1889"/>
                  <a:pt x="10075" y="1537"/>
                  <a:pt x="10253" y="1214"/>
                </a:cubicBezTo>
                <a:cubicBezTo>
                  <a:pt x="9920" y="1082"/>
                  <a:pt x="9576" y="977"/>
                  <a:pt x="9226" y="897"/>
                </a:cubicBezTo>
                <a:cubicBezTo>
                  <a:pt x="8736" y="1847"/>
                  <a:pt x="8228" y="2792"/>
                  <a:pt x="7728" y="3735"/>
                </a:cubicBezTo>
                <a:cubicBezTo>
                  <a:pt x="6870" y="5347"/>
                  <a:pt x="6009" y="6956"/>
                  <a:pt x="5146" y="8564"/>
                </a:cubicBezTo>
                <a:cubicBezTo>
                  <a:pt x="4391" y="9968"/>
                  <a:pt x="3630" y="11370"/>
                  <a:pt x="2865" y="12770"/>
                </a:cubicBezTo>
                <a:cubicBezTo>
                  <a:pt x="2381" y="13654"/>
                  <a:pt x="1897" y="14545"/>
                  <a:pt x="1396" y="15421"/>
                </a:cubicBezTo>
                <a:cubicBezTo>
                  <a:pt x="1541" y="15389"/>
                  <a:pt x="1690" y="15362"/>
                  <a:pt x="1830" y="15335"/>
                </a:cubicBezTo>
                <a:cubicBezTo>
                  <a:pt x="2270" y="15251"/>
                  <a:pt x="2715" y="15182"/>
                  <a:pt x="3157" y="15115"/>
                </a:cubicBezTo>
                <a:cubicBezTo>
                  <a:pt x="4450" y="14918"/>
                  <a:pt x="5751" y="14748"/>
                  <a:pt x="7049" y="14580"/>
                </a:cubicBezTo>
                <a:cubicBezTo>
                  <a:pt x="10624" y="14115"/>
                  <a:pt x="14201" y="13673"/>
                  <a:pt x="17772" y="13178"/>
                </a:cubicBezTo>
                <a:cubicBezTo>
                  <a:pt x="21429" y="12669"/>
                  <a:pt x="25097" y="12269"/>
                  <a:pt x="28773" y="11950"/>
                </a:cubicBezTo>
                <a:cubicBezTo>
                  <a:pt x="29886" y="11854"/>
                  <a:pt x="30996" y="11768"/>
                  <a:pt x="32107" y="11678"/>
                </a:cubicBezTo>
                <a:cubicBezTo>
                  <a:pt x="32390" y="11655"/>
                  <a:pt x="32675" y="11632"/>
                  <a:pt x="32956" y="11607"/>
                </a:cubicBezTo>
                <a:cubicBezTo>
                  <a:pt x="32740" y="11512"/>
                  <a:pt x="32522" y="11416"/>
                  <a:pt x="32306" y="11317"/>
                </a:cubicBezTo>
                <a:cubicBezTo>
                  <a:pt x="31195" y="10812"/>
                  <a:pt x="30099" y="10259"/>
                  <a:pt x="29016" y="9691"/>
                </a:cubicBezTo>
                <a:cubicBezTo>
                  <a:pt x="28932" y="9997"/>
                  <a:pt x="28775" y="10293"/>
                  <a:pt x="28630" y="10565"/>
                </a:cubicBezTo>
                <a:cubicBezTo>
                  <a:pt x="28377" y="11043"/>
                  <a:pt x="27645" y="10649"/>
                  <a:pt x="27897" y="10173"/>
                </a:cubicBezTo>
                <a:cubicBezTo>
                  <a:pt x="27962" y="10049"/>
                  <a:pt x="28316" y="9450"/>
                  <a:pt x="28241" y="9282"/>
                </a:cubicBezTo>
                <a:close/>
                <a:moveTo>
                  <a:pt x="19015" y="9672"/>
                </a:moveTo>
                <a:cubicBezTo>
                  <a:pt x="17663" y="8857"/>
                  <a:pt x="16305" y="8056"/>
                  <a:pt x="14939" y="7266"/>
                </a:cubicBezTo>
                <a:cubicBezTo>
                  <a:pt x="13931" y="6688"/>
                  <a:pt x="12917" y="6118"/>
                  <a:pt x="11888" y="5579"/>
                </a:cubicBezTo>
                <a:cubicBezTo>
                  <a:pt x="11471" y="5363"/>
                  <a:pt x="11049" y="5150"/>
                  <a:pt x="10624" y="4951"/>
                </a:cubicBezTo>
                <a:cubicBezTo>
                  <a:pt x="10320" y="4810"/>
                  <a:pt x="9999" y="4668"/>
                  <a:pt x="9679" y="4563"/>
                </a:cubicBezTo>
                <a:cubicBezTo>
                  <a:pt x="9668" y="4561"/>
                  <a:pt x="9654" y="4557"/>
                  <a:pt x="9641" y="4557"/>
                </a:cubicBezTo>
                <a:cubicBezTo>
                  <a:pt x="9536" y="4546"/>
                  <a:pt x="9431" y="4580"/>
                  <a:pt x="9352" y="4649"/>
                </a:cubicBezTo>
                <a:cubicBezTo>
                  <a:pt x="9348" y="4653"/>
                  <a:pt x="9343" y="4655"/>
                  <a:pt x="9339" y="4657"/>
                </a:cubicBezTo>
                <a:cubicBezTo>
                  <a:pt x="8958" y="4927"/>
                  <a:pt x="8505" y="5770"/>
                  <a:pt x="8293" y="6183"/>
                </a:cubicBezTo>
                <a:cubicBezTo>
                  <a:pt x="7855" y="7042"/>
                  <a:pt x="7480" y="7935"/>
                  <a:pt x="7176" y="8853"/>
                </a:cubicBezTo>
                <a:cubicBezTo>
                  <a:pt x="6906" y="9655"/>
                  <a:pt x="6671" y="10513"/>
                  <a:pt x="6558" y="11353"/>
                </a:cubicBezTo>
                <a:cubicBezTo>
                  <a:pt x="6525" y="11613"/>
                  <a:pt x="6701" y="11862"/>
                  <a:pt x="6977" y="11852"/>
                </a:cubicBezTo>
                <a:cubicBezTo>
                  <a:pt x="10972" y="11690"/>
                  <a:pt x="14878" y="10492"/>
                  <a:pt x="18889" y="10481"/>
                </a:cubicBezTo>
                <a:cubicBezTo>
                  <a:pt x="19369" y="10481"/>
                  <a:pt x="19424" y="9836"/>
                  <a:pt x="19017" y="9672"/>
                </a:cubicBezTo>
                <a:close/>
                <a:moveTo>
                  <a:pt x="9681" y="5269"/>
                </a:moveTo>
                <a:cubicBezTo>
                  <a:pt x="8681" y="6927"/>
                  <a:pt x="7690" y="9087"/>
                  <a:pt x="7382" y="11011"/>
                </a:cubicBezTo>
                <a:cubicBezTo>
                  <a:pt x="9974" y="10607"/>
                  <a:pt x="12579" y="10284"/>
                  <a:pt x="15193" y="10072"/>
                </a:cubicBezTo>
                <a:cubicBezTo>
                  <a:pt x="15916" y="10014"/>
                  <a:pt x="16636" y="9968"/>
                  <a:pt x="17359" y="9919"/>
                </a:cubicBezTo>
                <a:cubicBezTo>
                  <a:pt x="17445" y="9913"/>
                  <a:pt x="17655" y="9903"/>
                  <a:pt x="17850" y="9888"/>
                </a:cubicBezTo>
                <a:lnTo>
                  <a:pt x="17741" y="9825"/>
                </a:lnTo>
                <a:cubicBezTo>
                  <a:pt x="17406" y="9626"/>
                  <a:pt x="17068" y="9429"/>
                  <a:pt x="16731" y="9234"/>
                </a:cubicBezTo>
                <a:cubicBezTo>
                  <a:pt x="15750" y="8668"/>
                  <a:pt x="14767" y="8107"/>
                  <a:pt x="13782" y="7551"/>
                </a:cubicBezTo>
                <a:cubicBezTo>
                  <a:pt x="12933" y="7071"/>
                  <a:pt x="12080" y="6594"/>
                  <a:pt x="11227" y="6118"/>
                </a:cubicBezTo>
                <a:cubicBezTo>
                  <a:pt x="10714" y="5833"/>
                  <a:pt x="10201" y="5544"/>
                  <a:pt x="9681" y="526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21"/>
          <p:cNvSpPr/>
          <p:nvPr/>
        </p:nvSpPr>
        <p:spPr>
          <a:xfrm>
            <a:off x="7037800" y="3717400"/>
            <a:ext cx="1392974" cy="961896"/>
          </a:xfrm>
          <a:custGeom>
            <a:rect b="b" l="l" r="r" t="t"/>
            <a:pathLst>
              <a:path extrusionOk="0" h="30793" w="44593">
                <a:moveTo>
                  <a:pt x="44488" y="547"/>
                </a:moveTo>
                <a:cubicBezTo>
                  <a:pt x="44593" y="227"/>
                  <a:pt x="44176" y="0"/>
                  <a:pt x="43960" y="260"/>
                </a:cubicBezTo>
                <a:cubicBezTo>
                  <a:pt x="43937" y="290"/>
                  <a:pt x="43920" y="321"/>
                  <a:pt x="43908" y="357"/>
                </a:cubicBezTo>
                <a:lnTo>
                  <a:pt x="43864" y="491"/>
                </a:lnTo>
                <a:lnTo>
                  <a:pt x="43820" y="621"/>
                </a:lnTo>
                <a:lnTo>
                  <a:pt x="43774" y="753"/>
                </a:lnTo>
                <a:lnTo>
                  <a:pt x="43709" y="925"/>
                </a:lnTo>
                <a:cubicBezTo>
                  <a:pt x="43591" y="1250"/>
                  <a:pt x="44019" y="1495"/>
                  <a:pt x="44239" y="1218"/>
                </a:cubicBezTo>
                <a:cubicBezTo>
                  <a:pt x="44258" y="1193"/>
                  <a:pt x="44272" y="1166"/>
                  <a:pt x="44283" y="1138"/>
                </a:cubicBezTo>
                <a:lnTo>
                  <a:pt x="44348" y="960"/>
                </a:lnTo>
                <a:lnTo>
                  <a:pt x="44396" y="824"/>
                </a:lnTo>
                <a:lnTo>
                  <a:pt x="44442" y="688"/>
                </a:lnTo>
                <a:lnTo>
                  <a:pt x="44488" y="552"/>
                </a:lnTo>
                <a:close/>
                <a:moveTo>
                  <a:pt x="541" y="26840"/>
                </a:moveTo>
                <a:cubicBezTo>
                  <a:pt x="409" y="26731"/>
                  <a:pt x="214" y="26752"/>
                  <a:pt x="107" y="26889"/>
                </a:cubicBezTo>
                <a:cubicBezTo>
                  <a:pt x="0" y="27023"/>
                  <a:pt x="25" y="27218"/>
                  <a:pt x="164" y="27320"/>
                </a:cubicBezTo>
                <a:lnTo>
                  <a:pt x="350" y="27467"/>
                </a:lnTo>
                <a:lnTo>
                  <a:pt x="507" y="27587"/>
                </a:lnTo>
                <a:lnTo>
                  <a:pt x="654" y="27698"/>
                </a:lnTo>
                <a:cubicBezTo>
                  <a:pt x="926" y="27897"/>
                  <a:pt x="1272" y="27578"/>
                  <a:pt x="1094" y="27291"/>
                </a:cubicBezTo>
                <a:cubicBezTo>
                  <a:pt x="1075" y="27257"/>
                  <a:pt x="1050" y="27230"/>
                  <a:pt x="1019" y="27207"/>
                </a:cubicBezTo>
                <a:lnTo>
                  <a:pt x="876" y="27100"/>
                </a:lnTo>
                <a:lnTo>
                  <a:pt x="723" y="26983"/>
                </a:lnTo>
                <a:close/>
                <a:moveTo>
                  <a:pt x="2515" y="28213"/>
                </a:moveTo>
                <a:cubicBezTo>
                  <a:pt x="2217" y="28041"/>
                  <a:pt x="1909" y="28402"/>
                  <a:pt x="2121" y="28668"/>
                </a:cubicBezTo>
                <a:cubicBezTo>
                  <a:pt x="2144" y="28695"/>
                  <a:pt x="2169" y="28718"/>
                  <a:pt x="2201" y="28737"/>
                </a:cubicBezTo>
                <a:lnTo>
                  <a:pt x="2387" y="28848"/>
                </a:lnTo>
                <a:lnTo>
                  <a:pt x="2544" y="28938"/>
                </a:lnTo>
                <a:lnTo>
                  <a:pt x="2741" y="29047"/>
                </a:lnTo>
                <a:cubicBezTo>
                  <a:pt x="3024" y="29200"/>
                  <a:pt x="3326" y="28869"/>
                  <a:pt x="3127" y="28592"/>
                </a:cubicBezTo>
                <a:cubicBezTo>
                  <a:pt x="3102" y="28559"/>
                  <a:pt x="3068" y="28532"/>
                  <a:pt x="3031" y="28511"/>
                </a:cubicBezTo>
                <a:lnTo>
                  <a:pt x="2848" y="28406"/>
                </a:lnTo>
                <a:lnTo>
                  <a:pt x="2697" y="28322"/>
                </a:lnTo>
                <a:lnTo>
                  <a:pt x="2515" y="28213"/>
                </a:lnTo>
                <a:close/>
                <a:moveTo>
                  <a:pt x="4653" y="29282"/>
                </a:moveTo>
                <a:cubicBezTo>
                  <a:pt x="4493" y="29217"/>
                  <a:pt x="4313" y="29295"/>
                  <a:pt x="4252" y="29454"/>
                </a:cubicBezTo>
                <a:cubicBezTo>
                  <a:pt x="4189" y="29613"/>
                  <a:pt x="4269" y="29791"/>
                  <a:pt x="4430" y="29852"/>
                </a:cubicBezTo>
                <a:lnTo>
                  <a:pt x="4565" y="29904"/>
                </a:lnTo>
                <a:lnTo>
                  <a:pt x="4720" y="29963"/>
                </a:lnTo>
                <a:lnTo>
                  <a:pt x="4875" y="30020"/>
                </a:lnTo>
                <a:lnTo>
                  <a:pt x="5011" y="30068"/>
                </a:lnTo>
                <a:cubicBezTo>
                  <a:pt x="5172" y="30133"/>
                  <a:pt x="5355" y="30049"/>
                  <a:pt x="5411" y="29886"/>
                </a:cubicBezTo>
                <a:cubicBezTo>
                  <a:pt x="5470" y="29722"/>
                  <a:pt x="5380" y="29542"/>
                  <a:pt x="5212" y="29492"/>
                </a:cubicBezTo>
                <a:lnTo>
                  <a:pt x="5082" y="29445"/>
                </a:lnTo>
                <a:lnTo>
                  <a:pt x="4936" y="29391"/>
                </a:lnTo>
                <a:lnTo>
                  <a:pt x="4787" y="29334"/>
                </a:lnTo>
                <a:lnTo>
                  <a:pt x="4651" y="29282"/>
                </a:lnTo>
                <a:close/>
                <a:moveTo>
                  <a:pt x="6937" y="29965"/>
                </a:moveTo>
                <a:cubicBezTo>
                  <a:pt x="6621" y="29904"/>
                  <a:pt x="6434" y="30311"/>
                  <a:pt x="6700" y="30514"/>
                </a:cubicBezTo>
                <a:cubicBezTo>
                  <a:pt x="6736" y="30539"/>
                  <a:pt x="6778" y="30556"/>
                  <a:pt x="6820" y="30565"/>
                </a:cubicBezTo>
                <a:lnTo>
                  <a:pt x="7012" y="30602"/>
                </a:lnTo>
                <a:lnTo>
                  <a:pt x="7163" y="30627"/>
                </a:lnTo>
                <a:lnTo>
                  <a:pt x="7312" y="30653"/>
                </a:lnTo>
                <a:lnTo>
                  <a:pt x="7436" y="30671"/>
                </a:lnTo>
                <a:cubicBezTo>
                  <a:pt x="7800" y="30715"/>
                  <a:pt x="7926" y="30210"/>
                  <a:pt x="7582" y="30080"/>
                </a:cubicBezTo>
                <a:cubicBezTo>
                  <a:pt x="7562" y="30074"/>
                  <a:pt x="7543" y="30068"/>
                  <a:pt x="7522" y="30066"/>
                </a:cubicBezTo>
                <a:lnTo>
                  <a:pt x="7406" y="30049"/>
                </a:lnTo>
                <a:lnTo>
                  <a:pt x="7262" y="30026"/>
                </a:lnTo>
                <a:lnTo>
                  <a:pt x="7119" y="29999"/>
                </a:lnTo>
                <a:lnTo>
                  <a:pt x="6935" y="29965"/>
                </a:lnTo>
                <a:close/>
                <a:moveTo>
                  <a:pt x="9301" y="30181"/>
                </a:moveTo>
                <a:cubicBezTo>
                  <a:pt x="8961" y="30192"/>
                  <a:pt x="8886" y="30665"/>
                  <a:pt x="9213" y="30778"/>
                </a:cubicBezTo>
                <a:cubicBezTo>
                  <a:pt x="9246" y="30787"/>
                  <a:pt x="9280" y="30793"/>
                  <a:pt x="9314" y="30791"/>
                </a:cubicBezTo>
                <a:lnTo>
                  <a:pt x="9391" y="30791"/>
                </a:lnTo>
                <a:lnTo>
                  <a:pt x="9538" y="30787"/>
                </a:lnTo>
                <a:lnTo>
                  <a:pt x="9684" y="30782"/>
                </a:lnTo>
                <a:lnTo>
                  <a:pt x="9829" y="30774"/>
                </a:lnTo>
                <a:lnTo>
                  <a:pt x="9938" y="30768"/>
                </a:lnTo>
                <a:cubicBezTo>
                  <a:pt x="10250" y="30747"/>
                  <a:pt x="10338" y="30311"/>
                  <a:pt x="10030" y="30179"/>
                </a:cubicBezTo>
                <a:cubicBezTo>
                  <a:pt x="9986" y="30162"/>
                  <a:pt x="9940" y="30154"/>
                  <a:pt x="9896" y="30158"/>
                </a:cubicBezTo>
                <a:lnTo>
                  <a:pt x="9793" y="30164"/>
                </a:lnTo>
                <a:lnTo>
                  <a:pt x="9655" y="30171"/>
                </a:lnTo>
                <a:lnTo>
                  <a:pt x="9517" y="30177"/>
                </a:lnTo>
                <a:lnTo>
                  <a:pt x="9381" y="30181"/>
                </a:lnTo>
                <a:lnTo>
                  <a:pt x="9301" y="30181"/>
                </a:lnTo>
                <a:close/>
                <a:moveTo>
                  <a:pt x="11661" y="29900"/>
                </a:moveTo>
                <a:cubicBezTo>
                  <a:pt x="11346" y="29971"/>
                  <a:pt x="11342" y="30433"/>
                  <a:pt x="11675" y="30497"/>
                </a:cubicBezTo>
                <a:cubicBezTo>
                  <a:pt x="11717" y="30506"/>
                  <a:pt x="11757" y="30504"/>
                  <a:pt x="11797" y="30495"/>
                </a:cubicBezTo>
                <a:lnTo>
                  <a:pt x="11960" y="30458"/>
                </a:lnTo>
                <a:lnTo>
                  <a:pt x="12101" y="30422"/>
                </a:lnTo>
                <a:lnTo>
                  <a:pt x="12239" y="30386"/>
                </a:lnTo>
                <a:lnTo>
                  <a:pt x="12407" y="30340"/>
                </a:lnTo>
                <a:cubicBezTo>
                  <a:pt x="12568" y="30294"/>
                  <a:pt x="12662" y="30124"/>
                  <a:pt x="12614" y="29963"/>
                </a:cubicBezTo>
                <a:cubicBezTo>
                  <a:pt x="12568" y="29800"/>
                  <a:pt x="12398" y="29707"/>
                  <a:pt x="12237" y="29753"/>
                </a:cubicBezTo>
                <a:lnTo>
                  <a:pt x="12082" y="29795"/>
                </a:lnTo>
                <a:lnTo>
                  <a:pt x="11950" y="29831"/>
                </a:lnTo>
                <a:lnTo>
                  <a:pt x="11820" y="29862"/>
                </a:lnTo>
                <a:lnTo>
                  <a:pt x="11663" y="29900"/>
                </a:lnTo>
                <a:close/>
                <a:moveTo>
                  <a:pt x="13920" y="29148"/>
                </a:moveTo>
                <a:cubicBezTo>
                  <a:pt x="13622" y="29282"/>
                  <a:pt x="13712" y="29733"/>
                  <a:pt x="14050" y="29733"/>
                </a:cubicBezTo>
                <a:cubicBezTo>
                  <a:pt x="14092" y="29733"/>
                  <a:pt x="14132" y="29722"/>
                  <a:pt x="14169" y="29705"/>
                </a:cubicBezTo>
                <a:lnTo>
                  <a:pt x="14253" y="29670"/>
                </a:lnTo>
                <a:lnTo>
                  <a:pt x="14385" y="29609"/>
                </a:lnTo>
                <a:lnTo>
                  <a:pt x="14515" y="29548"/>
                </a:lnTo>
                <a:lnTo>
                  <a:pt x="14645" y="29487"/>
                </a:lnTo>
                <a:lnTo>
                  <a:pt x="14737" y="29441"/>
                </a:lnTo>
                <a:cubicBezTo>
                  <a:pt x="14888" y="29366"/>
                  <a:pt x="14949" y="29181"/>
                  <a:pt x="14873" y="29030"/>
                </a:cubicBezTo>
                <a:cubicBezTo>
                  <a:pt x="14798" y="28880"/>
                  <a:pt x="14614" y="28819"/>
                  <a:pt x="14463" y="28894"/>
                </a:cubicBezTo>
                <a:lnTo>
                  <a:pt x="14253" y="28997"/>
                </a:lnTo>
                <a:lnTo>
                  <a:pt x="14130" y="29056"/>
                </a:lnTo>
                <a:lnTo>
                  <a:pt x="13922" y="29148"/>
                </a:lnTo>
                <a:close/>
                <a:moveTo>
                  <a:pt x="16016" y="27995"/>
                </a:moveTo>
                <a:cubicBezTo>
                  <a:pt x="15875" y="28089"/>
                  <a:pt x="15835" y="28278"/>
                  <a:pt x="15930" y="28419"/>
                </a:cubicBezTo>
                <a:cubicBezTo>
                  <a:pt x="16024" y="28559"/>
                  <a:pt x="16213" y="28597"/>
                  <a:pt x="16353" y="28504"/>
                </a:cubicBezTo>
                <a:lnTo>
                  <a:pt x="16510" y="28400"/>
                </a:lnTo>
                <a:lnTo>
                  <a:pt x="16630" y="28316"/>
                </a:lnTo>
                <a:lnTo>
                  <a:pt x="16749" y="28234"/>
                </a:lnTo>
                <a:lnTo>
                  <a:pt x="16864" y="28150"/>
                </a:lnTo>
                <a:cubicBezTo>
                  <a:pt x="17147" y="27945"/>
                  <a:pt x="16921" y="27503"/>
                  <a:pt x="16586" y="27614"/>
                </a:cubicBezTo>
                <a:cubicBezTo>
                  <a:pt x="16558" y="27624"/>
                  <a:pt x="16531" y="27637"/>
                  <a:pt x="16508" y="27656"/>
                </a:cubicBezTo>
                <a:lnTo>
                  <a:pt x="16282" y="27815"/>
                </a:lnTo>
                <a:cubicBezTo>
                  <a:pt x="16192" y="27876"/>
                  <a:pt x="16104" y="27937"/>
                  <a:pt x="16014" y="27997"/>
                </a:cubicBezTo>
                <a:close/>
                <a:moveTo>
                  <a:pt x="17908" y="26526"/>
                </a:moveTo>
                <a:cubicBezTo>
                  <a:pt x="17659" y="26755"/>
                  <a:pt x="17906" y="27161"/>
                  <a:pt x="18229" y="27035"/>
                </a:cubicBezTo>
                <a:cubicBezTo>
                  <a:pt x="18262" y="27021"/>
                  <a:pt x="18292" y="27002"/>
                  <a:pt x="18317" y="26979"/>
                </a:cubicBezTo>
                <a:cubicBezTo>
                  <a:pt x="18472" y="26840"/>
                  <a:pt x="18621" y="26700"/>
                  <a:pt x="18772" y="26558"/>
                </a:cubicBezTo>
                <a:cubicBezTo>
                  <a:pt x="18893" y="26440"/>
                  <a:pt x="18897" y="26245"/>
                  <a:pt x="18780" y="26124"/>
                </a:cubicBezTo>
                <a:cubicBezTo>
                  <a:pt x="18663" y="26002"/>
                  <a:pt x="18470" y="26000"/>
                  <a:pt x="18348" y="26115"/>
                </a:cubicBezTo>
                <a:cubicBezTo>
                  <a:pt x="18204" y="26256"/>
                  <a:pt x="18057" y="26392"/>
                  <a:pt x="17908" y="26526"/>
                </a:cubicBezTo>
                <a:close/>
                <a:moveTo>
                  <a:pt x="19587" y="24808"/>
                </a:moveTo>
                <a:cubicBezTo>
                  <a:pt x="19520" y="24885"/>
                  <a:pt x="19497" y="24992"/>
                  <a:pt x="19526" y="25088"/>
                </a:cubicBezTo>
                <a:cubicBezTo>
                  <a:pt x="19591" y="25323"/>
                  <a:pt x="19893" y="25390"/>
                  <a:pt x="20052" y="25204"/>
                </a:cubicBezTo>
                <a:cubicBezTo>
                  <a:pt x="20186" y="25049"/>
                  <a:pt x="20318" y="24889"/>
                  <a:pt x="20448" y="24730"/>
                </a:cubicBezTo>
                <a:cubicBezTo>
                  <a:pt x="20658" y="24468"/>
                  <a:pt x="20356" y="24108"/>
                  <a:pt x="20060" y="24273"/>
                </a:cubicBezTo>
                <a:cubicBezTo>
                  <a:pt x="20027" y="24290"/>
                  <a:pt x="19998" y="24315"/>
                  <a:pt x="19972" y="24347"/>
                </a:cubicBezTo>
                <a:cubicBezTo>
                  <a:pt x="19847" y="24504"/>
                  <a:pt x="19719" y="24655"/>
                  <a:pt x="19587" y="24808"/>
                </a:cubicBezTo>
                <a:close/>
                <a:moveTo>
                  <a:pt x="21050" y="22896"/>
                </a:moveTo>
                <a:cubicBezTo>
                  <a:pt x="20962" y="23035"/>
                  <a:pt x="20999" y="23221"/>
                  <a:pt x="21136" y="23313"/>
                </a:cubicBezTo>
                <a:cubicBezTo>
                  <a:pt x="21274" y="23406"/>
                  <a:pt x="21460" y="23372"/>
                  <a:pt x="21557" y="23238"/>
                </a:cubicBezTo>
                <a:cubicBezTo>
                  <a:pt x="21672" y="23068"/>
                  <a:pt x="21785" y="22894"/>
                  <a:pt x="21896" y="22720"/>
                </a:cubicBezTo>
                <a:cubicBezTo>
                  <a:pt x="22081" y="22431"/>
                  <a:pt x="21718" y="22104"/>
                  <a:pt x="21446" y="22320"/>
                </a:cubicBezTo>
                <a:cubicBezTo>
                  <a:pt x="21421" y="22339"/>
                  <a:pt x="21400" y="22364"/>
                  <a:pt x="21381" y="22393"/>
                </a:cubicBezTo>
                <a:cubicBezTo>
                  <a:pt x="21272" y="22561"/>
                  <a:pt x="21163" y="22729"/>
                  <a:pt x="21050" y="22896"/>
                </a:cubicBezTo>
                <a:close/>
                <a:moveTo>
                  <a:pt x="22290" y="20832"/>
                </a:moveTo>
                <a:cubicBezTo>
                  <a:pt x="22209" y="20981"/>
                  <a:pt x="22267" y="21169"/>
                  <a:pt x="22418" y="21249"/>
                </a:cubicBezTo>
                <a:cubicBezTo>
                  <a:pt x="22569" y="21327"/>
                  <a:pt x="22756" y="21268"/>
                  <a:pt x="22833" y="21115"/>
                </a:cubicBezTo>
                <a:cubicBezTo>
                  <a:pt x="22927" y="20933"/>
                  <a:pt x="23024" y="20748"/>
                  <a:pt x="23114" y="20566"/>
                </a:cubicBezTo>
                <a:cubicBezTo>
                  <a:pt x="23258" y="20264"/>
                  <a:pt x="22890" y="19983"/>
                  <a:pt x="22638" y="20201"/>
                </a:cubicBezTo>
                <a:cubicBezTo>
                  <a:pt x="22609" y="20226"/>
                  <a:pt x="22584" y="20260"/>
                  <a:pt x="22567" y="20295"/>
                </a:cubicBezTo>
                <a:cubicBezTo>
                  <a:pt x="22477" y="20476"/>
                  <a:pt x="22385" y="20654"/>
                  <a:pt x="22290" y="20832"/>
                </a:cubicBezTo>
                <a:close/>
                <a:moveTo>
                  <a:pt x="23302" y="18644"/>
                </a:moveTo>
                <a:cubicBezTo>
                  <a:pt x="23183" y="18944"/>
                  <a:pt x="23558" y="19208"/>
                  <a:pt x="23803" y="18973"/>
                </a:cubicBezTo>
                <a:cubicBezTo>
                  <a:pt x="23833" y="18944"/>
                  <a:pt x="23856" y="18908"/>
                  <a:pt x="23873" y="18868"/>
                </a:cubicBezTo>
                <a:cubicBezTo>
                  <a:pt x="23948" y="18678"/>
                  <a:pt x="24021" y="18485"/>
                  <a:pt x="24093" y="18292"/>
                </a:cubicBezTo>
                <a:cubicBezTo>
                  <a:pt x="24206" y="17986"/>
                  <a:pt x="23820" y="17730"/>
                  <a:pt x="23577" y="17984"/>
                </a:cubicBezTo>
                <a:cubicBezTo>
                  <a:pt x="23552" y="18011"/>
                  <a:pt x="23533" y="18045"/>
                  <a:pt x="23518" y="18082"/>
                </a:cubicBezTo>
                <a:cubicBezTo>
                  <a:pt x="23449" y="18271"/>
                  <a:pt x="23378" y="18458"/>
                  <a:pt x="23302" y="18644"/>
                </a:cubicBezTo>
                <a:close/>
                <a:moveTo>
                  <a:pt x="24072" y="16362"/>
                </a:moveTo>
                <a:cubicBezTo>
                  <a:pt x="24023" y="16527"/>
                  <a:pt x="24120" y="16697"/>
                  <a:pt x="24285" y="16741"/>
                </a:cubicBezTo>
                <a:cubicBezTo>
                  <a:pt x="24451" y="16785"/>
                  <a:pt x="24621" y="16687"/>
                  <a:pt x="24661" y="16519"/>
                </a:cubicBezTo>
                <a:cubicBezTo>
                  <a:pt x="24715" y="16320"/>
                  <a:pt x="24765" y="16121"/>
                  <a:pt x="24816" y="15920"/>
                </a:cubicBezTo>
                <a:cubicBezTo>
                  <a:pt x="24853" y="15756"/>
                  <a:pt x="24753" y="15591"/>
                  <a:pt x="24589" y="15553"/>
                </a:cubicBezTo>
                <a:cubicBezTo>
                  <a:pt x="24424" y="15513"/>
                  <a:pt x="24260" y="15614"/>
                  <a:pt x="24220" y="15779"/>
                </a:cubicBezTo>
                <a:cubicBezTo>
                  <a:pt x="24174" y="15974"/>
                  <a:pt x="24124" y="16169"/>
                  <a:pt x="24072" y="16362"/>
                </a:cubicBezTo>
                <a:close/>
                <a:moveTo>
                  <a:pt x="24564" y="14010"/>
                </a:moveTo>
                <a:cubicBezTo>
                  <a:pt x="24524" y="14333"/>
                  <a:pt x="24941" y="14486"/>
                  <a:pt x="25119" y="14222"/>
                </a:cubicBezTo>
                <a:cubicBezTo>
                  <a:pt x="25147" y="14184"/>
                  <a:pt x="25163" y="14140"/>
                  <a:pt x="25170" y="14094"/>
                </a:cubicBezTo>
                <a:cubicBezTo>
                  <a:pt x="25199" y="13889"/>
                  <a:pt x="25224" y="13686"/>
                  <a:pt x="25247" y="13478"/>
                </a:cubicBezTo>
                <a:cubicBezTo>
                  <a:pt x="25254" y="13428"/>
                  <a:pt x="25245" y="13375"/>
                  <a:pt x="25228" y="13327"/>
                </a:cubicBezTo>
                <a:cubicBezTo>
                  <a:pt x="25279" y="13166"/>
                  <a:pt x="25184" y="12994"/>
                  <a:pt x="25023" y="12948"/>
                </a:cubicBezTo>
                <a:cubicBezTo>
                  <a:pt x="24987" y="12937"/>
                  <a:pt x="24952" y="12933"/>
                  <a:pt x="24918" y="12935"/>
                </a:cubicBezTo>
                <a:cubicBezTo>
                  <a:pt x="24721" y="12946"/>
                  <a:pt x="24516" y="12956"/>
                  <a:pt x="24319" y="12956"/>
                </a:cubicBezTo>
                <a:cubicBezTo>
                  <a:pt x="23988" y="12969"/>
                  <a:pt x="23902" y="13415"/>
                  <a:pt x="24208" y="13547"/>
                </a:cubicBezTo>
                <a:cubicBezTo>
                  <a:pt x="24248" y="13562"/>
                  <a:pt x="24287" y="13568"/>
                  <a:pt x="24329" y="13568"/>
                </a:cubicBezTo>
                <a:cubicBezTo>
                  <a:pt x="24426" y="13568"/>
                  <a:pt x="24526" y="13564"/>
                  <a:pt x="24623" y="13560"/>
                </a:cubicBezTo>
                <a:cubicBezTo>
                  <a:pt x="24606" y="13711"/>
                  <a:pt x="24585" y="13860"/>
                  <a:pt x="24564" y="14010"/>
                </a:cubicBezTo>
                <a:close/>
                <a:moveTo>
                  <a:pt x="24742" y="11617"/>
                </a:moveTo>
                <a:cubicBezTo>
                  <a:pt x="24742" y="11946"/>
                  <a:pt x="25197" y="12045"/>
                  <a:pt x="25329" y="11734"/>
                </a:cubicBezTo>
                <a:cubicBezTo>
                  <a:pt x="25346" y="11697"/>
                  <a:pt x="25352" y="11657"/>
                  <a:pt x="25352" y="11617"/>
                </a:cubicBezTo>
                <a:lnTo>
                  <a:pt x="25352" y="11468"/>
                </a:lnTo>
                <a:cubicBezTo>
                  <a:pt x="25350" y="11311"/>
                  <a:pt x="25348" y="11154"/>
                  <a:pt x="25342" y="10997"/>
                </a:cubicBezTo>
                <a:cubicBezTo>
                  <a:pt x="25331" y="10670"/>
                  <a:pt x="24874" y="10586"/>
                  <a:pt x="24751" y="10898"/>
                </a:cubicBezTo>
                <a:cubicBezTo>
                  <a:pt x="24736" y="10936"/>
                  <a:pt x="24730" y="10976"/>
                  <a:pt x="24732" y="11018"/>
                </a:cubicBezTo>
                <a:cubicBezTo>
                  <a:pt x="24740" y="11215"/>
                  <a:pt x="24742" y="11420"/>
                  <a:pt x="24742" y="11617"/>
                </a:cubicBezTo>
                <a:close/>
                <a:moveTo>
                  <a:pt x="24585" y="9226"/>
                </a:moveTo>
                <a:cubicBezTo>
                  <a:pt x="24640" y="9574"/>
                  <a:pt x="25145" y="9574"/>
                  <a:pt x="25191" y="9213"/>
                </a:cubicBezTo>
                <a:cubicBezTo>
                  <a:pt x="25193" y="9188"/>
                  <a:pt x="25193" y="9163"/>
                  <a:pt x="25189" y="9136"/>
                </a:cubicBezTo>
                <a:cubicBezTo>
                  <a:pt x="25159" y="8928"/>
                  <a:pt x="25124" y="8721"/>
                  <a:pt x="25080" y="8515"/>
                </a:cubicBezTo>
                <a:cubicBezTo>
                  <a:pt x="25008" y="8186"/>
                  <a:pt x="24535" y="8199"/>
                  <a:pt x="24480" y="8530"/>
                </a:cubicBezTo>
                <a:cubicBezTo>
                  <a:pt x="24472" y="8568"/>
                  <a:pt x="24474" y="8606"/>
                  <a:pt x="24482" y="8643"/>
                </a:cubicBezTo>
                <a:cubicBezTo>
                  <a:pt x="24522" y="8836"/>
                  <a:pt x="24556" y="9029"/>
                  <a:pt x="24585" y="9226"/>
                </a:cubicBezTo>
                <a:close/>
                <a:moveTo>
                  <a:pt x="23854" y="7090"/>
                </a:moveTo>
                <a:cubicBezTo>
                  <a:pt x="24055" y="7344"/>
                  <a:pt x="24472" y="7143"/>
                  <a:pt x="24384" y="6814"/>
                </a:cubicBezTo>
                <a:cubicBezTo>
                  <a:pt x="24373" y="6774"/>
                  <a:pt x="24355" y="6738"/>
                  <a:pt x="24327" y="6707"/>
                </a:cubicBezTo>
                <a:cubicBezTo>
                  <a:pt x="24181" y="6518"/>
                  <a:pt x="24002" y="6357"/>
                  <a:pt x="23801" y="6227"/>
                </a:cubicBezTo>
                <a:cubicBezTo>
                  <a:pt x="23512" y="6053"/>
                  <a:pt x="23189" y="6411"/>
                  <a:pt x="23405" y="6682"/>
                </a:cubicBezTo>
                <a:cubicBezTo>
                  <a:pt x="23426" y="6709"/>
                  <a:pt x="23453" y="6732"/>
                  <a:pt x="23483" y="6749"/>
                </a:cubicBezTo>
                <a:cubicBezTo>
                  <a:pt x="23623" y="6841"/>
                  <a:pt x="23749" y="6956"/>
                  <a:pt x="23854" y="7090"/>
                </a:cubicBezTo>
                <a:close/>
                <a:moveTo>
                  <a:pt x="21974" y="6707"/>
                </a:moveTo>
                <a:cubicBezTo>
                  <a:pt x="22303" y="6587"/>
                  <a:pt x="22209" y="6103"/>
                  <a:pt x="21859" y="6114"/>
                </a:cubicBezTo>
                <a:cubicBezTo>
                  <a:pt x="21829" y="6116"/>
                  <a:pt x="21800" y="6122"/>
                  <a:pt x="21771" y="6133"/>
                </a:cubicBezTo>
                <a:cubicBezTo>
                  <a:pt x="21567" y="6204"/>
                  <a:pt x="21368" y="6288"/>
                  <a:pt x="21175" y="6382"/>
                </a:cubicBezTo>
                <a:cubicBezTo>
                  <a:pt x="21022" y="6455"/>
                  <a:pt x="20957" y="6640"/>
                  <a:pt x="21033" y="6793"/>
                </a:cubicBezTo>
                <a:cubicBezTo>
                  <a:pt x="21108" y="6946"/>
                  <a:pt x="21293" y="7009"/>
                  <a:pt x="21446" y="6931"/>
                </a:cubicBezTo>
                <a:cubicBezTo>
                  <a:pt x="21618" y="6845"/>
                  <a:pt x="21794" y="6772"/>
                  <a:pt x="21974" y="6707"/>
                </a:cubicBezTo>
                <a:close/>
                <a:moveTo>
                  <a:pt x="19979" y="7887"/>
                </a:moveTo>
                <a:cubicBezTo>
                  <a:pt x="20033" y="7839"/>
                  <a:pt x="20071" y="7774"/>
                  <a:pt x="20081" y="7700"/>
                </a:cubicBezTo>
                <a:cubicBezTo>
                  <a:pt x="20121" y="7419"/>
                  <a:pt x="19792" y="7239"/>
                  <a:pt x="19578" y="7424"/>
                </a:cubicBezTo>
                <a:cubicBezTo>
                  <a:pt x="19413" y="7566"/>
                  <a:pt x="19258" y="7717"/>
                  <a:pt x="19113" y="7880"/>
                </a:cubicBezTo>
                <a:cubicBezTo>
                  <a:pt x="19002" y="8006"/>
                  <a:pt x="19013" y="8199"/>
                  <a:pt x="19140" y="8310"/>
                </a:cubicBezTo>
                <a:cubicBezTo>
                  <a:pt x="19266" y="8423"/>
                  <a:pt x="19459" y="8411"/>
                  <a:pt x="19570" y="8285"/>
                </a:cubicBezTo>
                <a:cubicBezTo>
                  <a:pt x="19698" y="8142"/>
                  <a:pt x="19834" y="8010"/>
                  <a:pt x="19979" y="7887"/>
                </a:cubicBezTo>
                <a:close/>
                <a:moveTo>
                  <a:pt x="18983" y="9723"/>
                </a:moveTo>
                <a:cubicBezTo>
                  <a:pt x="18977" y="9551"/>
                  <a:pt x="18832" y="9419"/>
                  <a:pt x="18660" y="9427"/>
                </a:cubicBezTo>
                <a:cubicBezTo>
                  <a:pt x="18491" y="9438"/>
                  <a:pt x="18361" y="9584"/>
                  <a:pt x="18373" y="9756"/>
                </a:cubicBezTo>
                <a:cubicBezTo>
                  <a:pt x="18386" y="9987"/>
                  <a:pt x="18430" y="10217"/>
                  <a:pt x="18507" y="10435"/>
                </a:cubicBezTo>
                <a:cubicBezTo>
                  <a:pt x="18627" y="10768"/>
                  <a:pt x="19124" y="10674"/>
                  <a:pt x="19101" y="10309"/>
                </a:cubicBezTo>
                <a:cubicBezTo>
                  <a:pt x="19098" y="10284"/>
                  <a:pt x="19092" y="10261"/>
                  <a:pt x="19084" y="10236"/>
                </a:cubicBezTo>
                <a:cubicBezTo>
                  <a:pt x="19027" y="10070"/>
                  <a:pt x="18994" y="9899"/>
                  <a:pt x="18983" y="9723"/>
                </a:cubicBezTo>
                <a:close/>
                <a:moveTo>
                  <a:pt x="20039" y="11613"/>
                </a:moveTo>
                <a:cubicBezTo>
                  <a:pt x="19796" y="11382"/>
                  <a:pt x="19402" y="11649"/>
                  <a:pt x="19553" y="11973"/>
                </a:cubicBezTo>
                <a:cubicBezTo>
                  <a:pt x="19570" y="12003"/>
                  <a:pt x="19589" y="12028"/>
                  <a:pt x="19614" y="12051"/>
                </a:cubicBezTo>
                <a:cubicBezTo>
                  <a:pt x="19763" y="12200"/>
                  <a:pt x="19922" y="12340"/>
                  <a:pt x="20086" y="12476"/>
                </a:cubicBezTo>
                <a:cubicBezTo>
                  <a:pt x="20213" y="12590"/>
                  <a:pt x="20410" y="12575"/>
                  <a:pt x="20521" y="12443"/>
                </a:cubicBezTo>
                <a:cubicBezTo>
                  <a:pt x="20633" y="12311"/>
                  <a:pt x="20612" y="12114"/>
                  <a:pt x="20475" y="12007"/>
                </a:cubicBezTo>
                <a:cubicBezTo>
                  <a:pt x="20327" y="11881"/>
                  <a:pt x="20180" y="11751"/>
                  <a:pt x="20039" y="11613"/>
                </a:cubicBezTo>
                <a:close/>
                <a:moveTo>
                  <a:pt x="21963" y="12759"/>
                </a:moveTo>
                <a:cubicBezTo>
                  <a:pt x="21630" y="12686"/>
                  <a:pt x="21444" y="13126"/>
                  <a:pt x="21733" y="13315"/>
                </a:cubicBezTo>
                <a:cubicBezTo>
                  <a:pt x="21762" y="13333"/>
                  <a:pt x="21794" y="13346"/>
                  <a:pt x="21827" y="13354"/>
                </a:cubicBezTo>
                <a:cubicBezTo>
                  <a:pt x="22035" y="13403"/>
                  <a:pt x="22244" y="13438"/>
                  <a:pt x="22454" y="13470"/>
                </a:cubicBezTo>
                <a:cubicBezTo>
                  <a:pt x="22785" y="13510"/>
                  <a:pt x="22936" y="13078"/>
                  <a:pt x="22653" y="12904"/>
                </a:cubicBezTo>
                <a:cubicBezTo>
                  <a:pt x="22617" y="12883"/>
                  <a:pt x="22579" y="12870"/>
                  <a:pt x="22538" y="12864"/>
                </a:cubicBezTo>
                <a:cubicBezTo>
                  <a:pt x="22345" y="12837"/>
                  <a:pt x="22152" y="12803"/>
                  <a:pt x="21963" y="12759"/>
                </a:cubicBezTo>
                <a:close/>
                <a:moveTo>
                  <a:pt x="26712" y="12751"/>
                </a:moveTo>
                <a:cubicBezTo>
                  <a:pt x="26379" y="12803"/>
                  <a:pt x="26362" y="13275"/>
                  <a:pt x="26689" y="13352"/>
                </a:cubicBezTo>
                <a:cubicBezTo>
                  <a:pt x="26727" y="13361"/>
                  <a:pt x="26765" y="13361"/>
                  <a:pt x="26802" y="13357"/>
                </a:cubicBezTo>
                <a:cubicBezTo>
                  <a:pt x="27006" y="13327"/>
                  <a:pt x="27211" y="13294"/>
                  <a:pt x="27414" y="13258"/>
                </a:cubicBezTo>
                <a:cubicBezTo>
                  <a:pt x="27739" y="13197"/>
                  <a:pt x="27754" y="12738"/>
                  <a:pt x="27425" y="12659"/>
                </a:cubicBezTo>
                <a:cubicBezTo>
                  <a:pt x="27387" y="12650"/>
                  <a:pt x="27347" y="12650"/>
                  <a:pt x="27307" y="12657"/>
                </a:cubicBezTo>
                <a:cubicBezTo>
                  <a:pt x="27110" y="12692"/>
                  <a:pt x="26911" y="12724"/>
                  <a:pt x="26712" y="12751"/>
                </a:cubicBezTo>
                <a:close/>
                <a:moveTo>
                  <a:pt x="29080" y="12286"/>
                </a:moveTo>
                <a:cubicBezTo>
                  <a:pt x="28917" y="12328"/>
                  <a:pt x="28818" y="12493"/>
                  <a:pt x="28860" y="12657"/>
                </a:cubicBezTo>
                <a:cubicBezTo>
                  <a:pt x="28900" y="12818"/>
                  <a:pt x="29066" y="12919"/>
                  <a:pt x="29229" y="12879"/>
                </a:cubicBezTo>
                <a:cubicBezTo>
                  <a:pt x="29428" y="12828"/>
                  <a:pt x="29627" y="12778"/>
                  <a:pt x="29826" y="12724"/>
                </a:cubicBezTo>
                <a:cubicBezTo>
                  <a:pt x="30170" y="12623"/>
                  <a:pt x="30099" y="12124"/>
                  <a:pt x="29738" y="12124"/>
                </a:cubicBezTo>
                <a:cubicBezTo>
                  <a:pt x="29713" y="12124"/>
                  <a:pt x="29688" y="12128"/>
                  <a:pt x="29665" y="12135"/>
                </a:cubicBezTo>
                <a:cubicBezTo>
                  <a:pt x="29470" y="12187"/>
                  <a:pt x="29275" y="12237"/>
                  <a:pt x="29080" y="12286"/>
                </a:cubicBezTo>
                <a:close/>
                <a:moveTo>
                  <a:pt x="31396" y="11602"/>
                </a:moveTo>
                <a:cubicBezTo>
                  <a:pt x="31076" y="11718"/>
                  <a:pt x="31151" y="12198"/>
                  <a:pt x="31501" y="12198"/>
                </a:cubicBezTo>
                <a:cubicBezTo>
                  <a:pt x="31535" y="12196"/>
                  <a:pt x="31566" y="12191"/>
                  <a:pt x="31595" y="12181"/>
                </a:cubicBezTo>
                <a:cubicBezTo>
                  <a:pt x="31790" y="12114"/>
                  <a:pt x="31985" y="12045"/>
                  <a:pt x="32178" y="11973"/>
                </a:cubicBezTo>
                <a:cubicBezTo>
                  <a:pt x="32482" y="11862"/>
                  <a:pt x="32425" y="11403"/>
                  <a:pt x="32086" y="11380"/>
                </a:cubicBezTo>
                <a:cubicBezTo>
                  <a:pt x="32044" y="11380"/>
                  <a:pt x="32004" y="11387"/>
                  <a:pt x="31966" y="11399"/>
                </a:cubicBezTo>
                <a:cubicBezTo>
                  <a:pt x="31776" y="11470"/>
                  <a:pt x="31587" y="11537"/>
                  <a:pt x="31396" y="11602"/>
                </a:cubicBezTo>
                <a:close/>
                <a:moveTo>
                  <a:pt x="33645" y="10718"/>
                </a:moveTo>
                <a:cubicBezTo>
                  <a:pt x="33343" y="10852"/>
                  <a:pt x="33444" y="11311"/>
                  <a:pt x="33783" y="11301"/>
                </a:cubicBezTo>
                <a:cubicBezTo>
                  <a:pt x="33823" y="11299"/>
                  <a:pt x="33859" y="11290"/>
                  <a:pt x="33894" y="11273"/>
                </a:cubicBezTo>
                <a:cubicBezTo>
                  <a:pt x="34083" y="11190"/>
                  <a:pt x="34269" y="11104"/>
                  <a:pt x="34456" y="11014"/>
                </a:cubicBezTo>
                <a:cubicBezTo>
                  <a:pt x="34756" y="10869"/>
                  <a:pt x="34642" y="10412"/>
                  <a:pt x="34299" y="10435"/>
                </a:cubicBezTo>
                <a:cubicBezTo>
                  <a:pt x="34261" y="10437"/>
                  <a:pt x="34225" y="10448"/>
                  <a:pt x="34192" y="10464"/>
                </a:cubicBezTo>
                <a:cubicBezTo>
                  <a:pt x="34010" y="10550"/>
                  <a:pt x="33827" y="10634"/>
                  <a:pt x="33645" y="10718"/>
                </a:cubicBezTo>
                <a:close/>
                <a:moveTo>
                  <a:pt x="35797" y="9626"/>
                </a:moveTo>
                <a:cubicBezTo>
                  <a:pt x="35510" y="9790"/>
                  <a:pt x="35651" y="10238"/>
                  <a:pt x="35996" y="10194"/>
                </a:cubicBezTo>
                <a:cubicBezTo>
                  <a:pt x="36034" y="10188"/>
                  <a:pt x="36070" y="10175"/>
                  <a:pt x="36101" y="10156"/>
                </a:cubicBezTo>
                <a:cubicBezTo>
                  <a:pt x="36279" y="10054"/>
                  <a:pt x="36459" y="9951"/>
                  <a:pt x="36636" y="9842"/>
                </a:cubicBezTo>
                <a:cubicBezTo>
                  <a:pt x="36776" y="9754"/>
                  <a:pt x="36820" y="9567"/>
                  <a:pt x="36732" y="9425"/>
                </a:cubicBezTo>
                <a:cubicBezTo>
                  <a:pt x="36646" y="9282"/>
                  <a:pt x="36459" y="9236"/>
                  <a:pt x="36317" y="9320"/>
                </a:cubicBezTo>
                <a:cubicBezTo>
                  <a:pt x="36145" y="9425"/>
                  <a:pt x="35971" y="9526"/>
                  <a:pt x="35797" y="9626"/>
                </a:cubicBezTo>
                <a:close/>
                <a:moveTo>
                  <a:pt x="37824" y="8325"/>
                </a:moveTo>
                <a:cubicBezTo>
                  <a:pt x="37558" y="8520"/>
                  <a:pt x="37744" y="8945"/>
                  <a:pt x="38079" y="8868"/>
                </a:cubicBezTo>
                <a:cubicBezTo>
                  <a:pt x="38117" y="8857"/>
                  <a:pt x="38153" y="8840"/>
                  <a:pt x="38184" y="8817"/>
                </a:cubicBezTo>
                <a:cubicBezTo>
                  <a:pt x="38350" y="8696"/>
                  <a:pt x="38515" y="8574"/>
                  <a:pt x="38681" y="8448"/>
                </a:cubicBezTo>
                <a:cubicBezTo>
                  <a:pt x="38893" y="8283"/>
                  <a:pt x="38800" y="7939"/>
                  <a:pt x="38534" y="7903"/>
                </a:cubicBezTo>
                <a:cubicBezTo>
                  <a:pt x="38452" y="7893"/>
                  <a:pt x="38371" y="7914"/>
                  <a:pt x="38308" y="7964"/>
                </a:cubicBezTo>
                <a:cubicBezTo>
                  <a:pt x="38147" y="8088"/>
                  <a:pt x="37985" y="8207"/>
                  <a:pt x="37824" y="8325"/>
                </a:cubicBezTo>
                <a:close/>
                <a:moveTo>
                  <a:pt x="39683" y="6801"/>
                </a:moveTo>
                <a:cubicBezTo>
                  <a:pt x="39561" y="6916"/>
                  <a:pt x="39555" y="7109"/>
                  <a:pt x="39670" y="7233"/>
                </a:cubicBezTo>
                <a:cubicBezTo>
                  <a:pt x="39785" y="7356"/>
                  <a:pt x="39980" y="7363"/>
                  <a:pt x="40102" y="7245"/>
                </a:cubicBezTo>
                <a:cubicBezTo>
                  <a:pt x="40255" y="7105"/>
                  <a:pt x="40406" y="6960"/>
                  <a:pt x="40552" y="6814"/>
                </a:cubicBezTo>
                <a:cubicBezTo>
                  <a:pt x="40666" y="6694"/>
                  <a:pt x="40663" y="6504"/>
                  <a:pt x="40544" y="6386"/>
                </a:cubicBezTo>
                <a:cubicBezTo>
                  <a:pt x="40427" y="6271"/>
                  <a:pt x="40236" y="6269"/>
                  <a:pt x="40117" y="6384"/>
                </a:cubicBezTo>
                <a:cubicBezTo>
                  <a:pt x="39976" y="6527"/>
                  <a:pt x="39831" y="6665"/>
                  <a:pt x="39685" y="6799"/>
                </a:cubicBezTo>
                <a:close/>
                <a:moveTo>
                  <a:pt x="41326" y="5051"/>
                </a:moveTo>
                <a:cubicBezTo>
                  <a:pt x="41219" y="5181"/>
                  <a:pt x="41240" y="5374"/>
                  <a:pt x="41370" y="5481"/>
                </a:cubicBezTo>
                <a:cubicBezTo>
                  <a:pt x="41502" y="5586"/>
                  <a:pt x="41695" y="5567"/>
                  <a:pt x="41799" y="5435"/>
                </a:cubicBezTo>
                <a:cubicBezTo>
                  <a:pt x="41931" y="5273"/>
                  <a:pt x="42059" y="5110"/>
                  <a:pt x="42183" y="4942"/>
                </a:cubicBezTo>
                <a:cubicBezTo>
                  <a:pt x="42388" y="4661"/>
                  <a:pt x="42040" y="4311"/>
                  <a:pt x="41757" y="4515"/>
                </a:cubicBezTo>
                <a:cubicBezTo>
                  <a:pt x="41732" y="4531"/>
                  <a:pt x="41711" y="4555"/>
                  <a:pt x="41692" y="4580"/>
                </a:cubicBezTo>
                <a:cubicBezTo>
                  <a:pt x="41573" y="4739"/>
                  <a:pt x="41449" y="4896"/>
                  <a:pt x="41326" y="5051"/>
                </a:cubicBezTo>
                <a:close/>
                <a:moveTo>
                  <a:pt x="42686" y="3081"/>
                </a:moveTo>
                <a:cubicBezTo>
                  <a:pt x="42518" y="3370"/>
                  <a:pt x="42874" y="3683"/>
                  <a:pt x="43143" y="3469"/>
                </a:cubicBezTo>
                <a:cubicBezTo>
                  <a:pt x="43172" y="3448"/>
                  <a:pt x="43195" y="3419"/>
                  <a:pt x="43214" y="3387"/>
                </a:cubicBezTo>
                <a:lnTo>
                  <a:pt x="43287" y="3257"/>
                </a:lnTo>
                <a:lnTo>
                  <a:pt x="43424" y="3014"/>
                </a:lnTo>
                <a:lnTo>
                  <a:pt x="43516" y="2840"/>
                </a:lnTo>
                <a:cubicBezTo>
                  <a:pt x="43673" y="2534"/>
                  <a:pt x="43281" y="2232"/>
                  <a:pt x="43023" y="2490"/>
                </a:cubicBezTo>
                <a:cubicBezTo>
                  <a:pt x="43004" y="2511"/>
                  <a:pt x="42988" y="2534"/>
                  <a:pt x="42973" y="2559"/>
                </a:cubicBezTo>
                <a:lnTo>
                  <a:pt x="42887" y="2723"/>
                </a:lnTo>
                <a:lnTo>
                  <a:pt x="42757" y="2958"/>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21"/>
          <p:cNvSpPr/>
          <p:nvPr/>
        </p:nvSpPr>
        <p:spPr>
          <a:xfrm>
            <a:off x="7846867" y="-51813"/>
            <a:ext cx="1637425" cy="697169"/>
          </a:xfrm>
          <a:custGeom>
            <a:rect b="b" l="l" r="r" t="t"/>
            <a:pathLst>
              <a:path extrusionOk="0" h="7242" w="17010">
                <a:moveTo>
                  <a:pt x="1" y="1"/>
                </a:moveTo>
                <a:cubicBezTo>
                  <a:pt x="677" y="4099"/>
                  <a:pt x="4238" y="7242"/>
                  <a:pt x="8515" y="7242"/>
                </a:cubicBezTo>
                <a:cubicBezTo>
                  <a:pt x="12792" y="7242"/>
                  <a:pt x="16333" y="4099"/>
                  <a:pt x="1700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21"/>
          <p:cNvSpPr/>
          <p:nvPr/>
        </p:nvSpPr>
        <p:spPr>
          <a:xfrm rot="-10132642">
            <a:off x="8447753" y="1968921"/>
            <a:ext cx="193297" cy="194877"/>
          </a:xfrm>
          <a:custGeom>
            <a:rect b="b" l="l" r="r" t="t"/>
            <a:pathLst>
              <a:path extrusionOk="0" h="2508" w="2488">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21"/>
          <p:cNvSpPr/>
          <p:nvPr/>
        </p:nvSpPr>
        <p:spPr>
          <a:xfrm flipH="1" rot="5770333">
            <a:off x="6313772" y="649388"/>
            <a:ext cx="73088" cy="72375"/>
          </a:xfrm>
          <a:custGeom>
            <a:rect b="b" l="l" r="r" t="t"/>
            <a:pathLst>
              <a:path extrusionOk="0" h="2129" w="215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21"/>
          <p:cNvSpPr/>
          <p:nvPr/>
        </p:nvSpPr>
        <p:spPr>
          <a:xfrm flipH="1" rot="3807597">
            <a:off x="7906681" y="364460"/>
            <a:ext cx="349987" cy="350085"/>
          </a:xfrm>
          <a:custGeom>
            <a:rect b="b" l="l" r="r" t="t"/>
            <a:pathLst>
              <a:path extrusionOk="0" h="2846" w="2845">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21"/>
          <p:cNvSpPr/>
          <p:nvPr/>
        </p:nvSpPr>
        <p:spPr>
          <a:xfrm flipH="1" rot="5770333">
            <a:off x="1930047" y="1608088"/>
            <a:ext cx="73088" cy="72375"/>
          </a:xfrm>
          <a:custGeom>
            <a:rect b="b" l="l" r="r" t="t"/>
            <a:pathLst>
              <a:path extrusionOk="0" h="2129" w="215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12" name="Google Shape;412;p21"/>
          <p:cNvGrpSpPr/>
          <p:nvPr/>
        </p:nvGrpSpPr>
        <p:grpSpPr>
          <a:xfrm>
            <a:off x="713213" y="2098938"/>
            <a:ext cx="342125" cy="362875"/>
            <a:chOff x="2638525" y="4006350"/>
            <a:chExt cx="342125" cy="362875"/>
          </a:xfrm>
        </p:grpSpPr>
        <p:sp>
          <p:nvSpPr>
            <p:cNvPr id="413" name="Google Shape;413;p21"/>
            <p:cNvSpPr/>
            <p:nvPr/>
          </p:nvSpPr>
          <p:spPr>
            <a:xfrm>
              <a:off x="2751525" y="4006350"/>
              <a:ext cx="107900" cy="153550"/>
            </a:xfrm>
            <a:custGeom>
              <a:rect b="b" l="l" r="r" t="t"/>
              <a:pathLst>
                <a:path extrusionOk="0" h="6142" w="4316">
                  <a:moveTo>
                    <a:pt x="804" y="1"/>
                  </a:moveTo>
                  <a:cubicBezTo>
                    <a:pt x="666" y="1"/>
                    <a:pt x="542" y="60"/>
                    <a:pt x="439" y="193"/>
                  </a:cubicBezTo>
                  <a:cubicBezTo>
                    <a:pt x="0" y="758"/>
                    <a:pt x="188" y="1867"/>
                    <a:pt x="230" y="2516"/>
                  </a:cubicBezTo>
                  <a:cubicBezTo>
                    <a:pt x="314" y="3625"/>
                    <a:pt x="314" y="4796"/>
                    <a:pt x="398" y="5905"/>
                  </a:cubicBezTo>
                  <a:cubicBezTo>
                    <a:pt x="398" y="6063"/>
                    <a:pt x="519" y="6142"/>
                    <a:pt x="634" y="6142"/>
                  </a:cubicBezTo>
                  <a:cubicBezTo>
                    <a:pt x="733" y="6142"/>
                    <a:pt x="827" y="6084"/>
                    <a:pt x="837" y="5968"/>
                  </a:cubicBezTo>
                  <a:cubicBezTo>
                    <a:pt x="942" y="4482"/>
                    <a:pt x="816" y="3039"/>
                    <a:pt x="753" y="1553"/>
                  </a:cubicBezTo>
                  <a:cubicBezTo>
                    <a:pt x="753" y="1410"/>
                    <a:pt x="692" y="688"/>
                    <a:pt x="935" y="688"/>
                  </a:cubicBezTo>
                  <a:cubicBezTo>
                    <a:pt x="976" y="688"/>
                    <a:pt x="1027" y="709"/>
                    <a:pt x="1088" y="758"/>
                  </a:cubicBezTo>
                  <a:cubicBezTo>
                    <a:pt x="1402" y="1030"/>
                    <a:pt x="1716" y="1574"/>
                    <a:pt x="1988" y="1888"/>
                  </a:cubicBezTo>
                  <a:cubicBezTo>
                    <a:pt x="2741" y="2808"/>
                    <a:pt x="2971" y="4085"/>
                    <a:pt x="3892" y="4859"/>
                  </a:cubicBezTo>
                  <a:cubicBezTo>
                    <a:pt x="3940" y="4902"/>
                    <a:pt x="3992" y="4920"/>
                    <a:pt x="4042" y="4920"/>
                  </a:cubicBezTo>
                  <a:cubicBezTo>
                    <a:pt x="4188" y="4920"/>
                    <a:pt x="4315" y="4764"/>
                    <a:pt x="4268" y="4608"/>
                  </a:cubicBezTo>
                  <a:cubicBezTo>
                    <a:pt x="4045" y="3956"/>
                    <a:pt x="1929" y="1"/>
                    <a:pt x="80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21"/>
            <p:cNvSpPr/>
            <p:nvPr/>
          </p:nvSpPr>
          <p:spPr>
            <a:xfrm>
              <a:off x="2638525" y="4152650"/>
              <a:ext cx="149700" cy="96650"/>
            </a:xfrm>
            <a:custGeom>
              <a:rect b="b" l="l" r="r" t="t"/>
              <a:pathLst>
                <a:path extrusionOk="0" h="3866" w="5988">
                  <a:moveTo>
                    <a:pt x="4733" y="0"/>
                  </a:moveTo>
                  <a:cubicBezTo>
                    <a:pt x="4699" y="0"/>
                    <a:pt x="4663" y="10"/>
                    <a:pt x="4625" y="32"/>
                  </a:cubicBezTo>
                  <a:cubicBezTo>
                    <a:pt x="3579" y="660"/>
                    <a:pt x="1" y="1183"/>
                    <a:pt x="147" y="2962"/>
                  </a:cubicBezTo>
                  <a:cubicBezTo>
                    <a:pt x="231" y="3757"/>
                    <a:pt x="1695" y="3757"/>
                    <a:pt x="2198" y="3757"/>
                  </a:cubicBezTo>
                  <a:cubicBezTo>
                    <a:pt x="2817" y="3757"/>
                    <a:pt x="3388" y="3714"/>
                    <a:pt x="3966" y="3714"/>
                  </a:cubicBezTo>
                  <a:cubicBezTo>
                    <a:pt x="4462" y="3714"/>
                    <a:pt x="4963" y="3745"/>
                    <a:pt x="5503" y="3861"/>
                  </a:cubicBezTo>
                  <a:cubicBezTo>
                    <a:pt x="5524" y="3864"/>
                    <a:pt x="5543" y="3866"/>
                    <a:pt x="5561" y="3866"/>
                  </a:cubicBezTo>
                  <a:cubicBezTo>
                    <a:pt x="5910" y="3866"/>
                    <a:pt x="5988" y="3331"/>
                    <a:pt x="5650" y="3192"/>
                  </a:cubicBezTo>
                  <a:cubicBezTo>
                    <a:pt x="5110" y="3017"/>
                    <a:pt x="4570" y="2943"/>
                    <a:pt x="4024" y="2943"/>
                  </a:cubicBezTo>
                  <a:cubicBezTo>
                    <a:pt x="3786" y="2943"/>
                    <a:pt x="3547" y="2957"/>
                    <a:pt x="3307" y="2982"/>
                  </a:cubicBezTo>
                  <a:cubicBezTo>
                    <a:pt x="3214" y="2998"/>
                    <a:pt x="2779" y="3031"/>
                    <a:pt x="2303" y="3031"/>
                  </a:cubicBezTo>
                  <a:cubicBezTo>
                    <a:pt x="1493" y="3031"/>
                    <a:pt x="562" y="2936"/>
                    <a:pt x="984" y="2501"/>
                  </a:cubicBezTo>
                  <a:cubicBezTo>
                    <a:pt x="1465" y="1999"/>
                    <a:pt x="2218" y="1727"/>
                    <a:pt x="2846" y="1476"/>
                  </a:cubicBezTo>
                  <a:cubicBezTo>
                    <a:pt x="3495" y="1183"/>
                    <a:pt x="4353" y="974"/>
                    <a:pt x="4876" y="451"/>
                  </a:cubicBezTo>
                  <a:cubicBezTo>
                    <a:pt x="5036" y="309"/>
                    <a:pt x="4924" y="0"/>
                    <a:pt x="473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21"/>
            <p:cNvSpPr/>
            <p:nvPr/>
          </p:nvSpPr>
          <p:spPr>
            <a:xfrm>
              <a:off x="2761450" y="4236700"/>
              <a:ext cx="91050" cy="132525"/>
            </a:xfrm>
            <a:custGeom>
              <a:rect b="b" l="l" r="r" t="t"/>
              <a:pathLst>
                <a:path extrusionOk="0" h="5301" w="3642">
                  <a:moveTo>
                    <a:pt x="179" y="1"/>
                  </a:moveTo>
                  <a:cubicBezTo>
                    <a:pt x="117" y="1"/>
                    <a:pt x="63" y="39"/>
                    <a:pt x="63" y="123"/>
                  </a:cubicBezTo>
                  <a:cubicBezTo>
                    <a:pt x="1" y="1148"/>
                    <a:pt x="126" y="2152"/>
                    <a:pt x="335" y="3178"/>
                  </a:cubicBezTo>
                  <a:cubicBezTo>
                    <a:pt x="461" y="3847"/>
                    <a:pt x="649" y="4705"/>
                    <a:pt x="1193" y="5144"/>
                  </a:cubicBezTo>
                  <a:cubicBezTo>
                    <a:pt x="1331" y="5255"/>
                    <a:pt x="1469" y="5301"/>
                    <a:pt x="1601" y="5301"/>
                  </a:cubicBezTo>
                  <a:cubicBezTo>
                    <a:pt x="1970" y="5301"/>
                    <a:pt x="2295" y="4939"/>
                    <a:pt x="2449" y="4600"/>
                  </a:cubicBezTo>
                  <a:cubicBezTo>
                    <a:pt x="2637" y="4224"/>
                    <a:pt x="2721" y="3784"/>
                    <a:pt x="2742" y="3366"/>
                  </a:cubicBezTo>
                  <a:cubicBezTo>
                    <a:pt x="2825" y="2508"/>
                    <a:pt x="3369" y="1713"/>
                    <a:pt x="3579" y="876"/>
                  </a:cubicBezTo>
                  <a:cubicBezTo>
                    <a:pt x="3642" y="611"/>
                    <a:pt x="3431" y="438"/>
                    <a:pt x="3222" y="438"/>
                  </a:cubicBezTo>
                  <a:cubicBezTo>
                    <a:pt x="3084" y="438"/>
                    <a:pt x="2946" y="513"/>
                    <a:pt x="2888" y="688"/>
                  </a:cubicBezTo>
                  <a:cubicBezTo>
                    <a:pt x="2658" y="1420"/>
                    <a:pt x="2114" y="2403"/>
                    <a:pt x="2114" y="3178"/>
                  </a:cubicBezTo>
                  <a:cubicBezTo>
                    <a:pt x="2114" y="3572"/>
                    <a:pt x="1933" y="4676"/>
                    <a:pt x="1582" y="4676"/>
                  </a:cubicBezTo>
                  <a:cubicBezTo>
                    <a:pt x="1486" y="4676"/>
                    <a:pt x="1377" y="4593"/>
                    <a:pt x="1256" y="4391"/>
                  </a:cubicBezTo>
                  <a:cubicBezTo>
                    <a:pt x="566" y="3282"/>
                    <a:pt x="440" y="1399"/>
                    <a:pt x="356" y="165"/>
                  </a:cubicBezTo>
                  <a:cubicBezTo>
                    <a:pt x="345" y="60"/>
                    <a:pt x="256" y="1"/>
                    <a:pt x="17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21"/>
            <p:cNvSpPr/>
            <p:nvPr/>
          </p:nvSpPr>
          <p:spPr>
            <a:xfrm>
              <a:off x="2835725" y="4095025"/>
              <a:ext cx="144925" cy="102475"/>
            </a:xfrm>
            <a:custGeom>
              <a:rect b="b" l="l" r="r" t="t"/>
              <a:pathLst>
                <a:path extrusionOk="0" h="4099" w="5797">
                  <a:moveTo>
                    <a:pt x="4327" y="1"/>
                  </a:moveTo>
                  <a:cubicBezTo>
                    <a:pt x="4079" y="1"/>
                    <a:pt x="3837" y="27"/>
                    <a:pt x="3641" y="57"/>
                  </a:cubicBezTo>
                  <a:cubicBezTo>
                    <a:pt x="3118" y="140"/>
                    <a:pt x="2637" y="433"/>
                    <a:pt x="2114" y="433"/>
                  </a:cubicBezTo>
                  <a:cubicBezTo>
                    <a:pt x="1465" y="454"/>
                    <a:pt x="838" y="475"/>
                    <a:pt x="210" y="538"/>
                  </a:cubicBezTo>
                  <a:cubicBezTo>
                    <a:pt x="1" y="580"/>
                    <a:pt x="64" y="935"/>
                    <a:pt x="273" y="935"/>
                  </a:cubicBezTo>
                  <a:cubicBezTo>
                    <a:pt x="1026" y="977"/>
                    <a:pt x="1758" y="998"/>
                    <a:pt x="2512" y="1019"/>
                  </a:cubicBezTo>
                  <a:cubicBezTo>
                    <a:pt x="2700" y="1019"/>
                    <a:pt x="3118" y="873"/>
                    <a:pt x="3223" y="852"/>
                  </a:cubicBezTo>
                  <a:cubicBezTo>
                    <a:pt x="3549" y="761"/>
                    <a:pt x="3858" y="710"/>
                    <a:pt x="4171" y="710"/>
                  </a:cubicBezTo>
                  <a:cubicBezTo>
                    <a:pt x="4361" y="710"/>
                    <a:pt x="4553" y="728"/>
                    <a:pt x="4750" y="768"/>
                  </a:cubicBezTo>
                  <a:cubicBezTo>
                    <a:pt x="5483" y="935"/>
                    <a:pt x="3955" y="2233"/>
                    <a:pt x="3788" y="2337"/>
                  </a:cubicBezTo>
                  <a:cubicBezTo>
                    <a:pt x="3369" y="2693"/>
                    <a:pt x="2972" y="3300"/>
                    <a:pt x="2407" y="3404"/>
                  </a:cubicBezTo>
                  <a:cubicBezTo>
                    <a:pt x="2007" y="3484"/>
                    <a:pt x="2085" y="4099"/>
                    <a:pt x="2476" y="4099"/>
                  </a:cubicBezTo>
                  <a:cubicBezTo>
                    <a:pt x="2494" y="4099"/>
                    <a:pt x="2513" y="4098"/>
                    <a:pt x="2533" y="4095"/>
                  </a:cubicBezTo>
                  <a:cubicBezTo>
                    <a:pt x="3244" y="3969"/>
                    <a:pt x="3767" y="3342"/>
                    <a:pt x="4290" y="2860"/>
                  </a:cubicBezTo>
                  <a:cubicBezTo>
                    <a:pt x="4897" y="2316"/>
                    <a:pt x="5797" y="1793"/>
                    <a:pt x="5692" y="873"/>
                  </a:cubicBezTo>
                  <a:cubicBezTo>
                    <a:pt x="5617" y="168"/>
                    <a:pt x="4952" y="1"/>
                    <a:pt x="432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21"/>
            <p:cNvSpPr/>
            <p:nvPr/>
          </p:nvSpPr>
          <p:spPr>
            <a:xfrm>
              <a:off x="2834675" y="4180075"/>
              <a:ext cx="136050" cy="127975"/>
            </a:xfrm>
            <a:custGeom>
              <a:rect b="b" l="l" r="r" t="t"/>
              <a:pathLst>
                <a:path extrusionOk="0" h="5119" w="5442">
                  <a:moveTo>
                    <a:pt x="2526" y="1"/>
                  </a:moveTo>
                  <a:cubicBezTo>
                    <a:pt x="2316" y="1"/>
                    <a:pt x="2101" y="247"/>
                    <a:pt x="2219" y="484"/>
                  </a:cubicBezTo>
                  <a:cubicBezTo>
                    <a:pt x="2533" y="1237"/>
                    <a:pt x="2909" y="2011"/>
                    <a:pt x="3495" y="2639"/>
                  </a:cubicBezTo>
                  <a:cubicBezTo>
                    <a:pt x="3638" y="2822"/>
                    <a:pt x="4634" y="4316"/>
                    <a:pt x="4106" y="4316"/>
                  </a:cubicBezTo>
                  <a:cubicBezTo>
                    <a:pt x="4092" y="4316"/>
                    <a:pt x="4076" y="4315"/>
                    <a:pt x="4060" y="4313"/>
                  </a:cubicBezTo>
                  <a:cubicBezTo>
                    <a:pt x="3516" y="4250"/>
                    <a:pt x="3119" y="3831"/>
                    <a:pt x="2637" y="3664"/>
                  </a:cubicBezTo>
                  <a:cubicBezTo>
                    <a:pt x="1842" y="3455"/>
                    <a:pt x="1173" y="2911"/>
                    <a:pt x="357" y="2785"/>
                  </a:cubicBezTo>
                  <a:cubicBezTo>
                    <a:pt x="147" y="2785"/>
                    <a:pt x="1" y="3099"/>
                    <a:pt x="210" y="3204"/>
                  </a:cubicBezTo>
                  <a:cubicBezTo>
                    <a:pt x="1173" y="3664"/>
                    <a:pt x="2135" y="4229"/>
                    <a:pt x="3077" y="4752"/>
                  </a:cubicBezTo>
                  <a:cubicBezTo>
                    <a:pt x="3420" y="4943"/>
                    <a:pt x="3810" y="5118"/>
                    <a:pt x="4185" y="5118"/>
                  </a:cubicBezTo>
                  <a:cubicBezTo>
                    <a:pt x="4427" y="5118"/>
                    <a:pt x="4663" y="5045"/>
                    <a:pt x="4876" y="4857"/>
                  </a:cubicBezTo>
                  <a:cubicBezTo>
                    <a:pt x="5441" y="4375"/>
                    <a:pt x="4960" y="3538"/>
                    <a:pt x="4667" y="3036"/>
                  </a:cubicBezTo>
                  <a:cubicBezTo>
                    <a:pt x="4458" y="2702"/>
                    <a:pt x="4248" y="2388"/>
                    <a:pt x="3997" y="2095"/>
                  </a:cubicBezTo>
                  <a:cubicBezTo>
                    <a:pt x="3474" y="1551"/>
                    <a:pt x="3160" y="797"/>
                    <a:pt x="2763" y="149"/>
                  </a:cubicBezTo>
                  <a:cubicBezTo>
                    <a:pt x="2701" y="44"/>
                    <a:pt x="2614" y="1"/>
                    <a:pt x="252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4">
    <p:bg>
      <p:bgPr>
        <a:blipFill>
          <a:blip r:embed="rId2">
            <a:alphaModFix/>
          </a:blip>
          <a:stretch>
            <a:fillRect/>
          </a:stretch>
        </a:blipFill>
      </p:bgPr>
    </p:bg>
    <p:spTree>
      <p:nvGrpSpPr>
        <p:cNvPr id="418" name="Shape 418"/>
        <p:cNvGrpSpPr/>
        <p:nvPr/>
      </p:nvGrpSpPr>
      <p:grpSpPr>
        <a:xfrm>
          <a:off x="0" y="0"/>
          <a:ext cx="0" cy="0"/>
          <a:chOff x="0" y="0"/>
          <a:chExt cx="0" cy="0"/>
        </a:xfrm>
      </p:grpSpPr>
      <p:sp>
        <p:nvSpPr>
          <p:cNvPr id="419" name="Google Shape;419;p22"/>
          <p:cNvSpPr txBox="1"/>
          <p:nvPr>
            <p:ph idx="1" type="body"/>
          </p:nvPr>
        </p:nvSpPr>
        <p:spPr>
          <a:xfrm>
            <a:off x="4419300" y="1685875"/>
            <a:ext cx="3924600" cy="2955900"/>
          </a:xfrm>
          <a:prstGeom prst="rect">
            <a:avLst/>
          </a:prstGeom>
        </p:spPr>
        <p:txBody>
          <a:bodyPr anchorCtr="0" anchor="t" bIns="91425" lIns="91425" spcFirstLastPara="1" rIns="91425" wrap="square" tIns="91425">
            <a:normAutofit/>
          </a:bodyPr>
          <a:lstStyle>
            <a:lvl1pPr indent="-317500" lvl="0" marL="457200" rtl="0">
              <a:lnSpc>
                <a:spcPct val="100000"/>
              </a:lnSpc>
              <a:spcBef>
                <a:spcPts val="0"/>
              </a:spcBef>
              <a:spcAft>
                <a:spcPts val="0"/>
              </a:spcAft>
              <a:buSzPts val="1400"/>
              <a:buChar char="●"/>
              <a:defRPr b="0" sz="1400"/>
            </a:lvl1pPr>
            <a:lvl2pPr indent="-330200" lvl="1" marL="914400" rtl="0">
              <a:lnSpc>
                <a:spcPct val="115000"/>
              </a:lnSpc>
              <a:spcBef>
                <a:spcPts val="0"/>
              </a:spcBef>
              <a:spcAft>
                <a:spcPts val="0"/>
              </a:spcAft>
              <a:buSzPts val="1600"/>
              <a:buChar char="○"/>
              <a:defRPr/>
            </a:lvl2pPr>
            <a:lvl3pPr indent="-330200" lvl="2" marL="1371600" rtl="0">
              <a:lnSpc>
                <a:spcPct val="115000"/>
              </a:lnSpc>
              <a:spcBef>
                <a:spcPts val="1600"/>
              </a:spcBef>
              <a:spcAft>
                <a:spcPts val="0"/>
              </a:spcAft>
              <a:buSzPts val="1600"/>
              <a:buChar char="■"/>
              <a:defRPr/>
            </a:lvl3pPr>
            <a:lvl4pPr indent="-330200" lvl="3" marL="1828800" rtl="0">
              <a:lnSpc>
                <a:spcPct val="115000"/>
              </a:lnSpc>
              <a:spcBef>
                <a:spcPts val="1600"/>
              </a:spcBef>
              <a:spcAft>
                <a:spcPts val="0"/>
              </a:spcAft>
              <a:buSzPts val="1600"/>
              <a:buChar char="●"/>
              <a:defRPr/>
            </a:lvl4pPr>
            <a:lvl5pPr indent="-330200" lvl="4" marL="2286000" rtl="0">
              <a:lnSpc>
                <a:spcPct val="115000"/>
              </a:lnSpc>
              <a:spcBef>
                <a:spcPts val="1600"/>
              </a:spcBef>
              <a:spcAft>
                <a:spcPts val="0"/>
              </a:spcAft>
              <a:buSzPts val="1600"/>
              <a:buChar char="○"/>
              <a:defRPr/>
            </a:lvl5pPr>
            <a:lvl6pPr indent="-330200" lvl="5" marL="2743200" rtl="0">
              <a:lnSpc>
                <a:spcPct val="115000"/>
              </a:lnSpc>
              <a:spcBef>
                <a:spcPts val="1600"/>
              </a:spcBef>
              <a:spcAft>
                <a:spcPts val="0"/>
              </a:spcAft>
              <a:buSzPts val="1600"/>
              <a:buChar char="■"/>
              <a:defRPr/>
            </a:lvl6pPr>
            <a:lvl7pPr indent="-330200" lvl="6" marL="3200400" rtl="0">
              <a:lnSpc>
                <a:spcPct val="115000"/>
              </a:lnSpc>
              <a:spcBef>
                <a:spcPts val="1600"/>
              </a:spcBef>
              <a:spcAft>
                <a:spcPts val="0"/>
              </a:spcAft>
              <a:buSzPts val="1600"/>
              <a:buChar char="●"/>
              <a:defRPr/>
            </a:lvl7pPr>
            <a:lvl8pPr indent="-330200" lvl="7" marL="3657600" rtl="0">
              <a:lnSpc>
                <a:spcPct val="115000"/>
              </a:lnSpc>
              <a:spcBef>
                <a:spcPts val="1600"/>
              </a:spcBef>
              <a:spcAft>
                <a:spcPts val="0"/>
              </a:spcAft>
              <a:buSzPts val="1600"/>
              <a:buChar char="○"/>
              <a:defRPr/>
            </a:lvl8pPr>
            <a:lvl9pPr indent="-330200" lvl="8" marL="4114800" rtl="0">
              <a:lnSpc>
                <a:spcPct val="115000"/>
              </a:lnSpc>
              <a:spcBef>
                <a:spcPts val="1600"/>
              </a:spcBef>
              <a:spcAft>
                <a:spcPts val="1600"/>
              </a:spcAft>
              <a:buSzPts val="1600"/>
              <a:buChar char="■"/>
              <a:defRPr/>
            </a:lvl9pPr>
          </a:lstStyle>
          <a:p/>
        </p:txBody>
      </p:sp>
      <p:sp>
        <p:nvSpPr>
          <p:cNvPr id="420" name="Google Shape;420;p22"/>
          <p:cNvSpPr txBox="1"/>
          <p:nvPr>
            <p:ph type="title"/>
          </p:nvPr>
        </p:nvSpPr>
        <p:spPr>
          <a:xfrm>
            <a:off x="660225" y="382675"/>
            <a:ext cx="77637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sz="3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21" name="Google Shape;421;p22"/>
          <p:cNvSpPr/>
          <p:nvPr/>
        </p:nvSpPr>
        <p:spPr>
          <a:xfrm rot="10800000">
            <a:off x="-5" y="2703384"/>
            <a:ext cx="536006" cy="3301065"/>
          </a:xfrm>
          <a:custGeom>
            <a:rect b="b" l="l" r="r" t="t"/>
            <a:pathLst>
              <a:path extrusionOk="0" h="104829" w="18600">
                <a:moveTo>
                  <a:pt x="16360" y="1"/>
                </a:moveTo>
                <a:cubicBezTo>
                  <a:pt x="9962" y="1"/>
                  <a:pt x="4427" y="11283"/>
                  <a:pt x="3561" y="15670"/>
                </a:cubicBezTo>
                <a:cubicBezTo>
                  <a:pt x="1512" y="25875"/>
                  <a:pt x="9370" y="33772"/>
                  <a:pt x="10762" y="43341"/>
                </a:cubicBezTo>
                <a:cubicBezTo>
                  <a:pt x="11936" y="51337"/>
                  <a:pt x="10921" y="59692"/>
                  <a:pt x="7719" y="67132"/>
                </a:cubicBezTo>
                <a:cubicBezTo>
                  <a:pt x="5172" y="73120"/>
                  <a:pt x="1214" y="78750"/>
                  <a:pt x="657" y="85254"/>
                </a:cubicBezTo>
                <a:cubicBezTo>
                  <a:pt x="0" y="93609"/>
                  <a:pt x="9111" y="104590"/>
                  <a:pt x="18560" y="104829"/>
                </a:cubicBezTo>
                <a:lnTo>
                  <a:pt x="18560" y="104829"/>
                </a:lnTo>
                <a:cubicBezTo>
                  <a:pt x="18600" y="104809"/>
                  <a:pt x="18341" y="372"/>
                  <a:pt x="18341" y="372"/>
                </a:cubicBezTo>
                <a:cubicBezTo>
                  <a:pt x="17675" y="118"/>
                  <a:pt x="17013" y="1"/>
                  <a:pt x="1636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22"/>
          <p:cNvSpPr/>
          <p:nvPr/>
        </p:nvSpPr>
        <p:spPr>
          <a:xfrm rot="10800000">
            <a:off x="8120285" y="2346175"/>
            <a:ext cx="1264340" cy="3524526"/>
          </a:xfrm>
          <a:custGeom>
            <a:rect b="b" l="l" r="r" t="t"/>
            <a:pathLst>
              <a:path extrusionOk="0" h="90891" w="32605">
                <a:moveTo>
                  <a:pt x="0" y="1"/>
                </a:moveTo>
                <a:lnTo>
                  <a:pt x="0" y="90890"/>
                </a:lnTo>
                <a:cubicBezTo>
                  <a:pt x="7361" y="89757"/>
                  <a:pt x="16312" y="85062"/>
                  <a:pt x="19893" y="78557"/>
                </a:cubicBezTo>
                <a:cubicBezTo>
                  <a:pt x="23454" y="72032"/>
                  <a:pt x="23792" y="63836"/>
                  <a:pt x="20788" y="57033"/>
                </a:cubicBezTo>
                <a:cubicBezTo>
                  <a:pt x="18640" y="52239"/>
                  <a:pt x="15039" y="48260"/>
                  <a:pt x="12453" y="43705"/>
                </a:cubicBezTo>
                <a:cubicBezTo>
                  <a:pt x="9887" y="39130"/>
                  <a:pt x="8415" y="33341"/>
                  <a:pt x="10941" y="28746"/>
                </a:cubicBezTo>
                <a:cubicBezTo>
                  <a:pt x="12871" y="25205"/>
                  <a:pt x="16690" y="23176"/>
                  <a:pt x="20311" y="21445"/>
                </a:cubicBezTo>
                <a:cubicBezTo>
                  <a:pt x="23971" y="19734"/>
                  <a:pt x="27830" y="18023"/>
                  <a:pt x="30217" y="14761"/>
                </a:cubicBezTo>
                <a:cubicBezTo>
                  <a:pt x="32604" y="11538"/>
                  <a:pt x="29780" y="2189"/>
                  <a:pt x="26398" y="20"/>
                </a:cubicBezTo>
                <a:lnTo>
                  <a:pt x="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22"/>
          <p:cNvSpPr/>
          <p:nvPr/>
        </p:nvSpPr>
        <p:spPr>
          <a:xfrm>
            <a:off x="8510924" y="4222495"/>
            <a:ext cx="343752" cy="303049"/>
          </a:xfrm>
          <a:custGeom>
            <a:rect b="b" l="l" r="r" t="t"/>
            <a:pathLst>
              <a:path extrusionOk="0" h="10699" w="12136">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24" name="Google Shape;424;p22"/>
          <p:cNvGrpSpPr/>
          <p:nvPr/>
        </p:nvGrpSpPr>
        <p:grpSpPr>
          <a:xfrm>
            <a:off x="8142038" y="631550"/>
            <a:ext cx="418775" cy="350302"/>
            <a:chOff x="4259550" y="352000"/>
            <a:chExt cx="418775" cy="350302"/>
          </a:xfrm>
        </p:grpSpPr>
        <p:sp>
          <p:nvSpPr>
            <p:cNvPr id="425" name="Google Shape;425;p22"/>
            <p:cNvSpPr/>
            <p:nvPr/>
          </p:nvSpPr>
          <p:spPr>
            <a:xfrm>
              <a:off x="4624575" y="352000"/>
              <a:ext cx="53750" cy="53225"/>
            </a:xfrm>
            <a:custGeom>
              <a:rect b="b" l="l" r="r" t="t"/>
              <a:pathLst>
                <a:path extrusionOk="0" h="2129" w="215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22"/>
            <p:cNvSpPr/>
            <p:nvPr/>
          </p:nvSpPr>
          <p:spPr>
            <a:xfrm>
              <a:off x="4259550" y="485275"/>
              <a:ext cx="62200" cy="62700"/>
            </a:xfrm>
            <a:custGeom>
              <a:rect b="b" l="l" r="r" t="t"/>
              <a:pathLst>
                <a:path extrusionOk="0" h="2508" w="2488">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22"/>
            <p:cNvSpPr/>
            <p:nvPr/>
          </p:nvSpPr>
          <p:spPr>
            <a:xfrm>
              <a:off x="4503927" y="572104"/>
              <a:ext cx="130152" cy="130197"/>
            </a:xfrm>
            <a:custGeom>
              <a:rect b="b" l="l" r="r" t="t"/>
              <a:pathLst>
                <a:path extrusionOk="0" h="2846" w="2845">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CUSTOM_13">
    <p:bg>
      <p:bgPr>
        <a:blipFill>
          <a:blip r:embed="rId2">
            <a:alphaModFix/>
          </a:blip>
          <a:stretch>
            <a:fillRect/>
          </a:stretch>
        </a:blipFill>
      </p:bgPr>
    </p:bg>
    <p:spTree>
      <p:nvGrpSpPr>
        <p:cNvPr id="428" name="Shape 428"/>
        <p:cNvGrpSpPr/>
        <p:nvPr/>
      </p:nvGrpSpPr>
      <p:grpSpPr>
        <a:xfrm>
          <a:off x="0" y="0"/>
          <a:ext cx="0" cy="0"/>
          <a:chOff x="0" y="0"/>
          <a:chExt cx="0" cy="0"/>
        </a:xfrm>
      </p:grpSpPr>
      <p:sp>
        <p:nvSpPr>
          <p:cNvPr id="429" name="Google Shape;429;p23"/>
          <p:cNvSpPr txBox="1"/>
          <p:nvPr>
            <p:ph type="title"/>
          </p:nvPr>
        </p:nvSpPr>
        <p:spPr>
          <a:xfrm>
            <a:off x="623400" y="445025"/>
            <a:ext cx="780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sz="3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30" name="Google Shape;430;p23"/>
          <p:cNvSpPr txBox="1"/>
          <p:nvPr>
            <p:ph idx="2" type="ctrTitle"/>
          </p:nvPr>
        </p:nvSpPr>
        <p:spPr>
          <a:xfrm flipH="1">
            <a:off x="1058575" y="3125000"/>
            <a:ext cx="1930800" cy="5778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1700"/>
              <a:buNone/>
              <a:defRPr sz="2200">
                <a:solidFill>
                  <a:schemeClr val="accent4"/>
                </a:solidFill>
              </a:defRPr>
            </a:lvl1pPr>
            <a:lvl2pPr lvl="1" rtl="0" algn="ctr">
              <a:spcBef>
                <a:spcPts val="0"/>
              </a:spcBef>
              <a:spcAft>
                <a:spcPts val="0"/>
              </a:spcAft>
              <a:buClr>
                <a:schemeClr val="dk2"/>
              </a:buClr>
              <a:buSzPts val="1800"/>
              <a:buFont typeface="Gaegu"/>
              <a:buNone/>
              <a:defRPr b="1" sz="1800">
                <a:solidFill>
                  <a:schemeClr val="dk2"/>
                </a:solidFill>
                <a:latin typeface="Gaegu"/>
                <a:ea typeface="Gaegu"/>
                <a:cs typeface="Gaegu"/>
                <a:sym typeface="Gaegu"/>
              </a:defRPr>
            </a:lvl2pPr>
            <a:lvl3pPr lvl="2" rtl="0" algn="ctr">
              <a:spcBef>
                <a:spcPts val="0"/>
              </a:spcBef>
              <a:spcAft>
                <a:spcPts val="0"/>
              </a:spcAft>
              <a:buClr>
                <a:schemeClr val="dk2"/>
              </a:buClr>
              <a:buSzPts val="1800"/>
              <a:buFont typeface="Gaegu"/>
              <a:buNone/>
              <a:defRPr b="1" sz="1800">
                <a:solidFill>
                  <a:schemeClr val="dk2"/>
                </a:solidFill>
                <a:latin typeface="Gaegu"/>
                <a:ea typeface="Gaegu"/>
                <a:cs typeface="Gaegu"/>
                <a:sym typeface="Gaegu"/>
              </a:defRPr>
            </a:lvl3pPr>
            <a:lvl4pPr lvl="3" rtl="0" algn="ctr">
              <a:spcBef>
                <a:spcPts val="0"/>
              </a:spcBef>
              <a:spcAft>
                <a:spcPts val="0"/>
              </a:spcAft>
              <a:buClr>
                <a:schemeClr val="dk2"/>
              </a:buClr>
              <a:buSzPts val="1800"/>
              <a:buFont typeface="Gaegu"/>
              <a:buNone/>
              <a:defRPr b="1" sz="1800">
                <a:solidFill>
                  <a:schemeClr val="dk2"/>
                </a:solidFill>
                <a:latin typeface="Gaegu"/>
                <a:ea typeface="Gaegu"/>
                <a:cs typeface="Gaegu"/>
                <a:sym typeface="Gaegu"/>
              </a:defRPr>
            </a:lvl4pPr>
            <a:lvl5pPr lvl="4" rtl="0" algn="ctr">
              <a:spcBef>
                <a:spcPts val="0"/>
              </a:spcBef>
              <a:spcAft>
                <a:spcPts val="0"/>
              </a:spcAft>
              <a:buClr>
                <a:schemeClr val="dk2"/>
              </a:buClr>
              <a:buSzPts val="1800"/>
              <a:buFont typeface="Gaegu"/>
              <a:buNone/>
              <a:defRPr b="1" sz="1800">
                <a:solidFill>
                  <a:schemeClr val="dk2"/>
                </a:solidFill>
                <a:latin typeface="Gaegu"/>
                <a:ea typeface="Gaegu"/>
                <a:cs typeface="Gaegu"/>
                <a:sym typeface="Gaegu"/>
              </a:defRPr>
            </a:lvl5pPr>
            <a:lvl6pPr lvl="5" rtl="0" algn="ctr">
              <a:spcBef>
                <a:spcPts val="0"/>
              </a:spcBef>
              <a:spcAft>
                <a:spcPts val="0"/>
              </a:spcAft>
              <a:buClr>
                <a:schemeClr val="dk2"/>
              </a:buClr>
              <a:buSzPts val="1800"/>
              <a:buFont typeface="Gaegu"/>
              <a:buNone/>
              <a:defRPr b="1" sz="1800">
                <a:solidFill>
                  <a:schemeClr val="dk2"/>
                </a:solidFill>
                <a:latin typeface="Gaegu"/>
                <a:ea typeface="Gaegu"/>
                <a:cs typeface="Gaegu"/>
                <a:sym typeface="Gaegu"/>
              </a:defRPr>
            </a:lvl6pPr>
            <a:lvl7pPr lvl="6" rtl="0" algn="ctr">
              <a:spcBef>
                <a:spcPts val="0"/>
              </a:spcBef>
              <a:spcAft>
                <a:spcPts val="0"/>
              </a:spcAft>
              <a:buClr>
                <a:schemeClr val="dk2"/>
              </a:buClr>
              <a:buSzPts val="1800"/>
              <a:buFont typeface="Gaegu"/>
              <a:buNone/>
              <a:defRPr b="1" sz="1800">
                <a:solidFill>
                  <a:schemeClr val="dk2"/>
                </a:solidFill>
                <a:latin typeface="Gaegu"/>
                <a:ea typeface="Gaegu"/>
                <a:cs typeface="Gaegu"/>
                <a:sym typeface="Gaegu"/>
              </a:defRPr>
            </a:lvl7pPr>
            <a:lvl8pPr lvl="7" rtl="0" algn="ctr">
              <a:spcBef>
                <a:spcPts val="0"/>
              </a:spcBef>
              <a:spcAft>
                <a:spcPts val="0"/>
              </a:spcAft>
              <a:buClr>
                <a:schemeClr val="dk2"/>
              </a:buClr>
              <a:buSzPts val="1800"/>
              <a:buFont typeface="Gaegu"/>
              <a:buNone/>
              <a:defRPr b="1" sz="1800">
                <a:solidFill>
                  <a:schemeClr val="dk2"/>
                </a:solidFill>
                <a:latin typeface="Gaegu"/>
                <a:ea typeface="Gaegu"/>
                <a:cs typeface="Gaegu"/>
                <a:sym typeface="Gaegu"/>
              </a:defRPr>
            </a:lvl8pPr>
            <a:lvl9pPr lvl="8" rtl="0" algn="ctr">
              <a:spcBef>
                <a:spcPts val="0"/>
              </a:spcBef>
              <a:spcAft>
                <a:spcPts val="0"/>
              </a:spcAft>
              <a:buClr>
                <a:schemeClr val="dk2"/>
              </a:buClr>
              <a:buSzPts val="1800"/>
              <a:buFont typeface="Gaegu"/>
              <a:buNone/>
              <a:defRPr b="1" sz="1800">
                <a:solidFill>
                  <a:schemeClr val="dk2"/>
                </a:solidFill>
                <a:latin typeface="Gaegu"/>
                <a:ea typeface="Gaegu"/>
                <a:cs typeface="Gaegu"/>
                <a:sym typeface="Gaegu"/>
              </a:defRPr>
            </a:lvl9pPr>
          </a:lstStyle>
          <a:p/>
        </p:txBody>
      </p:sp>
      <p:sp>
        <p:nvSpPr>
          <p:cNvPr id="431" name="Google Shape;431;p23"/>
          <p:cNvSpPr txBox="1"/>
          <p:nvPr>
            <p:ph idx="1" type="subTitle"/>
          </p:nvPr>
        </p:nvSpPr>
        <p:spPr>
          <a:xfrm flipH="1">
            <a:off x="1058563" y="3615025"/>
            <a:ext cx="1930800" cy="9726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1200"/>
              <a:buNone/>
              <a:defRPr b="0" sz="1400"/>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432" name="Google Shape;432;p23"/>
          <p:cNvSpPr txBox="1"/>
          <p:nvPr>
            <p:ph idx="3" type="ctrTitle"/>
          </p:nvPr>
        </p:nvSpPr>
        <p:spPr>
          <a:xfrm flipH="1">
            <a:off x="3564500" y="3125000"/>
            <a:ext cx="1930800" cy="5778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1700"/>
              <a:buNone/>
              <a:defRPr sz="2200">
                <a:solidFill>
                  <a:schemeClr val="accent1"/>
                </a:solidFill>
              </a:defRPr>
            </a:lvl1pPr>
            <a:lvl2pPr lvl="1" rtl="0" algn="ctr">
              <a:spcBef>
                <a:spcPts val="0"/>
              </a:spcBef>
              <a:spcAft>
                <a:spcPts val="0"/>
              </a:spcAft>
              <a:buClr>
                <a:schemeClr val="dk2"/>
              </a:buClr>
              <a:buSzPts val="1800"/>
              <a:buFont typeface="Gaegu"/>
              <a:buNone/>
              <a:defRPr b="1" sz="1800">
                <a:solidFill>
                  <a:schemeClr val="dk2"/>
                </a:solidFill>
                <a:latin typeface="Gaegu"/>
                <a:ea typeface="Gaegu"/>
                <a:cs typeface="Gaegu"/>
                <a:sym typeface="Gaegu"/>
              </a:defRPr>
            </a:lvl2pPr>
            <a:lvl3pPr lvl="2" rtl="0" algn="ctr">
              <a:spcBef>
                <a:spcPts val="0"/>
              </a:spcBef>
              <a:spcAft>
                <a:spcPts val="0"/>
              </a:spcAft>
              <a:buClr>
                <a:schemeClr val="dk2"/>
              </a:buClr>
              <a:buSzPts val="1800"/>
              <a:buFont typeface="Gaegu"/>
              <a:buNone/>
              <a:defRPr b="1" sz="1800">
                <a:solidFill>
                  <a:schemeClr val="dk2"/>
                </a:solidFill>
                <a:latin typeface="Gaegu"/>
                <a:ea typeface="Gaegu"/>
                <a:cs typeface="Gaegu"/>
                <a:sym typeface="Gaegu"/>
              </a:defRPr>
            </a:lvl3pPr>
            <a:lvl4pPr lvl="3" rtl="0" algn="ctr">
              <a:spcBef>
                <a:spcPts val="0"/>
              </a:spcBef>
              <a:spcAft>
                <a:spcPts val="0"/>
              </a:spcAft>
              <a:buClr>
                <a:schemeClr val="dk2"/>
              </a:buClr>
              <a:buSzPts val="1800"/>
              <a:buFont typeface="Gaegu"/>
              <a:buNone/>
              <a:defRPr b="1" sz="1800">
                <a:solidFill>
                  <a:schemeClr val="dk2"/>
                </a:solidFill>
                <a:latin typeface="Gaegu"/>
                <a:ea typeface="Gaegu"/>
                <a:cs typeface="Gaegu"/>
                <a:sym typeface="Gaegu"/>
              </a:defRPr>
            </a:lvl4pPr>
            <a:lvl5pPr lvl="4" rtl="0" algn="ctr">
              <a:spcBef>
                <a:spcPts val="0"/>
              </a:spcBef>
              <a:spcAft>
                <a:spcPts val="0"/>
              </a:spcAft>
              <a:buClr>
                <a:schemeClr val="dk2"/>
              </a:buClr>
              <a:buSzPts val="1800"/>
              <a:buFont typeface="Gaegu"/>
              <a:buNone/>
              <a:defRPr b="1" sz="1800">
                <a:solidFill>
                  <a:schemeClr val="dk2"/>
                </a:solidFill>
                <a:latin typeface="Gaegu"/>
                <a:ea typeface="Gaegu"/>
                <a:cs typeface="Gaegu"/>
                <a:sym typeface="Gaegu"/>
              </a:defRPr>
            </a:lvl5pPr>
            <a:lvl6pPr lvl="5" rtl="0" algn="ctr">
              <a:spcBef>
                <a:spcPts val="0"/>
              </a:spcBef>
              <a:spcAft>
                <a:spcPts val="0"/>
              </a:spcAft>
              <a:buClr>
                <a:schemeClr val="dk2"/>
              </a:buClr>
              <a:buSzPts val="1800"/>
              <a:buFont typeface="Gaegu"/>
              <a:buNone/>
              <a:defRPr b="1" sz="1800">
                <a:solidFill>
                  <a:schemeClr val="dk2"/>
                </a:solidFill>
                <a:latin typeface="Gaegu"/>
                <a:ea typeface="Gaegu"/>
                <a:cs typeface="Gaegu"/>
                <a:sym typeface="Gaegu"/>
              </a:defRPr>
            </a:lvl6pPr>
            <a:lvl7pPr lvl="6" rtl="0" algn="ctr">
              <a:spcBef>
                <a:spcPts val="0"/>
              </a:spcBef>
              <a:spcAft>
                <a:spcPts val="0"/>
              </a:spcAft>
              <a:buClr>
                <a:schemeClr val="dk2"/>
              </a:buClr>
              <a:buSzPts val="1800"/>
              <a:buFont typeface="Gaegu"/>
              <a:buNone/>
              <a:defRPr b="1" sz="1800">
                <a:solidFill>
                  <a:schemeClr val="dk2"/>
                </a:solidFill>
                <a:latin typeface="Gaegu"/>
                <a:ea typeface="Gaegu"/>
                <a:cs typeface="Gaegu"/>
                <a:sym typeface="Gaegu"/>
              </a:defRPr>
            </a:lvl7pPr>
            <a:lvl8pPr lvl="7" rtl="0" algn="ctr">
              <a:spcBef>
                <a:spcPts val="0"/>
              </a:spcBef>
              <a:spcAft>
                <a:spcPts val="0"/>
              </a:spcAft>
              <a:buClr>
                <a:schemeClr val="dk2"/>
              </a:buClr>
              <a:buSzPts val="1800"/>
              <a:buFont typeface="Gaegu"/>
              <a:buNone/>
              <a:defRPr b="1" sz="1800">
                <a:solidFill>
                  <a:schemeClr val="dk2"/>
                </a:solidFill>
                <a:latin typeface="Gaegu"/>
                <a:ea typeface="Gaegu"/>
                <a:cs typeface="Gaegu"/>
                <a:sym typeface="Gaegu"/>
              </a:defRPr>
            </a:lvl8pPr>
            <a:lvl9pPr lvl="8" rtl="0" algn="ctr">
              <a:spcBef>
                <a:spcPts val="0"/>
              </a:spcBef>
              <a:spcAft>
                <a:spcPts val="0"/>
              </a:spcAft>
              <a:buClr>
                <a:schemeClr val="dk2"/>
              </a:buClr>
              <a:buSzPts val="1800"/>
              <a:buFont typeface="Gaegu"/>
              <a:buNone/>
              <a:defRPr b="1" sz="1800">
                <a:solidFill>
                  <a:schemeClr val="dk2"/>
                </a:solidFill>
                <a:latin typeface="Gaegu"/>
                <a:ea typeface="Gaegu"/>
                <a:cs typeface="Gaegu"/>
                <a:sym typeface="Gaegu"/>
              </a:defRPr>
            </a:lvl9pPr>
          </a:lstStyle>
          <a:p/>
        </p:txBody>
      </p:sp>
      <p:sp>
        <p:nvSpPr>
          <p:cNvPr id="433" name="Google Shape;433;p23"/>
          <p:cNvSpPr txBox="1"/>
          <p:nvPr>
            <p:ph idx="4" type="subTitle"/>
          </p:nvPr>
        </p:nvSpPr>
        <p:spPr>
          <a:xfrm flipH="1">
            <a:off x="3564512" y="3615025"/>
            <a:ext cx="1930800" cy="9726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1200"/>
              <a:buNone/>
              <a:defRPr b="0" sz="1400"/>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434" name="Google Shape;434;p23"/>
          <p:cNvSpPr txBox="1"/>
          <p:nvPr>
            <p:ph idx="5" type="ctrTitle"/>
          </p:nvPr>
        </p:nvSpPr>
        <p:spPr>
          <a:xfrm flipH="1">
            <a:off x="6062525" y="3125000"/>
            <a:ext cx="1926300" cy="5778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1700"/>
              <a:buNone/>
              <a:defRPr sz="2200">
                <a:solidFill>
                  <a:schemeClr val="accent3"/>
                </a:solidFill>
              </a:defRPr>
            </a:lvl1pPr>
            <a:lvl2pPr lvl="1" rtl="0" algn="ctr">
              <a:spcBef>
                <a:spcPts val="0"/>
              </a:spcBef>
              <a:spcAft>
                <a:spcPts val="0"/>
              </a:spcAft>
              <a:buClr>
                <a:schemeClr val="dk2"/>
              </a:buClr>
              <a:buSzPts val="1800"/>
              <a:buFont typeface="Gaegu"/>
              <a:buNone/>
              <a:defRPr b="1" sz="1800">
                <a:solidFill>
                  <a:schemeClr val="dk2"/>
                </a:solidFill>
                <a:latin typeface="Gaegu"/>
                <a:ea typeface="Gaegu"/>
                <a:cs typeface="Gaegu"/>
                <a:sym typeface="Gaegu"/>
              </a:defRPr>
            </a:lvl2pPr>
            <a:lvl3pPr lvl="2" rtl="0" algn="ctr">
              <a:spcBef>
                <a:spcPts val="0"/>
              </a:spcBef>
              <a:spcAft>
                <a:spcPts val="0"/>
              </a:spcAft>
              <a:buClr>
                <a:schemeClr val="dk2"/>
              </a:buClr>
              <a:buSzPts val="1800"/>
              <a:buFont typeface="Gaegu"/>
              <a:buNone/>
              <a:defRPr b="1" sz="1800">
                <a:solidFill>
                  <a:schemeClr val="dk2"/>
                </a:solidFill>
                <a:latin typeface="Gaegu"/>
                <a:ea typeface="Gaegu"/>
                <a:cs typeface="Gaegu"/>
                <a:sym typeface="Gaegu"/>
              </a:defRPr>
            </a:lvl3pPr>
            <a:lvl4pPr lvl="3" rtl="0" algn="ctr">
              <a:spcBef>
                <a:spcPts val="0"/>
              </a:spcBef>
              <a:spcAft>
                <a:spcPts val="0"/>
              </a:spcAft>
              <a:buClr>
                <a:schemeClr val="dk2"/>
              </a:buClr>
              <a:buSzPts val="1800"/>
              <a:buFont typeface="Gaegu"/>
              <a:buNone/>
              <a:defRPr b="1" sz="1800">
                <a:solidFill>
                  <a:schemeClr val="dk2"/>
                </a:solidFill>
                <a:latin typeface="Gaegu"/>
                <a:ea typeface="Gaegu"/>
                <a:cs typeface="Gaegu"/>
                <a:sym typeface="Gaegu"/>
              </a:defRPr>
            </a:lvl4pPr>
            <a:lvl5pPr lvl="4" rtl="0" algn="ctr">
              <a:spcBef>
                <a:spcPts val="0"/>
              </a:spcBef>
              <a:spcAft>
                <a:spcPts val="0"/>
              </a:spcAft>
              <a:buClr>
                <a:schemeClr val="dk2"/>
              </a:buClr>
              <a:buSzPts val="1800"/>
              <a:buFont typeface="Gaegu"/>
              <a:buNone/>
              <a:defRPr b="1" sz="1800">
                <a:solidFill>
                  <a:schemeClr val="dk2"/>
                </a:solidFill>
                <a:latin typeface="Gaegu"/>
                <a:ea typeface="Gaegu"/>
                <a:cs typeface="Gaegu"/>
                <a:sym typeface="Gaegu"/>
              </a:defRPr>
            </a:lvl5pPr>
            <a:lvl6pPr lvl="5" rtl="0" algn="ctr">
              <a:spcBef>
                <a:spcPts val="0"/>
              </a:spcBef>
              <a:spcAft>
                <a:spcPts val="0"/>
              </a:spcAft>
              <a:buClr>
                <a:schemeClr val="dk2"/>
              </a:buClr>
              <a:buSzPts val="1800"/>
              <a:buFont typeface="Gaegu"/>
              <a:buNone/>
              <a:defRPr b="1" sz="1800">
                <a:solidFill>
                  <a:schemeClr val="dk2"/>
                </a:solidFill>
                <a:latin typeface="Gaegu"/>
                <a:ea typeface="Gaegu"/>
                <a:cs typeface="Gaegu"/>
                <a:sym typeface="Gaegu"/>
              </a:defRPr>
            </a:lvl6pPr>
            <a:lvl7pPr lvl="6" rtl="0" algn="ctr">
              <a:spcBef>
                <a:spcPts val="0"/>
              </a:spcBef>
              <a:spcAft>
                <a:spcPts val="0"/>
              </a:spcAft>
              <a:buClr>
                <a:schemeClr val="dk2"/>
              </a:buClr>
              <a:buSzPts val="1800"/>
              <a:buFont typeface="Gaegu"/>
              <a:buNone/>
              <a:defRPr b="1" sz="1800">
                <a:solidFill>
                  <a:schemeClr val="dk2"/>
                </a:solidFill>
                <a:latin typeface="Gaegu"/>
                <a:ea typeface="Gaegu"/>
                <a:cs typeface="Gaegu"/>
                <a:sym typeface="Gaegu"/>
              </a:defRPr>
            </a:lvl7pPr>
            <a:lvl8pPr lvl="7" rtl="0" algn="ctr">
              <a:spcBef>
                <a:spcPts val="0"/>
              </a:spcBef>
              <a:spcAft>
                <a:spcPts val="0"/>
              </a:spcAft>
              <a:buClr>
                <a:schemeClr val="dk2"/>
              </a:buClr>
              <a:buSzPts val="1800"/>
              <a:buFont typeface="Gaegu"/>
              <a:buNone/>
              <a:defRPr b="1" sz="1800">
                <a:solidFill>
                  <a:schemeClr val="dk2"/>
                </a:solidFill>
                <a:latin typeface="Gaegu"/>
                <a:ea typeface="Gaegu"/>
                <a:cs typeface="Gaegu"/>
                <a:sym typeface="Gaegu"/>
              </a:defRPr>
            </a:lvl8pPr>
            <a:lvl9pPr lvl="8" rtl="0" algn="ctr">
              <a:spcBef>
                <a:spcPts val="0"/>
              </a:spcBef>
              <a:spcAft>
                <a:spcPts val="0"/>
              </a:spcAft>
              <a:buClr>
                <a:schemeClr val="dk2"/>
              </a:buClr>
              <a:buSzPts val="1800"/>
              <a:buFont typeface="Gaegu"/>
              <a:buNone/>
              <a:defRPr b="1" sz="1800">
                <a:solidFill>
                  <a:schemeClr val="dk2"/>
                </a:solidFill>
                <a:latin typeface="Gaegu"/>
                <a:ea typeface="Gaegu"/>
                <a:cs typeface="Gaegu"/>
                <a:sym typeface="Gaegu"/>
              </a:defRPr>
            </a:lvl9pPr>
          </a:lstStyle>
          <a:p/>
        </p:txBody>
      </p:sp>
      <p:sp>
        <p:nvSpPr>
          <p:cNvPr id="435" name="Google Shape;435;p23"/>
          <p:cNvSpPr txBox="1"/>
          <p:nvPr>
            <p:ph idx="6" type="subTitle"/>
          </p:nvPr>
        </p:nvSpPr>
        <p:spPr>
          <a:xfrm flipH="1">
            <a:off x="6058013" y="3615025"/>
            <a:ext cx="1930800" cy="9726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1200"/>
              <a:buNone/>
              <a:defRPr b="0" sz="1400"/>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436" name="Google Shape;436;p23"/>
          <p:cNvSpPr/>
          <p:nvPr/>
        </p:nvSpPr>
        <p:spPr>
          <a:xfrm flipH="1" rot="10800000">
            <a:off x="8593007" y="1562798"/>
            <a:ext cx="652395" cy="4018096"/>
          </a:xfrm>
          <a:custGeom>
            <a:rect b="b" l="l" r="r" t="t"/>
            <a:pathLst>
              <a:path extrusionOk="0" h="104829" w="18600">
                <a:moveTo>
                  <a:pt x="16360" y="1"/>
                </a:moveTo>
                <a:cubicBezTo>
                  <a:pt x="9962" y="1"/>
                  <a:pt x="4427" y="11283"/>
                  <a:pt x="3561" y="15670"/>
                </a:cubicBezTo>
                <a:cubicBezTo>
                  <a:pt x="1512" y="25875"/>
                  <a:pt x="9370" y="33772"/>
                  <a:pt x="10762" y="43341"/>
                </a:cubicBezTo>
                <a:cubicBezTo>
                  <a:pt x="11936" y="51337"/>
                  <a:pt x="10921" y="59692"/>
                  <a:pt x="7719" y="67132"/>
                </a:cubicBezTo>
                <a:cubicBezTo>
                  <a:pt x="5172" y="73120"/>
                  <a:pt x="1214" y="78750"/>
                  <a:pt x="657" y="85254"/>
                </a:cubicBezTo>
                <a:cubicBezTo>
                  <a:pt x="0" y="93609"/>
                  <a:pt x="9111" y="104590"/>
                  <a:pt x="18560" y="104829"/>
                </a:cubicBezTo>
                <a:lnTo>
                  <a:pt x="18560" y="104829"/>
                </a:lnTo>
                <a:cubicBezTo>
                  <a:pt x="18600" y="104809"/>
                  <a:pt x="18341" y="372"/>
                  <a:pt x="18341" y="372"/>
                </a:cubicBezTo>
                <a:cubicBezTo>
                  <a:pt x="17675" y="118"/>
                  <a:pt x="17013" y="1"/>
                  <a:pt x="1636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23"/>
          <p:cNvSpPr/>
          <p:nvPr/>
        </p:nvSpPr>
        <p:spPr>
          <a:xfrm rot="-5400000">
            <a:off x="8498878" y="2260009"/>
            <a:ext cx="258588" cy="227996"/>
          </a:xfrm>
          <a:custGeom>
            <a:rect b="b" l="l" r="r" t="t"/>
            <a:pathLst>
              <a:path extrusionOk="0" h="10699" w="12136">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23"/>
          <p:cNvSpPr/>
          <p:nvPr/>
        </p:nvSpPr>
        <p:spPr>
          <a:xfrm rot="-5400000">
            <a:off x="8288733" y="2493071"/>
            <a:ext cx="172847" cy="152407"/>
          </a:xfrm>
          <a:custGeom>
            <a:rect b="b" l="l" r="r" t="t"/>
            <a:pathLst>
              <a:path extrusionOk="0" h="10699" w="12136">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23"/>
          <p:cNvSpPr/>
          <p:nvPr/>
        </p:nvSpPr>
        <p:spPr>
          <a:xfrm rot="-5400000">
            <a:off x="-677991" y="201698"/>
            <a:ext cx="1683182" cy="716650"/>
          </a:xfrm>
          <a:custGeom>
            <a:rect b="b" l="l" r="r" t="t"/>
            <a:pathLst>
              <a:path extrusionOk="0" h="7242" w="17010">
                <a:moveTo>
                  <a:pt x="1" y="1"/>
                </a:moveTo>
                <a:cubicBezTo>
                  <a:pt x="677" y="4099"/>
                  <a:pt x="4238" y="7242"/>
                  <a:pt x="8515" y="7242"/>
                </a:cubicBezTo>
                <a:cubicBezTo>
                  <a:pt x="12792" y="7242"/>
                  <a:pt x="16333" y="4099"/>
                  <a:pt x="17009"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40" name="Google Shape;440;p23"/>
          <p:cNvGrpSpPr/>
          <p:nvPr/>
        </p:nvGrpSpPr>
        <p:grpSpPr>
          <a:xfrm flipH="1" rot="10172325">
            <a:off x="162250" y="1074149"/>
            <a:ext cx="306767" cy="476335"/>
            <a:chOff x="4452729" y="352000"/>
            <a:chExt cx="225596" cy="350302"/>
          </a:xfrm>
        </p:grpSpPr>
        <p:sp>
          <p:nvSpPr>
            <p:cNvPr id="441" name="Google Shape;441;p23"/>
            <p:cNvSpPr/>
            <p:nvPr/>
          </p:nvSpPr>
          <p:spPr>
            <a:xfrm>
              <a:off x="4624575" y="352000"/>
              <a:ext cx="53750" cy="53225"/>
            </a:xfrm>
            <a:custGeom>
              <a:rect b="b" l="l" r="r" t="t"/>
              <a:pathLst>
                <a:path extrusionOk="0" h="2129" w="215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23"/>
            <p:cNvSpPr/>
            <p:nvPr/>
          </p:nvSpPr>
          <p:spPr>
            <a:xfrm>
              <a:off x="4452729" y="426046"/>
              <a:ext cx="62200" cy="62700"/>
            </a:xfrm>
            <a:custGeom>
              <a:rect b="b" l="l" r="r" t="t"/>
              <a:pathLst>
                <a:path extrusionOk="0" h="2508" w="2488">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23"/>
            <p:cNvSpPr/>
            <p:nvPr/>
          </p:nvSpPr>
          <p:spPr>
            <a:xfrm>
              <a:off x="4503927" y="572104"/>
              <a:ext cx="130152" cy="130197"/>
            </a:xfrm>
            <a:custGeom>
              <a:rect b="b" l="l" r="r" t="t"/>
              <a:pathLst>
                <a:path extrusionOk="0" h="2846" w="2845">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44" name="Google Shape;444;p23"/>
          <p:cNvSpPr txBox="1"/>
          <p:nvPr>
            <p:ph hasCustomPrompt="1" idx="7" type="title"/>
          </p:nvPr>
        </p:nvSpPr>
        <p:spPr>
          <a:xfrm>
            <a:off x="1500475" y="2163625"/>
            <a:ext cx="1047000" cy="577800"/>
          </a:xfrm>
          <a:prstGeom prst="rect">
            <a:avLst/>
          </a:prstGeom>
          <a:noFill/>
        </p:spPr>
        <p:txBody>
          <a:bodyPr anchorCtr="0" anchor="ctr" bIns="91425" lIns="91425" spcFirstLastPara="1" rIns="91425" wrap="square" tIns="91425">
            <a:normAutofit/>
          </a:bodyPr>
          <a:lstStyle>
            <a:lvl1pPr lvl="0" rtl="0" algn="ctr">
              <a:spcBef>
                <a:spcPts val="0"/>
              </a:spcBef>
              <a:spcAft>
                <a:spcPts val="0"/>
              </a:spcAft>
              <a:buSzPts val="3600"/>
              <a:buNone/>
              <a:defRPr sz="3600">
                <a:solidFill>
                  <a:schemeClr val="accent4"/>
                </a:solidFill>
              </a:defRPr>
            </a:lvl1pPr>
            <a:lvl2pPr lvl="1" rtl="0" algn="ctr">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2pPr>
            <a:lvl3pPr lvl="2" rtl="0" algn="ctr">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3pPr>
            <a:lvl4pPr lvl="3" rtl="0" algn="ctr">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4pPr>
            <a:lvl5pPr lvl="4" rtl="0" algn="ctr">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5pPr>
            <a:lvl6pPr lvl="5" rtl="0" algn="ctr">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6pPr>
            <a:lvl7pPr lvl="6" rtl="0" algn="ctr">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7pPr>
            <a:lvl8pPr lvl="7" rtl="0" algn="ctr">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8pPr>
            <a:lvl9pPr lvl="8" rtl="0" algn="ctr">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9pPr>
          </a:lstStyle>
          <a:p>
            <a:r>
              <a:t>xx%</a:t>
            </a:r>
          </a:p>
        </p:txBody>
      </p:sp>
      <p:sp>
        <p:nvSpPr>
          <p:cNvPr id="445" name="Google Shape;445;p23"/>
          <p:cNvSpPr txBox="1"/>
          <p:nvPr>
            <p:ph hasCustomPrompt="1" idx="8" type="title"/>
          </p:nvPr>
        </p:nvSpPr>
        <p:spPr>
          <a:xfrm>
            <a:off x="4041675" y="2163625"/>
            <a:ext cx="1047000" cy="577800"/>
          </a:xfrm>
          <a:prstGeom prst="rect">
            <a:avLst/>
          </a:prstGeom>
          <a:noFill/>
        </p:spPr>
        <p:txBody>
          <a:bodyPr anchorCtr="0" anchor="ctr" bIns="91425" lIns="91425" spcFirstLastPara="1" rIns="91425" wrap="square" tIns="91425">
            <a:normAutofit/>
          </a:bodyPr>
          <a:lstStyle>
            <a:lvl1pPr lvl="0" rtl="0" algn="ctr">
              <a:spcBef>
                <a:spcPts val="0"/>
              </a:spcBef>
              <a:spcAft>
                <a:spcPts val="0"/>
              </a:spcAft>
              <a:buSzPts val="3600"/>
              <a:buNone/>
              <a:defRPr sz="3600">
                <a:solidFill>
                  <a:schemeClr val="accent1"/>
                </a:solidFill>
              </a:defRPr>
            </a:lvl1pPr>
            <a:lvl2pPr lvl="1" rtl="0" algn="ctr">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2pPr>
            <a:lvl3pPr lvl="2" rtl="0" algn="ctr">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3pPr>
            <a:lvl4pPr lvl="3" rtl="0" algn="ctr">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4pPr>
            <a:lvl5pPr lvl="4" rtl="0" algn="ctr">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5pPr>
            <a:lvl6pPr lvl="5" rtl="0" algn="ctr">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6pPr>
            <a:lvl7pPr lvl="6" rtl="0" algn="ctr">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7pPr>
            <a:lvl8pPr lvl="7" rtl="0" algn="ctr">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8pPr>
            <a:lvl9pPr lvl="8" rtl="0" algn="ctr">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9pPr>
          </a:lstStyle>
          <a:p>
            <a:r>
              <a:t>xx%</a:t>
            </a:r>
          </a:p>
        </p:txBody>
      </p:sp>
      <p:sp>
        <p:nvSpPr>
          <p:cNvPr id="446" name="Google Shape;446;p23"/>
          <p:cNvSpPr txBox="1"/>
          <p:nvPr>
            <p:ph hasCustomPrompt="1" idx="9" type="title"/>
          </p:nvPr>
        </p:nvSpPr>
        <p:spPr>
          <a:xfrm>
            <a:off x="6499937" y="2163625"/>
            <a:ext cx="1047000" cy="577800"/>
          </a:xfrm>
          <a:prstGeom prst="rect">
            <a:avLst/>
          </a:prstGeom>
          <a:noFill/>
        </p:spPr>
        <p:txBody>
          <a:bodyPr anchorCtr="0" anchor="ctr" bIns="91425" lIns="91425" spcFirstLastPara="1" rIns="91425" wrap="square" tIns="91425">
            <a:normAutofit/>
          </a:bodyPr>
          <a:lstStyle>
            <a:lvl1pPr lvl="0" rtl="0" algn="ctr">
              <a:spcBef>
                <a:spcPts val="0"/>
              </a:spcBef>
              <a:spcAft>
                <a:spcPts val="0"/>
              </a:spcAft>
              <a:buSzPts val="3600"/>
              <a:buNone/>
              <a:defRPr sz="3600">
                <a:solidFill>
                  <a:schemeClr val="accent3"/>
                </a:solidFill>
              </a:defRPr>
            </a:lvl1pPr>
            <a:lvl2pPr lvl="1" rtl="0" algn="ctr">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2pPr>
            <a:lvl3pPr lvl="2" rtl="0" algn="ctr">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3pPr>
            <a:lvl4pPr lvl="3" rtl="0" algn="ctr">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4pPr>
            <a:lvl5pPr lvl="4" rtl="0" algn="ctr">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5pPr>
            <a:lvl6pPr lvl="5" rtl="0" algn="ctr">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6pPr>
            <a:lvl7pPr lvl="6" rtl="0" algn="ctr">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7pPr>
            <a:lvl8pPr lvl="7" rtl="0" algn="ctr">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8pPr>
            <a:lvl9pPr lvl="8" rtl="0" algn="ctr">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CUSTOM_4_1">
    <p:bg>
      <p:bgPr>
        <a:blipFill>
          <a:blip r:embed="rId2">
            <a:alphaModFix/>
          </a:blip>
          <a:stretch>
            <a:fillRect/>
          </a:stretch>
        </a:blipFill>
      </p:bgPr>
    </p:bg>
    <p:spTree>
      <p:nvGrpSpPr>
        <p:cNvPr id="447" name="Shape 447"/>
        <p:cNvGrpSpPr/>
        <p:nvPr/>
      </p:nvGrpSpPr>
      <p:grpSpPr>
        <a:xfrm>
          <a:off x="0" y="0"/>
          <a:ext cx="0" cy="0"/>
          <a:chOff x="0" y="0"/>
          <a:chExt cx="0" cy="0"/>
        </a:xfrm>
      </p:grpSpPr>
      <p:grpSp>
        <p:nvGrpSpPr>
          <p:cNvPr id="448" name="Google Shape;448;p24"/>
          <p:cNvGrpSpPr/>
          <p:nvPr/>
        </p:nvGrpSpPr>
        <p:grpSpPr>
          <a:xfrm>
            <a:off x="2606003" y="545002"/>
            <a:ext cx="3887739" cy="2848111"/>
            <a:chOff x="2862041" y="521294"/>
            <a:chExt cx="3419897" cy="2848111"/>
          </a:xfrm>
        </p:grpSpPr>
        <p:grpSp>
          <p:nvGrpSpPr>
            <p:cNvPr id="449" name="Google Shape;449;p24"/>
            <p:cNvGrpSpPr/>
            <p:nvPr/>
          </p:nvGrpSpPr>
          <p:grpSpPr>
            <a:xfrm>
              <a:off x="2862041" y="799915"/>
              <a:ext cx="3419897" cy="2569490"/>
              <a:chOff x="4696250" y="3980150"/>
              <a:chExt cx="1525650" cy="1146275"/>
            </a:xfrm>
          </p:grpSpPr>
          <p:sp>
            <p:nvSpPr>
              <p:cNvPr id="450" name="Google Shape;450;p24"/>
              <p:cNvSpPr/>
              <p:nvPr/>
            </p:nvSpPr>
            <p:spPr>
              <a:xfrm>
                <a:off x="4709325" y="3987125"/>
                <a:ext cx="1503850" cy="1131650"/>
              </a:xfrm>
              <a:custGeom>
                <a:rect b="b" l="l" r="r" t="t"/>
                <a:pathLst>
                  <a:path extrusionOk="0" h="45266" w="60154">
                    <a:moveTo>
                      <a:pt x="35770" y="0"/>
                    </a:moveTo>
                    <a:cubicBezTo>
                      <a:pt x="33608" y="0"/>
                      <a:pt x="21525" y="487"/>
                      <a:pt x="18796" y="880"/>
                    </a:cubicBezTo>
                    <a:cubicBezTo>
                      <a:pt x="15979" y="1285"/>
                      <a:pt x="1040" y="1285"/>
                      <a:pt x="663" y="1313"/>
                    </a:cubicBezTo>
                    <a:cubicBezTo>
                      <a:pt x="663" y="1313"/>
                      <a:pt x="21" y="39657"/>
                      <a:pt x="7" y="41861"/>
                    </a:cubicBezTo>
                    <a:cubicBezTo>
                      <a:pt x="1" y="42895"/>
                      <a:pt x="464" y="43171"/>
                      <a:pt x="961" y="43171"/>
                    </a:cubicBezTo>
                    <a:cubicBezTo>
                      <a:pt x="1530" y="43171"/>
                      <a:pt x="2141" y="42810"/>
                      <a:pt x="2142" y="42810"/>
                    </a:cubicBezTo>
                    <a:lnTo>
                      <a:pt x="2142" y="42810"/>
                    </a:lnTo>
                    <a:lnTo>
                      <a:pt x="1374" y="45251"/>
                    </a:lnTo>
                    <a:cubicBezTo>
                      <a:pt x="1374" y="45251"/>
                      <a:pt x="2679" y="45265"/>
                      <a:pt x="4452" y="45265"/>
                    </a:cubicBezTo>
                    <a:cubicBezTo>
                      <a:pt x="7898" y="45265"/>
                      <a:pt x="13113" y="45211"/>
                      <a:pt x="13942" y="44888"/>
                    </a:cubicBezTo>
                    <a:cubicBezTo>
                      <a:pt x="15197" y="44386"/>
                      <a:pt x="31936" y="44763"/>
                      <a:pt x="35046" y="44344"/>
                    </a:cubicBezTo>
                    <a:cubicBezTo>
                      <a:pt x="38129" y="43926"/>
                      <a:pt x="60154" y="43926"/>
                      <a:pt x="60154" y="43926"/>
                    </a:cubicBezTo>
                    <a:lnTo>
                      <a:pt x="59917" y="41624"/>
                    </a:lnTo>
                    <a:cubicBezTo>
                      <a:pt x="59917" y="41624"/>
                      <a:pt x="59735" y="32962"/>
                      <a:pt x="59666" y="30535"/>
                    </a:cubicBezTo>
                    <a:cubicBezTo>
                      <a:pt x="59596" y="28108"/>
                      <a:pt x="58801" y="2136"/>
                      <a:pt x="58801" y="2136"/>
                    </a:cubicBezTo>
                    <a:lnTo>
                      <a:pt x="56820" y="1647"/>
                    </a:lnTo>
                    <a:lnTo>
                      <a:pt x="56499" y="755"/>
                    </a:lnTo>
                    <a:cubicBezTo>
                      <a:pt x="56499" y="755"/>
                      <a:pt x="50543" y="308"/>
                      <a:pt x="49525" y="239"/>
                    </a:cubicBezTo>
                    <a:cubicBezTo>
                      <a:pt x="48521" y="169"/>
                      <a:pt x="37571" y="43"/>
                      <a:pt x="35925" y="2"/>
                    </a:cubicBezTo>
                    <a:cubicBezTo>
                      <a:pt x="35881" y="1"/>
                      <a:pt x="35829" y="0"/>
                      <a:pt x="3577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24"/>
              <p:cNvSpPr/>
              <p:nvPr/>
            </p:nvSpPr>
            <p:spPr>
              <a:xfrm>
                <a:off x="4696250" y="3980150"/>
                <a:ext cx="1459750" cy="1096075"/>
              </a:xfrm>
              <a:custGeom>
                <a:rect b="b" l="l" r="r" t="t"/>
                <a:pathLst>
                  <a:path extrusionOk="0" h="43843" w="58390">
                    <a:moveTo>
                      <a:pt x="35122" y="602"/>
                    </a:moveTo>
                    <a:cubicBezTo>
                      <a:pt x="36655" y="602"/>
                      <a:pt x="38189" y="627"/>
                      <a:pt x="39726" y="685"/>
                    </a:cubicBezTo>
                    <a:cubicBezTo>
                      <a:pt x="41880" y="774"/>
                      <a:pt x="44007" y="801"/>
                      <a:pt x="46142" y="801"/>
                    </a:cubicBezTo>
                    <a:cubicBezTo>
                      <a:pt x="46676" y="801"/>
                      <a:pt x="47211" y="799"/>
                      <a:pt x="47747" y="797"/>
                    </a:cubicBezTo>
                    <a:cubicBezTo>
                      <a:pt x="47948" y="792"/>
                      <a:pt x="48149" y="790"/>
                      <a:pt x="48350" y="790"/>
                    </a:cubicBezTo>
                    <a:cubicBezTo>
                      <a:pt x="49492" y="790"/>
                      <a:pt x="50613" y="855"/>
                      <a:pt x="51764" y="950"/>
                    </a:cubicBezTo>
                    <a:cubicBezTo>
                      <a:pt x="52503" y="1006"/>
                      <a:pt x="53256" y="1076"/>
                      <a:pt x="54009" y="1145"/>
                    </a:cubicBezTo>
                    <a:cubicBezTo>
                      <a:pt x="54372" y="1173"/>
                      <a:pt x="54763" y="1215"/>
                      <a:pt x="55125" y="1229"/>
                    </a:cubicBezTo>
                    <a:cubicBezTo>
                      <a:pt x="55160" y="1230"/>
                      <a:pt x="55199" y="1231"/>
                      <a:pt x="55242" y="1231"/>
                    </a:cubicBezTo>
                    <a:cubicBezTo>
                      <a:pt x="55383" y="1231"/>
                      <a:pt x="55565" y="1225"/>
                      <a:pt x="55751" y="1225"/>
                    </a:cubicBezTo>
                    <a:cubicBezTo>
                      <a:pt x="56056" y="1225"/>
                      <a:pt x="56371" y="1241"/>
                      <a:pt x="56534" y="1327"/>
                    </a:cubicBezTo>
                    <a:cubicBezTo>
                      <a:pt x="57064" y="1606"/>
                      <a:pt x="56980" y="2847"/>
                      <a:pt x="56994" y="3279"/>
                    </a:cubicBezTo>
                    <a:cubicBezTo>
                      <a:pt x="56994" y="4116"/>
                      <a:pt x="57008" y="4939"/>
                      <a:pt x="57022" y="5776"/>
                    </a:cubicBezTo>
                    <a:cubicBezTo>
                      <a:pt x="57036" y="7366"/>
                      <a:pt x="57078" y="8957"/>
                      <a:pt x="57120" y="10533"/>
                    </a:cubicBezTo>
                    <a:cubicBezTo>
                      <a:pt x="57190" y="13783"/>
                      <a:pt x="57246" y="17019"/>
                      <a:pt x="57343" y="20269"/>
                    </a:cubicBezTo>
                    <a:cubicBezTo>
                      <a:pt x="57522" y="27439"/>
                      <a:pt x="57728" y="34608"/>
                      <a:pt x="57787" y="41792"/>
                    </a:cubicBezTo>
                    <a:lnTo>
                      <a:pt x="57787" y="41792"/>
                    </a:lnTo>
                    <a:cubicBezTo>
                      <a:pt x="42918" y="42486"/>
                      <a:pt x="28022" y="42296"/>
                      <a:pt x="13140" y="42698"/>
                    </a:cubicBezTo>
                    <a:cubicBezTo>
                      <a:pt x="8992" y="42823"/>
                      <a:pt x="4857" y="43002"/>
                      <a:pt x="709" y="43236"/>
                    </a:cubicBezTo>
                    <a:lnTo>
                      <a:pt x="709" y="43236"/>
                    </a:lnTo>
                    <a:cubicBezTo>
                      <a:pt x="534" y="29454"/>
                      <a:pt x="726" y="15671"/>
                      <a:pt x="1272" y="1903"/>
                    </a:cubicBezTo>
                    <a:lnTo>
                      <a:pt x="1272" y="1903"/>
                    </a:lnTo>
                    <a:cubicBezTo>
                      <a:pt x="7832" y="1671"/>
                      <a:pt x="14405" y="1516"/>
                      <a:pt x="20951" y="1117"/>
                    </a:cubicBezTo>
                    <a:cubicBezTo>
                      <a:pt x="25681" y="844"/>
                      <a:pt x="30394" y="602"/>
                      <a:pt x="35122" y="602"/>
                    </a:cubicBezTo>
                    <a:close/>
                    <a:moveTo>
                      <a:pt x="34303" y="1"/>
                    </a:moveTo>
                    <a:cubicBezTo>
                      <a:pt x="34214" y="1"/>
                      <a:pt x="34124" y="1"/>
                      <a:pt x="34035" y="2"/>
                    </a:cubicBezTo>
                    <a:cubicBezTo>
                      <a:pt x="30855" y="2"/>
                      <a:pt x="27661" y="141"/>
                      <a:pt x="24494" y="336"/>
                    </a:cubicBezTo>
                    <a:cubicBezTo>
                      <a:pt x="16683" y="783"/>
                      <a:pt x="8858" y="1062"/>
                      <a:pt x="1047" y="1327"/>
                    </a:cubicBezTo>
                    <a:cubicBezTo>
                      <a:pt x="879" y="1327"/>
                      <a:pt x="740" y="1466"/>
                      <a:pt x="740" y="1620"/>
                    </a:cubicBezTo>
                    <a:cubicBezTo>
                      <a:pt x="182" y="15554"/>
                      <a:pt x="0" y="29517"/>
                      <a:pt x="168" y="43451"/>
                    </a:cubicBezTo>
                    <a:cubicBezTo>
                      <a:pt x="144" y="43599"/>
                      <a:pt x="238" y="43684"/>
                      <a:pt x="354" y="43706"/>
                    </a:cubicBezTo>
                    <a:lnTo>
                      <a:pt x="354" y="43706"/>
                    </a:lnTo>
                    <a:cubicBezTo>
                      <a:pt x="396" y="43785"/>
                      <a:pt x="474" y="43842"/>
                      <a:pt x="587" y="43842"/>
                    </a:cubicBezTo>
                    <a:cubicBezTo>
                      <a:pt x="592" y="43842"/>
                      <a:pt x="596" y="43842"/>
                      <a:pt x="600" y="43842"/>
                    </a:cubicBezTo>
                    <a:cubicBezTo>
                      <a:pt x="15567" y="42935"/>
                      <a:pt x="30576" y="43103"/>
                      <a:pt x="45557" y="42796"/>
                    </a:cubicBezTo>
                    <a:cubicBezTo>
                      <a:pt x="49741" y="42698"/>
                      <a:pt x="53926" y="42559"/>
                      <a:pt x="58096" y="42377"/>
                    </a:cubicBezTo>
                    <a:cubicBezTo>
                      <a:pt x="58250" y="42377"/>
                      <a:pt x="58389" y="42252"/>
                      <a:pt x="58389" y="42071"/>
                    </a:cubicBezTo>
                    <a:cubicBezTo>
                      <a:pt x="58334" y="35347"/>
                      <a:pt x="58166" y="28610"/>
                      <a:pt x="57985" y="21901"/>
                    </a:cubicBezTo>
                    <a:cubicBezTo>
                      <a:pt x="57901" y="18539"/>
                      <a:pt x="57817" y="15192"/>
                      <a:pt x="57748" y="11830"/>
                    </a:cubicBezTo>
                    <a:cubicBezTo>
                      <a:pt x="57678" y="8622"/>
                      <a:pt x="57720" y="5386"/>
                      <a:pt x="57552" y="2205"/>
                    </a:cubicBezTo>
                    <a:cubicBezTo>
                      <a:pt x="57497" y="1229"/>
                      <a:pt x="57497" y="825"/>
                      <a:pt x="56423" y="755"/>
                    </a:cubicBezTo>
                    <a:cubicBezTo>
                      <a:pt x="54763" y="643"/>
                      <a:pt x="53117" y="490"/>
                      <a:pt x="51471" y="350"/>
                    </a:cubicBezTo>
                    <a:cubicBezTo>
                      <a:pt x="50291" y="259"/>
                      <a:pt x="49116" y="234"/>
                      <a:pt x="47942" y="234"/>
                    </a:cubicBezTo>
                    <a:cubicBezTo>
                      <a:pt x="46570" y="234"/>
                      <a:pt x="45199" y="268"/>
                      <a:pt x="43822" y="268"/>
                    </a:cubicBezTo>
                    <a:cubicBezTo>
                      <a:pt x="43689" y="268"/>
                      <a:pt x="43556" y="267"/>
                      <a:pt x="43422" y="267"/>
                    </a:cubicBezTo>
                    <a:cubicBezTo>
                      <a:pt x="40373" y="226"/>
                      <a:pt x="37351" y="1"/>
                      <a:pt x="3430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24"/>
              <p:cNvSpPr/>
              <p:nvPr/>
            </p:nvSpPr>
            <p:spPr>
              <a:xfrm>
                <a:off x="4736350" y="4027550"/>
                <a:ext cx="1485550" cy="1098875"/>
              </a:xfrm>
              <a:custGeom>
                <a:rect b="b" l="l" r="r" t="t"/>
                <a:pathLst>
                  <a:path extrusionOk="0" h="43955" w="59422">
                    <a:moveTo>
                      <a:pt x="56133" y="0"/>
                    </a:moveTo>
                    <a:cubicBezTo>
                      <a:pt x="55797" y="0"/>
                      <a:pt x="55642" y="521"/>
                      <a:pt x="56018" y="588"/>
                    </a:cubicBezTo>
                    <a:cubicBezTo>
                      <a:pt x="56509" y="662"/>
                      <a:pt x="56988" y="736"/>
                      <a:pt x="57476" y="809"/>
                    </a:cubicBezTo>
                    <a:lnTo>
                      <a:pt x="57476" y="809"/>
                    </a:lnTo>
                    <a:cubicBezTo>
                      <a:pt x="57824" y="12401"/>
                      <a:pt x="58252" y="23965"/>
                      <a:pt x="58487" y="35544"/>
                    </a:cubicBezTo>
                    <a:cubicBezTo>
                      <a:pt x="58541" y="37756"/>
                      <a:pt x="58530" y="39943"/>
                      <a:pt x="58781" y="42153"/>
                    </a:cubicBezTo>
                    <a:lnTo>
                      <a:pt x="58781" y="42153"/>
                    </a:lnTo>
                    <a:cubicBezTo>
                      <a:pt x="58710" y="42162"/>
                      <a:pt x="58637" y="42166"/>
                      <a:pt x="58562" y="42166"/>
                    </a:cubicBezTo>
                    <a:cubicBezTo>
                      <a:pt x="58218" y="42166"/>
                      <a:pt x="57847" y="42086"/>
                      <a:pt x="57552" y="42058"/>
                    </a:cubicBezTo>
                    <a:cubicBezTo>
                      <a:pt x="56716" y="41988"/>
                      <a:pt x="55865" y="42016"/>
                      <a:pt x="55000" y="41988"/>
                    </a:cubicBezTo>
                    <a:cubicBezTo>
                      <a:pt x="53856" y="41972"/>
                      <a:pt x="52712" y="41965"/>
                      <a:pt x="51568" y="41965"/>
                    </a:cubicBezTo>
                    <a:cubicBezTo>
                      <a:pt x="50759" y="41965"/>
                      <a:pt x="49950" y="41968"/>
                      <a:pt x="49141" y="41974"/>
                    </a:cubicBezTo>
                    <a:cubicBezTo>
                      <a:pt x="45166" y="42030"/>
                      <a:pt x="41233" y="42295"/>
                      <a:pt x="37257" y="42462"/>
                    </a:cubicBezTo>
                    <a:cubicBezTo>
                      <a:pt x="35961" y="42522"/>
                      <a:pt x="34664" y="42539"/>
                      <a:pt x="33367" y="42539"/>
                    </a:cubicBezTo>
                    <a:cubicBezTo>
                      <a:pt x="31538" y="42539"/>
                      <a:pt x="29709" y="42505"/>
                      <a:pt x="27877" y="42505"/>
                    </a:cubicBezTo>
                    <a:cubicBezTo>
                      <a:pt x="27052" y="42505"/>
                      <a:pt x="26227" y="42512"/>
                      <a:pt x="25401" y="42532"/>
                    </a:cubicBezTo>
                    <a:cubicBezTo>
                      <a:pt x="21481" y="42616"/>
                      <a:pt x="17548" y="42825"/>
                      <a:pt x="13614" y="43020"/>
                    </a:cubicBezTo>
                    <a:cubicBezTo>
                      <a:pt x="9278" y="43224"/>
                      <a:pt x="4941" y="43415"/>
                      <a:pt x="617" y="43424"/>
                    </a:cubicBezTo>
                    <a:lnTo>
                      <a:pt x="617" y="43424"/>
                    </a:lnTo>
                    <a:cubicBezTo>
                      <a:pt x="703" y="42914"/>
                      <a:pt x="800" y="42397"/>
                      <a:pt x="879" y="41890"/>
                    </a:cubicBezTo>
                    <a:cubicBezTo>
                      <a:pt x="947" y="41627"/>
                      <a:pt x="762" y="41467"/>
                      <a:pt x="594" y="41467"/>
                    </a:cubicBezTo>
                    <a:cubicBezTo>
                      <a:pt x="486" y="41467"/>
                      <a:pt x="385" y="41534"/>
                      <a:pt x="363" y="41681"/>
                    </a:cubicBezTo>
                    <a:cubicBezTo>
                      <a:pt x="252" y="42309"/>
                      <a:pt x="140" y="42950"/>
                      <a:pt x="28" y="43578"/>
                    </a:cubicBezTo>
                    <a:cubicBezTo>
                      <a:pt x="0" y="43773"/>
                      <a:pt x="112" y="43955"/>
                      <a:pt x="307" y="43955"/>
                    </a:cubicBezTo>
                    <a:cubicBezTo>
                      <a:pt x="8300" y="43927"/>
                      <a:pt x="16251" y="43327"/>
                      <a:pt x="24229" y="43090"/>
                    </a:cubicBezTo>
                    <a:cubicBezTo>
                      <a:pt x="25440" y="43056"/>
                      <a:pt x="26649" y="43047"/>
                      <a:pt x="27857" y="43047"/>
                    </a:cubicBezTo>
                    <a:cubicBezTo>
                      <a:pt x="29450" y="43047"/>
                      <a:pt x="31040" y="43063"/>
                      <a:pt x="32629" y="43063"/>
                    </a:cubicBezTo>
                    <a:cubicBezTo>
                      <a:pt x="33834" y="43063"/>
                      <a:pt x="35037" y="43054"/>
                      <a:pt x="36239" y="43020"/>
                    </a:cubicBezTo>
                    <a:cubicBezTo>
                      <a:pt x="40200" y="42936"/>
                      <a:pt x="44162" y="42588"/>
                      <a:pt x="48137" y="42518"/>
                    </a:cubicBezTo>
                    <a:cubicBezTo>
                      <a:pt x="49253" y="42497"/>
                      <a:pt x="50372" y="42487"/>
                      <a:pt x="51492" y="42487"/>
                    </a:cubicBezTo>
                    <a:cubicBezTo>
                      <a:pt x="52611" y="42487"/>
                      <a:pt x="53731" y="42497"/>
                      <a:pt x="54846" y="42518"/>
                    </a:cubicBezTo>
                    <a:cubicBezTo>
                      <a:pt x="55767" y="42532"/>
                      <a:pt x="56716" y="42518"/>
                      <a:pt x="57636" y="42602"/>
                    </a:cubicBezTo>
                    <a:cubicBezTo>
                      <a:pt x="57950" y="42629"/>
                      <a:pt x="58311" y="42696"/>
                      <a:pt x="58650" y="42696"/>
                    </a:cubicBezTo>
                    <a:cubicBezTo>
                      <a:pt x="58839" y="42696"/>
                      <a:pt x="59020" y="42675"/>
                      <a:pt x="59184" y="42616"/>
                    </a:cubicBezTo>
                    <a:cubicBezTo>
                      <a:pt x="59296" y="42588"/>
                      <a:pt x="59422" y="42462"/>
                      <a:pt x="59394" y="42337"/>
                    </a:cubicBezTo>
                    <a:cubicBezTo>
                      <a:pt x="59171" y="40481"/>
                      <a:pt x="59143" y="38612"/>
                      <a:pt x="59101" y="36729"/>
                    </a:cubicBezTo>
                    <a:cubicBezTo>
                      <a:pt x="59045" y="33828"/>
                      <a:pt x="58975" y="30955"/>
                      <a:pt x="58892" y="28067"/>
                    </a:cubicBezTo>
                    <a:cubicBezTo>
                      <a:pt x="58738" y="22237"/>
                      <a:pt x="58543" y="16434"/>
                      <a:pt x="58348" y="10604"/>
                    </a:cubicBezTo>
                    <a:cubicBezTo>
                      <a:pt x="58250" y="7256"/>
                      <a:pt x="58138" y="3894"/>
                      <a:pt x="58041" y="547"/>
                    </a:cubicBezTo>
                    <a:cubicBezTo>
                      <a:pt x="58041" y="421"/>
                      <a:pt x="57957" y="282"/>
                      <a:pt x="57831" y="268"/>
                    </a:cubicBezTo>
                    <a:cubicBezTo>
                      <a:pt x="57273" y="184"/>
                      <a:pt x="56730" y="100"/>
                      <a:pt x="56172" y="3"/>
                    </a:cubicBezTo>
                    <a:cubicBezTo>
                      <a:pt x="56158" y="1"/>
                      <a:pt x="56146" y="0"/>
                      <a:pt x="5613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53" name="Google Shape;453;p24"/>
            <p:cNvGrpSpPr/>
            <p:nvPr/>
          </p:nvGrpSpPr>
          <p:grpSpPr>
            <a:xfrm>
              <a:off x="3034125" y="521294"/>
              <a:ext cx="2955000" cy="853713"/>
              <a:chOff x="3034125" y="521294"/>
              <a:chExt cx="2955000" cy="853713"/>
            </a:xfrm>
          </p:grpSpPr>
          <p:grpSp>
            <p:nvGrpSpPr>
              <p:cNvPr id="454" name="Google Shape;454;p24"/>
              <p:cNvGrpSpPr/>
              <p:nvPr/>
            </p:nvGrpSpPr>
            <p:grpSpPr>
              <a:xfrm>
                <a:off x="3034125" y="970175"/>
                <a:ext cx="854375" cy="100200"/>
                <a:chOff x="4983250" y="2368850"/>
                <a:chExt cx="854375" cy="100200"/>
              </a:xfrm>
            </p:grpSpPr>
            <p:sp>
              <p:nvSpPr>
                <p:cNvPr id="455" name="Google Shape;455;p24"/>
                <p:cNvSpPr/>
                <p:nvPr/>
              </p:nvSpPr>
              <p:spPr>
                <a:xfrm>
                  <a:off x="4983250" y="2369625"/>
                  <a:ext cx="110225" cy="84950"/>
                </a:xfrm>
                <a:custGeom>
                  <a:rect b="b" l="l" r="r" t="t"/>
                  <a:pathLst>
                    <a:path extrusionOk="0" h="3398" w="4409">
                      <a:moveTo>
                        <a:pt x="2511" y="371"/>
                      </a:moveTo>
                      <a:lnTo>
                        <a:pt x="2511" y="371"/>
                      </a:lnTo>
                      <a:cubicBezTo>
                        <a:pt x="3931" y="435"/>
                        <a:pt x="3857" y="3032"/>
                        <a:pt x="2280" y="3032"/>
                      </a:cubicBezTo>
                      <a:cubicBezTo>
                        <a:pt x="2153" y="3032"/>
                        <a:pt x="2016" y="3015"/>
                        <a:pt x="1869" y="2979"/>
                      </a:cubicBezTo>
                      <a:cubicBezTo>
                        <a:pt x="1102" y="2798"/>
                        <a:pt x="419" y="2268"/>
                        <a:pt x="767" y="1403"/>
                      </a:cubicBezTo>
                      <a:cubicBezTo>
                        <a:pt x="995" y="839"/>
                        <a:pt x="1439" y="389"/>
                        <a:pt x="2038" y="389"/>
                      </a:cubicBezTo>
                      <a:cubicBezTo>
                        <a:pt x="2136" y="389"/>
                        <a:pt x="2238" y="401"/>
                        <a:pt x="2343" y="426"/>
                      </a:cubicBezTo>
                      <a:cubicBezTo>
                        <a:pt x="2360" y="430"/>
                        <a:pt x="2376" y="431"/>
                        <a:pt x="2391" y="431"/>
                      </a:cubicBezTo>
                      <a:cubicBezTo>
                        <a:pt x="2439" y="431"/>
                        <a:pt x="2479" y="413"/>
                        <a:pt x="2511" y="371"/>
                      </a:cubicBezTo>
                      <a:close/>
                      <a:moveTo>
                        <a:pt x="2418" y="0"/>
                      </a:moveTo>
                      <a:cubicBezTo>
                        <a:pt x="2328" y="0"/>
                        <a:pt x="2233" y="7"/>
                        <a:pt x="2134" y="22"/>
                      </a:cubicBezTo>
                      <a:cubicBezTo>
                        <a:pt x="2107" y="20"/>
                        <a:pt x="2081" y="20"/>
                        <a:pt x="2054" y="20"/>
                      </a:cubicBezTo>
                      <a:cubicBezTo>
                        <a:pt x="1241" y="20"/>
                        <a:pt x="592" y="634"/>
                        <a:pt x="349" y="1431"/>
                      </a:cubicBezTo>
                      <a:cubicBezTo>
                        <a:pt x="0" y="2560"/>
                        <a:pt x="1102" y="3286"/>
                        <a:pt x="2134" y="3383"/>
                      </a:cubicBezTo>
                      <a:cubicBezTo>
                        <a:pt x="2212" y="3393"/>
                        <a:pt x="2287" y="3397"/>
                        <a:pt x="2359" y="3397"/>
                      </a:cubicBezTo>
                      <a:cubicBezTo>
                        <a:pt x="4334" y="3397"/>
                        <a:pt x="4409" y="0"/>
                        <a:pt x="2418"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24"/>
                <p:cNvSpPr/>
                <p:nvPr/>
              </p:nvSpPr>
              <p:spPr>
                <a:xfrm>
                  <a:off x="5129350" y="2368850"/>
                  <a:ext cx="99400" cy="86275"/>
                </a:xfrm>
                <a:custGeom>
                  <a:rect b="b" l="l" r="r" t="t"/>
                  <a:pathLst>
                    <a:path extrusionOk="0" h="3451" w="3976">
                      <a:moveTo>
                        <a:pt x="2100" y="370"/>
                      </a:moveTo>
                      <a:cubicBezTo>
                        <a:pt x="2195" y="370"/>
                        <a:pt x="2290" y="380"/>
                        <a:pt x="2386" y="402"/>
                      </a:cubicBezTo>
                      <a:cubicBezTo>
                        <a:pt x="3223" y="569"/>
                        <a:pt x="3669" y="1476"/>
                        <a:pt x="3209" y="2243"/>
                      </a:cubicBezTo>
                      <a:cubicBezTo>
                        <a:pt x="2917" y="2710"/>
                        <a:pt x="2313" y="3098"/>
                        <a:pt x="1739" y="3098"/>
                      </a:cubicBezTo>
                      <a:cubicBezTo>
                        <a:pt x="1627" y="3098"/>
                        <a:pt x="1516" y="3084"/>
                        <a:pt x="1409" y="3052"/>
                      </a:cubicBezTo>
                      <a:cubicBezTo>
                        <a:pt x="698" y="2843"/>
                        <a:pt x="335" y="1796"/>
                        <a:pt x="684" y="1155"/>
                      </a:cubicBezTo>
                      <a:cubicBezTo>
                        <a:pt x="698" y="1113"/>
                        <a:pt x="698" y="1057"/>
                        <a:pt x="698" y="1029"/>
                      </a:cubicBezTo>
                      <a:cubicBezTo>
                        <a:pt x="1088" y="675"/>
                        <a:pt x="1578" y="370"/>
                        <a:pt x="2100" y="370"/>
                      </a:cubicBezTo>
                      <a:close/>
                      <a:moveTo>
                        <a:pt x="2125" y="0"/>
                      </a:moveTo>
                      <a:cubicBezTo>
                        <a:pt x="1458" y="0"/>
                        <a:pt x="803" y="375"/>
                        <a:pt x="321" y="876"/>
                      </a:cubicBezTo>
                      <a:cubicBezTo>
                        <a:pt x="252" y="946"/>
                        <a:pt x="252" y="1029"/>
                        <a:pt x="294" y="1085"/>
                      </a:cubicBezTo>
                      <a:cubicBezTo>
                        <a:pt x="1" y="1824"/>
                        <a:pt x="335" y="2870"/>
                        <a:pt x="1033" y="3275"/>
                      </a:cubicBezTo>
                      <a:cubicBezTo>
                        <a:pt x="1241" y="3397"/>
                        <a:pt x="1472" y="3451"/>
                        <a:pt x="1709" y="3451"/>
                      </a:cubicBezTo>
                      <a:cubicBezTo>
                        <a:pt x="2364" y="3451"/>
                        <a:pt x="3063" y="3045"/>
                        <a:pt x="3432" y="2564"/>
                      </a:cubicBezTo>
                      <a:cubicBezTo>
                        <a:pt x="3976" y="1824"/>
                        <a:pt x="3836" y="736"/>
                        <a:pt x="3013" y="248"/>
                      </a:cubicBezTo>
                      <a:cubicBezTo>
                        <a:pt x="2724" y="75"/>
                        <a:pt x="2423" y="0"/>
                        <a:pt x="2125"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24"/>
                <p:cNvSpPr/>
                <p:nvPr/>
              </p:nvSpPr>
              <p:spPr>
                <a:xfrm>
                  <a:off x="5277900" y="2371250"/>
                  <a:ext cx="106400" cy="89925"/>
                </a:xfrm>
                <a:custGeom>
                  <a:rect b="b" l="l" r="r" t="t"/>
                  <a:pathLst>
                    <a:path extrusionOk="0" h="3597" w="4256">
                      <a:moveTo>
                        <a:pt x="2118" y="354"/>
                      </a:moveTo>
                      <a:cubicBezTo>
                        <a:pt x="2293" y="354"/>
                        <a:pt x="2469" y="380"/>
                        <a:pt x="2637" y="431"/>
                      </a:cubicBezTo>
                      <a:lnTo>
                        <a:pt x="2679" y="459"/>
                      </a:lnTo>
                      <a:cubicBezTo>
                        <a:pt x="3404" y="891"/>
                        <a:pt x="3809" y="1505"/>
                        <a:pt x="3320" y="2342"/>
                      </a:cubicBezTo>
                      <a:cubicBezTo>
                        <a:pt x="3019" y="2845"/>
                        <a:pt x="2507" y="3225"/>
                        <a:pt x="1957" y="3225"/>
                      </a:cubicBezTo>
                      <a:cubicBezTo>
                        <a:pt x="1744" y="3225"/>
                        <a:pt x="1526" y="3168"/>
                        <a:pt x="1312" y="3039"/>
                      </a:cubicBezTo>
                      <a:cubicBezTo>
                        <a:pt x="628" y="2635"/>
                        <a:pt x="447" y="1700"/>
                        <a:pt x="866" y="1017"/>
                      </a:cubicBezTo>
                      <a:cubicBezTo>
                        <a:pt x="1133" y="564"/>
                        <a:pt x="1622" y="354"/>
                        <a:pt x="2118" y="354"/>
                      </a:cubicBezTo>
                      <a:close/>
                      <a:moveTo>
                        <a:pt x="2120" y="0"/>
                      </a:moveTo>
                      <a:cubicBezTo>
                        <a:pt x="1428" y="0"/>
                        <a:pt x="765" y="357"/>
                        <a:pt x="447" y="1003"/>
                      </a:cubicBezTo>
                      <a:cubicBezTo>
                        <a:pt x="1" y="1896"/>
                        <a:pt x="377" y="3026"/>
                        <a:pt x="1256" y="3444"/>
                      </a:cubicBezTo>
                      <a:cubicBezTo>
                        <a:pt x="1487" y="3549"/>
                        <a:pt x="1715" y="3597"/>
                        <a:pt x="1936" y="3597"/>
                      </a:cubicBezTo>
                      <a:cubicBezTo>
                        <a:pt x="2622" y="3597"/>
                        <a:pt x="3233" y="3139"/>
                        <a:pt x="3613" y="2537"/>
                      </a:cubicBezTo>
                      <a:cubicBezTo>
                        <a:pt x="4255" y="1519"/>
                        <a:pt x="3767" y="710"/>
                        <a:pt x="2860" y="166"/>
                      </a:cubicBezTo>
                      <a:cubicBezTo>
                        <a:pt x="2846" y="152"/>
                        <a:pt x="2818" y="110"/>
                        <a:pt x="2776" y="110"/>
                      </a:cubicBezTo>
                      <a:cubicBezTo>
                        <a:pt x="2561" y="36"/>
                        <a:pt x="2339" y="0"/>
                        <a:pt x="2120"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24"/>
                <p:cNvSpPr/>
                <p:nvPr/>
              </p:nvSpPr>
              <p:spPr>
                <a:xfrm>
                  <a:off x="5423325" y="2380850"/>
                  <a:ext cx="109800" cy="85275"/>
                </a:xfrm>
                <a:custGeom>
                  <a:rect b="b" l="l" r="r" t="t"/>
                  <a:pathLst>
                    <a:path extrusionOk="0" h="3411" w="4392">
                      <a:moveTo>
                        <a:pt x="2483" y="368"/>
                      </a:moveTo>
                      <a:cubicBezTo>
                        <a:pt x="3900" y="458"/>
                        <a:pt x="3854" y="3046"/>
                        <a:pt x="2267" y="3046"/>
                      </a:cubicBezTo>
                      <a:cubicBezTo>
                        <a:pt x="2136" y="3046"/>
                        <a:pt x="1994" y="3029"/>
                        <a:pt x="1841" y="2990"/>
                      </a:cubicBezTo>
                      <a:cubicBezTo>
                        <a:pt x="1074" y="2795"/>
                        <a:pt x="391" y="2279"/>
                        <a:pt x="740" y="1400"/>
                      </a:cubicBezTo>
                      <a:cubicBezTo>
                        <a:pt x="968" y="847"/>
                        <a:pt x="1414" y="387"/>
                        <a:pt x="2016" y="387"/>
                      </a:cubicBezTo>
                      <a:cubicBezTo>
                        <a:pt x="2112" y="387"/>
                        <a:pt x="2212" y="399"/>
                        <a:pt x="2316" y="424"/>
                      </a:cubicBezTo>
                      <a:cubicBezTo>
                        <a:pt x="2332" y="427"/>
                        <a:pt x="2348" y="429"/>
                        <a:pt x="2363" y="429"/>
                      </a:cubicBezTo>
                      <a:cubicBezTo>
                        <a:pt x="2411" y="429"/>
                        <a:pt x="2451" y="411"/>
                        <a:pt x="2483" y="368"/>
                      </a:cubicBezTo>
                      <a:close/>
                      <a:moveTo>
                        <a:pt x="2383" y="1"/>
                      </a:moveTo>
                      <a:cubicBezTo>
                        <a:pt x="2299" y="1"/>
                        <a:pt x="2212" y="7"/>
                        <a:pt x="2120" y="19"/>
                      </a:cubicBezTo>
                      <a:cubicBezTo>
                        <a:pt x="2102" y="19"/>
                        <a:pt x="2084" y="18"/>
                        <a:pt x="2066" y="18"/>
                      </a:cubicBezTo>
                      <a:cubicBezTo>
                        <a:pt x="1240" y="18"/>
                        <a:pt x="581" y="637"/>
                        <a:pt x="349" y="1442"/>
                      </a:cubicBezTo>
                      <a:cubicBezTo>
                        <a:pt x="0" y="2572"/>
                        <a:pt x="1088" y="3283"/>
                        <a:pt x="2120" y="3395"/>
                      </a:cubicBezTo>
                      <a:cubicBezTo>
                        <a:pt x="2201" y="3405"/>
                        <a:pt x="2279" y="3410"/>
                        <a:pt x="2354" y="3410"/>
                      </a:cubicBezTo>
                      <a:cubicBezTo>
                        <a:pt x="4315" y="3410"/>
                        <a:pt x="4391" y="1"/>
                        <a:pt x="2383"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24"/>
                <p:cNvSpPr/>
                <p:nvPr/>
              </p:nvSpPr>
              <p:spPr>
                <a:xfrm>
                  <a:off x="5579900" y="2380425"/>
                  <a:ext cx="99750" cy="86425"/>
                </a:xfrm>
                <a:custGeom>
                  <a:rect b="b" l="l" r="r" t="t"/>
                  <a:pathLst>
                    <a:path extrusionOk="0" h="3457" w="3990">
                      <a:moveTo>
                        <a:pt x="2113" y="354"/>
                      </a:moveTo>
                      <a:cubicBezTo>
                        <a:pt x="2208" y="354"/>
                        <a:pt x="2303" y="364"/>
                        <a:pt x="2399" y="385"/>
                      </a:cubicBezTo>
                      <a:cubicBezTo>
                        <a:pt x="3250" y="580"/>
                        <a:pt x="3683" y="1473"/>
                        <a:pt x="3222" y="2240"/>
                      </a:cubicBezTo>
                      <a:cubicBezTo>
                        <a:pt x="2932" y="2705"/>
                        <a:pt x="2321" y="3083"/>
                        <a:pt x="1755" y="3083"/>
                      </a:cubicBezTo>
                      <a:cubicBezTo>
                        <a:pt x="1641" y="3083"/>
                        <a:pt x="1530" y="3068"/>
                        <a:pt x="1423" y="3035"/>
                      </a:cubicBezTo>
                      <a:cubicBezTo>
                        <a:pt x="712" y="2826"/>
                        <a:pt x="335" y="1780"/>
                        <a:pt x="684" y="1138"/>
                      </a:cubicBezTo>
                      <a:cubicBezTo>
                        <a:pt x="712" y="1110"/>
                        <a:pt x="712" y="1054"/>
                        <a:pt x="712" y="1013"/>
                      </a:cubicBezTo>
                      <a:cubicBezTo>
                        <a:pt x="1090" y="658"/>
                        <a:pt x="1588" y="354"/>
                        <a:pt x="2113" y="354"/>
                      </a:cubicBezTo>
                      <a:close/>
                      <a:moveTo>
                        <a:pt x="2137" y="0"/>
                      </a:moveTo>
                      <a:cubicBezTo>
                        <a:pt x="1463" y="0"/>
                        <a:pt x="805" y="380"/>
                        <a:pt x="321" y="873"/>
                      </a:cubicBezTo>
                      <a:cubicBezTo>
                        <a:pt x="251" y="943"/>
                        <a:pt x="251" y="1040"/>
                        <a:pt x="307" y="1082"/>
                      </a:cubicBezTo>
                      <a:cubicBezTo>
                        <a:pt x="0" y="1836"/>
                        <a:pt x="335" y="2882"/>
                        <a:pt x="1032" y="3286"/>
                      </a:cubicBezTo>
                      <a:cubicBezTo>
                        <a:pt x="1243" y="3404"/>
                        <a:pt x="1476" y="3456"/>
                        <a:pt x="1714" y="3456"/>
                      </a:cubicBezTo>
                      <a:cubicBezTo>
                        <a:pt x="2375" y="3456"/>
                        <a:pt x="3076" y="3057"/>
                        <a:pt x="3445" y="2575"/>
                      </a:cubicBezTo>
                      <a:cubicBezTo>
                        <a:pt x="3989" y="1822"/>
                        <a:pt x="3864" y="720"/>
                        <a:pt x="3027" y="245"/>
                      </a:cubicBezTo>
                      <a:cubicBezTo>
                        <a:pt x="2736" y="74"/>
                        <a:pt x="2435" y="0"/>
                        <a:pt x="2137"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24"/>
                <p:cNvSpPr/>
                <p:nvPr/>
              </p:nvSpPr>
              <p:spPr>
                <a:xfrm>
                  <a:off x="5731225" y="2379075"/>
                  <a:ext cx="106400" cy="89975"/>
                </a:xfrm>
                <a:custGeom>
                  <a:rect b="b" l="l" r="r" t="t"/>
                  <a:pathLst>
                    <a:path extrusionOk="0" h="3599" w="4256">
                      <a:moveTo>
                        <a:pt x="2132" y="350"/>
                      </a:moveTo>
                      <a:cubicBezTo>
                        <a:pt x="2303" y="350"/>
                        <a:pt x="2474" y="375"/>
                        <a:pt x="2637" y="425"/>
                      </a:cubicBezTo>
                      <a:lnTo>
                        <a:pt x="2679" y="467"/>
                      </a:lnTo>
                      <a:cubicBezTo>
                        <a:pt x="3404" y="899"/>
                        <a:pt x="3823" y="1513"/>
                        <a:pt x="3321" y="2350"/>
                      </a:cubicBezTo>
                      <a:cubicBezTo>
                        <a:pt x="3018" y="2854"/>
                        <a:pt x="2505" y="3226"/>
                        <a:pt x="1954" y="3226"/>
                      </a:cubicBezTo>
                      <a:cubicBezTo>
                        <a:pt x="1742" y="3226"/>
                        <a:pt x="1525" y="3171"/>
                        <a:pt x="1312" y="3047"/>
                      </a:cubicBezTo>
                      <a:cubicBezTo>
                        <a:pt x="629" y="2643"/>
                        <a:pt x="447" y="1694"/>
                        <a:pt x="866" y="1025"/>
                      </a:cubicBezTo>
                      <a:cubicBezTo>
                        <a:pt x="1136" y="567"/>
                        <a:pt x="1631" y="350"/>
                        <a:pt x="2132" y="350"/>
                      </a:cubicBezTo>
                      <a:close/>
                      <a:moveTo>
                        <a:pt x="2100" y="0"/>
                      </a:moveTo>
                      <a:cubicBezTo>
                        <a:pt x="1411" y="0"/>
                        <a:pt x="748" y="356"/>
                        <a:pt x="433" y="997"/>
                      </a:cubicBezTo>
                      <a:cubicBezTo>
                        <a:pt x="1" y="1890"/>
                        <a:pt x="364" y="3019"/>
                        <a:pt x="1256" y="3438"/>
                      </a:cubicBezTo>
                      <a:cubicBezTo>
                        <a:pt x="1491" y="3548"/>
                        <a:pt x="1724" y="3598"/>
                        <a:pt x="1948" y="3598"/>
                      </a:cubicBezTo>
                      <a:cubicBezTo>
                        <a:pt x="2629" y="3598"/>
                        <a:pt x="3236" y="3140"/>
                        <a:pt x="3614" y="2531"/>
                      </a:cubicBezTo>
                      <a:cubicBezTo>
                        <a:pt x="4255" y="1527"/>
                        <a:pt x="3767" y="690"/>
                        <a:pt x="2860" y="160"/>
                      </a:cubicBezTo>
                      <a:cubicBezTo>
                        <a:pt x="2846" y="146"/>
                        <a:pt x="2819" y="118"/>
                        <a:pt x="2777" y="118"/>
                      </a:cubicBezTo>
                      <a:cubicBezTo>
                        <a:pt x="2556" y="39"/>
                        <a:pt x="2327" y="0"/>
                        <a:pt x="2100"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61" name="Google Shape;461;p24"/>
              <p:cNvGrpSpPr/>
              <p:nvPr/>
            </p:nvGrpSpPr>
            <p:grpSpPr>
              <a:xfrm>
                <a:off x="3938100" y="988225"/>
                <a:ext cx="854375" cy="100200"/>
                <a:chOff x="4983250" y="2368850"/>
                <a:chExt cx="854375" cy="100200"/>
              </a:xfrm>
            </p:grpSpPr>
            <p:sp>
              <p:nvSpPr>
                <p:cNvPr id="462" name="Google Shape;462;p24"/>
                <p:cNvSpPr/>
                <p:nvPr/>
              </p:nvSpPr>
              <p:spPr>
                <a:xfrm>
                  <a:off x="4983250" y="2369625"/>
                  <a:ext cx="110225" cy="84950"/>
                </a:xfrm>
                <a:custGeom>
                  <a:rect b="b" l="l" r="r" t="t"/>
                  <a:pathLst>
                    <a:path extrusionOk="0" h="3398" w="4409">
                      <a:moveTo>
                        <a:pt x="2511" y="371"/>
                      </a:moveTo>
                      <a:lnTo>
                        <a:pt x="2511" y="371"/>
                      </a:lnTo>
                      <a:cubicBezTo>
                        <a:pt x="3931" y="435"/>
                        <a:pt x="3857" y="3032"/>
                        <a:pt x="2280" y="3032"/>
                      </a:cubicBezTo>
                      <a:cubicBezTo>
                        <a:pt x="2153" y="3032"/>
                        <a:pt x="2016" y="3015"/>
                        <a:pt x="1869" y="2979"/>
                      </a:cubicBezTo>
                      <a:cubicBezTo>
                        <a:pt x="1102" y="2798"/>
                        <a:pt x="419" y="2268"/>
                        <a:pt x="767" y="1403"/>
                      </a:cubicBezTo>
                      <a:cubicBezTo>
                        <a:pt x="995" y="839"/>
                        <a:pt x="1439" y="389"/>
                        <a:pt x="2038" y="389"/>
                      </a:cubicBezTo>
                      <a:cubicBezTo>
                        <a:pt x="2136" y="389"/>
                        <a:pt x="2238" y="401"/>
                        <a:pt x="2343" y="426"/>
                      </a:cubicBezTo>
                      <a:cubicBezTo>
                        <a:pt x="2360" y="430"/>
                        <a:pt x="2376" y="431"/>
                        <a:pt x="2391" y="431"/>
                      </a:cubicBezTo>
                      <a:cubicBezTo>
                        <a:pt x="2439" y="431"/>
                        <a:pt x="2479" y="413"/>
                        <a:pt x="2511" y="371"/>
                      </a:cubicBezTo>
                      <a:close/>
                      <a:moveTo>
                        <a:pt x="2418" y="0"/>
                      </a:moveTo>
                      <a:cubicBezTo>
                        <a:pt x="2328" y="0"/>
                        <a:pt x="2233" y="7"/>
                        <a:pt x="2134" y="22"/>
                      </a:cubicBezTo>
                      <a:cubicBezTo>
                        <a:pt x="2107" y="20"/>
                        <a:pt x="2081" y="20"/>
                        <a:pt x="2054" y="20"/>
                      </a:cubicBezTo>
                      <a:cubicBezTo>
                        <a:pt x="1241" y="20"/>
                        <a:pt x="592" y="634"/>
                        <a:pt x="349" y="1431"/>
                      </a:cubicBezTo>
                      <a:cubicBezTo>
                        <a:pt x="0" y="2560"/>
                        <a:pt x="1102" y="3286"/>
                        <a:pt x="2134" y="3383"/>
                      </a:cubicBezTo>
                      <a:cubicBezTo>
                        <a:pt x="2212" y="3393"/>
                        <a:pt x="2287" y="3397"/>
                        <a:pt x="2359" y="3397"/>
                      </a:cubicBezTo>
                      <a:cubicBezTo>
                        <a:pt x="4334" y="3397"/>
                        <a:pt x="4409" y="0"/>
                        <a:pt x="2418"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24"/>
                <p:cNvSpPr/>
                <p:nvPr/>
              </p:nvSpPr>
              <p:spPr>
                <a:xfrm>
                  <a:off x="5129350" y="2368850"/>
                  <a:ext cx="99400" cy="86275"/>
                </a:xfrm>
                <a:custGeom>
                  <a:rect b="b" l="l" r="r" t="t"/>
                  <a:pathLst>
                    <a:path extrusionOk="0" h="3451" w="3976">
                      <a:moveTo>
                        <a:pt x="2100" y="370"/>
                      </a:moveTo>
                      <a:cubicBezTo>
                        <a:pt x="2195" y="370"/>
                        <a:pt x="2290" y="380"/>
                        <a:pt x="2386" y="402"/>
                      </a:cubicBezTo>
                      <a:cubicBezTo>
                        <a:pt x="3223" y="569"/>
                        <a:pt x="3669" y="1476"/>
                        <a:pt x="3209" y="2243"/>
                      </a:cubicBezTo>
                      <a:cubicBezTo>
                        <a:pt x="2917" y="2710"/>
                        <a:pt x="2313" y="3098"/>
                        <a:pt x="1739" y="3098"/>
                      </a:cubicBezTo>
                      <a:cubicBezTo>
                        <a:pt x="1627" y="3098"/>
                        <a:pt x="1516" y="3084"/>
                        <a:pt x="1409" y="3052"/>
                      </a:cubicBezTo>
                      <a:cubicBezTo>
                        <a:pt x="698" y="2843"/>
                        <a:pt x="335" y="1796"/>
                        <a:pt x="684" y="1155"/>
                      </a:cubicBezTo>
                      <a:cubicBezTo>
                        <a:pt x="698" y="1113"/>
                        <a:pt x="698" y="1057"/>
                        <a:pt x="698" y="1029"/>
                      </a:cubicBezTo>
                      <a:cubicBezTo>
                        <a:pt x="1088" y="675"/>
                        <a:pt x="1578" y="370"/>
                        <a:pt x="2100" y="370"/>
                      </a:cubicBezTo>
                      <a:close/>
                      <a:moveTo>
                        <a:pt x="2125" y="0"/>
                      </a:moveTo>
                      <a:cubicBezTo>
                        <a:pt x="1458" y="0"/>
                        <a:pt x="803" y="375"/>
                        <a:pt x="321" y="876"/>
                      </a:cubicBezTo>
                      <a:cubicBezTo>
                        <a:pt x="252" y="946"/>
                        <a:pt x="252" y="1029"/>
                        <a:pt x="294" y="1085"/>
                      </a:cubicBezTo>
                      <a:cubicBezTo>
                        <a:pt x="1" y="1824"/>
                        <a:pt x="335" y="2870"/>
                        <a:pt x="1033" y="3275"/>
                      </a:cubicBezTo>
                      <a:cubicBezTo>
                        <a:pt x="1241" y="3397"/>
                        <a:pt x="1472" y="3451"/>
                        <a:pt x="1709" y="3451"/>
                      </a:cubicBezTo>
                      <a:cubicBezTo>
                        <a:pt x="2364" y="3451"/>
                        <a:pt x="3063" y="3045"/>
                        <a:pt x="3432" y="2564"/>
                      </a:cubicBezTo>
                      <a:cubicBezTo>
                        <a:pt x="3976" y="1824"/>
                        <a:pt x="3836" y="736"/>
                        <a:pt x="3013" y="248"/>
                      </a:cubicBezTo>
                      <a:cubicBezTo>
                        <a:pt x="2724" y="75"/>
                        <a:pt x="2423" y="0"/>
                        <a:pt x="2125"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24"/>
                <p:cNvSpPr/>
                <p:nvPr/>
              </p:nvSpPr>
              <p:spPr>
                <a:xfrm>
                  <a:off x="5277900" y="2371250"/>
                  <a:ext cx="106400" cy="89925"/>
                </a:xfrm>
                <a:custGeom>
                  <a:rect b="b" l="l" r="r" t="t"/>
                  <a:pathLst>
                    <a:path extrusionOk="0" h="3597" w="4256">
                      <a:moveTo>
                        <a:pt x="2118" y="354"/>
                      </a:moveTo>
                      <a:cubicBezTo>
                        <a:pt x="2293" y="354"/>
                        <a:pt x="2469" y="380"/>
                        <a:pt x="2637" y="431"/>
                      </a:cubicBezTo>
                      <a:lnTo>
                        <a:pt x="2679" y="459"/>
                      </a:lnTo>
                      <a:cubicBezTo>
                        <a:pt x="3404" y="891"/>
                        <a:pt x="3809" y="1505"/>
                        <a:pt x="3320" y="2342"/>
                      </a:cubicBezTo>
                      <a:cubicBezTo>
                        <a:pt x="3019" y="2845"/>
                        <a:pt x="2507" y="3225"/>
                        <a:pt x="1957" y="3225"/>
                      </a:cubicBezTo>
                      <a:cubicBezTo>
                        <a:pt x="1744" y="3225"/>
                        <a:pt x="1526" y="3168"/>
                        <a:pt x="1312" y="3039"/>
                      </a:cubicBezTo>
                      <a:cubicBezTo>
                        <a:pt x="628" y="2635"/>
                        <a:pt x="447" y="1700"/>
                        <a:pt x="866" y="1017"/>
                      </a:cubicBezTo>
                      <a:cubicBezTo>
                        <a:pt x="1133" y="564"/>
                        <a:pt x="1622" y="354"/>
                        <a:pt x="2118" y="354"/>
                      </a:cubicBezTo>
                      <a:close/>
                      <a:moveTo>
                        <a:pt x="2120" y="0"/>
                      </a:moveTo>
                      <a:cubicBezTo>
                        <a:pt x="1428" y="0"/>
                        <a:pt x="765" y="357"/>
                        <a:pt x="447" y="1003"/>
                      </a:cubicBezTo>
                      <a:cubicBezTo>
                        <a:pt x="1" y="1896"/>
                        <a:pt x="377" y="3026"/>
                        <a:pt x="1256" y="3444"/>
                      </a:cubicBezTo>
                      <a:cubicBezTo>
                        <a:pt x="1487" y="3549"/>
                        <a:pt x="1715" y="3597"/>
                        <a:pt x="1936" y="3597"/>
                      </a:cubicBezTo>
                      <a:cubicBezTo>
                        <a:pt x="2622" y="3597"/>
                        <a:pt x="3233" y="3139"/>
                        <a:pt x="3613" y="2537"/>
                      </a:cubicBezTo>
                      <a:cubicBezTo>
                        <a:pt x="4255" y="1519"/>
                        <a:pt x="3767" y="710"/>
                        <a:pt x="2860" y="166"/>
                      </a:cubicBezTo>
                      <a:cubicBezTo>
                        <a:pt x="2846" y="152"/>
                        <a:pt x="2818" y="110"/>
                        <a:pt x="2776" y="110"/>
                      </a:cubicBezTo>
                      <a:cubicBezTo>
                        <a:pt x="2561" y="36"/>
                        <a:pt x="2339" y="0"/>
                        <a:pt x="2120"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24"/>
                <p:cNvSpPr/>
                <p:nvPr/>
              </p:nvSpPr>
              <p:spPr>
                <a:xfrm>
                  <a:off x="5423325" y="2380850"/>
                  <a:ext cx="109800" cy="85275"/>
                </a:xfrm>
                <a:custGeom>
                  <a:rect b="b" l="l" r="r" t="t"/>
                  <a:pathLst>
                    <a:path extrusionOk="0" h="3411" w="4392">
                      <a:moveTo>
                        <a:pt x="2483" y="368"/>
                      </a:moveTo>
                      <a:cubicBezTo>
                        <a:pt x="3900" y="458"/>
                        <a:pt x="3854" y="3046"/>
                        <a:pt x="2267" y="3046"/>
                      </a:cubicBezTo>
                      <a:cubicBezTo>
                        <a:pt x="2136" y="3046"/>
                        <a:pt x="1994" y="3029"/>
                        <a:pt x="1841" y="2990"/>
                      </a:cubicBezTo>
                      <a:cubicBezTo>
                        <a:pt x="1074" y="2795"/>
                        <a:pt x="391" y="2279"/>
                        <a:pt x="740" y="1400"/>
                      </a:cubicBezTo>
                      <a:cubicBezTo>
                        <a:pt x="968" y="847"/>
                        <a:pt x="1414" y="387"/>
                        <a:pt x="2016" y="387"/>
                      </a:cubicBezTo>
                      <a:cubicBezTo>
                        <a:pt x="2112" y="387"/>
                        <a:pt x="2212" y="399"/>
                        <a:pt x="2316" y="424"/>
                      </a:cubicBezTo>
                      <a:cubicBezTo>
                        <a:pt x="2332" y="427"/>
                        <a:pt x="2348" y="429"/>
                        <a:pt x="2363" y="429"/>
                      </a:cubicBezTo>
                      <a:cubicBezTo>
                        <a:pt x="2411" y="429"/>
                        <a:pt x="2451" y="411"/>
                        <a:pt x="2483" y="368"/>
                      </a:cubicBezTo>
                      <a:close/>
                      <a:moveTo>
                        <a:pt x="2383" y="1"/>
                      </a:moveTo>
                      <a:cubicBezTo>
                        <a:pt x="2299" y="1"/>
                        <a:pt x="2212" y="7"/>
                        <a:pt x="2120" y="19"/>
                      </a:cubicBezTo>
                      <a:cubicBezTo>
                        <a:pt x="2102" y="19"/>
                        <a:pt x="2084" y="18"/>
                        <a:pt x="2066" y="18"/>
                      </a:cubicBezTo>
                      <a:cubicBezTo>
                        <a:pt x="1240" y="18"/>
                        <a:pt x="581" y="637"/>
                        <a:pt x="349" y="1442"/>
                      </a:cubicBezTo>
                      <a:cubicBezTo>
                        <a:pt x="0" y="2572"/>
                        <a:pt x="1088" y="3283"/>
                        <a:pt x="2120" y="3395"/>
                      </a:cubicBezTo>
                      <a:cubicBezTo>
                        <a:pt x="2201" y="3405"/>
                        <a:pt x="2279" y="3410"/>
                        <a:pt x="2354" y="3410"/>
                      </a:cubicBezTo>
                      <a:cubicBezTo>
                        <a:pt x="4315" y="3410"/>
                        <a:pt x="4391" y="1"/>
                        <a:pt x="2383"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24"/>
                <p:cNvSpPr/>
                <p:nvPr/>
              </p:nvSpPr>
              <p:spPr>
                <a:xfrm>
                  <a:off x="5579900" y="2380425"/>
                  <a:ext cx="99750" cy="86425"/>
                </a:xfrm>
                <a:custGeom>
                  <a:rect b="b" l="l" r="r" t="t"/>
                  <a:pathLst>
                    <a:path extrusionOk="0" h="3457" w="3990">
                      <a:moveTo>
                        <a:pt x="2113" y="354"/>
                      </a:moveTo>
                      <a:cubicBezTo>
                        <a:pt x="2208" y="354"/>
                        <a:pt x="2303" y="364"/>
                        <a:pt x="2399" y="385"/>
                      </a:cubicBezTo>
                      <a:cubicBezTo>
                        <a:pt x="3250" y="580"/>
                        <a:pt x="3683" y="1473"/>
                        <a:pt x="3222" y="2240"/>
                      </a:cubicBezTo>
                      <a:cubicBezTo>
                        <a:pt x="2932" y="2705"/>
                        <a:pt x="2321" y="3083"/>
                        <a:pt x="1755" y="3083"/>
                      </a:cubicBezTo>
                      <a:cubicBezTo>
                        <a:pt x="1641" y="3083"/>
                        <a:pt x="1530" y="3068"/>
                        <a:pt x="1423" y="3035"/>
                      </a:cubicBezTo>
                      <a:cubicBezTo>
                        <a:pt x="712" y="2826"/>
                        <a:pt x="335" y="1780"/>
                        <a:pt x="684" y="1138"/>
                      </a:cubicBezTo>
                      <a:cubicBezTo>
                        <a:pt x="712" y="1110"/>
                        <a:pt x="712" y="1054"/>
                        <a:pt x="712" y="1013"/>
                      </a:cubicBezTo>
                      <a:cubicBezTo>
                        <a:pt x="1090" y="658"/>
                        <a:pt x="1588" y="354"/>
                        <a:pt x="2113" y="354"/>
                      </a:cubicBezTo>
                      <a:close/>
                      <a:moveTo>
                        <a:pt x="2137" y="0"/>
                      </a:moveTo>
                      <a:cubicBezTo>
                        <a:pt x="1463" y="0"/>
                        <a:pt x="805" y="380"/>
                        <a:pt x="321" y="873"/>
                      </a:cubicBezTo>
                      <a:cubicBezTo>
                        <a:pt x="251" y="943"/>
                        <a:pt x="251" y="1040"/>
                        <a:pt x="307" y="1082"/>
                      </a:cubicBezTo>
                      <a:cubicBezTo>
                        <a:pt x="0" y="1836"/>
                        <a:pt x="335" y="2882"/>
                        <a:pt x="1032" y="3286"/>
                      </a:cubicBezTo>
                      <a:cubicBezTo>
                        <a:pt x="1243" y="3404"/>
                        <a:pt x="1476" y="3456"/>
                        <a:pt x="1714" y="3456"/>
                      </a:cubicBezTo>
                      <a:cubicBezTo>
                        <a:pt x="2375" y="3456"/>
                        <a:pt x="3076" y="3057"/>
                        <a:pt x="3445" y="2575"/>
                      </a:cubicBezTo>
                      <a:cubicBezTo>
                        <a:pt x="3989" y="1822"/>
                        <a:pt x="3864" y="720"/>
                        <a:pt x="3027" y="245"/>
                      </a:cubicBezTo>
                      <a:cubicBezTo>
                        <a:pt x="2736" y="74"/>
                        <a:pt x="2435" y="0"/>
                        <a:pt x="2137"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24"/>
                <p:cNvSpPr/>
                <p:nvPr/>
              </p:nvSpPr>
              <p:spPr>
                <a:xfrm>
                  <a:off x="5731225" y="2379075"/>
                  <a:ext cx="106400" cy="89975"/>
                </a:xfrm>
                <a:custGeom>
                  <a:rect b="b" l="l" r="r" t="t"/>
                  <a:pathLst>
                    <a:path extrusionOk="0" h="3599" w="4256">
                      <a:moveTo>
                        <a:pt x="2132" y="350"/>
                      </a:moveTo>
                      <a:cubicBezTo>
                        <a:pt x="2303" y="350"/>
                        <a:pt x="2474" y="375"/>
                        <a:pt x="2637" y="425"/>
                      </a:cubicBezTo>
                      <a:lnTo>
                        <a:pt x="2679" y="467"/>
                      </a:lnTo>
                      <a:cubicBezTo>
                        <a:pt x="3404" y="899"/>
                        <a:pt x="3823" y="1513"/>
                        <a:pt x="3321" y="2350"/>
                      </a:cubicBezTo>
                      <a:cubicBezTo>
                        <a:pt x="3018" y="2854"/>
                        <a:pt x="2505" y="3226"/>
                        <a:pt x="1954" y="3226"/>
                      </a:cubicBezTo>
                      <a:cubicBezTo>
                        <a:pt x="1742" y="3226"/>
                        <a:pt x="1525" y="3171"/>
                        <a:pt x="1312" y="3047"/>
                      </a:cubicBezTo>
                      <a:cubicBezTo>
                        <a:pt x="629" y="2643"/>
                        <a:pt x="447" y="1694"/>
                        <a:pt x="866" y="1025"/>
                      </a:cubicBezTo>
                      <a:cubicBezTo>
                        <a:pt x="1136" y="567"/>
                        <a:pt x="1631" y="350"/>
                        <a:pt x="2132" y="350"/>
                      </a:cubicBezTo>
                      <a:close/>
                      <a:moveTo>
                        <a:pt x="2100" y="0"/>
                      </a:moveTo>
                      <a:cubicBezTo>
                        <a:pt x="1411" y="0"/>
                        <a:pt x="748" y="356"/>
                        <a:pt x="433" y="997"/>
                      </a:cubicBezTo>
                      <a:cubicBezTo>
                        <a:pt x="1" y="1890"/>
                        <a:pt x="364" y="3019"/>
                        <a:pt x="1256" y="3438"/>
                      </a:cubicBezTo>
                      <a:cubicBezTo>
                        <a:pt x="1491" y="3548"/>
                        <a:pt x="1724" y="3598"/>
                        <a:pt x="1948" y="3598"/>
                      </a:cubicBezTo>
                      <a:cubicBezTo>
                        <a:pt x="2629" y="3598"/>
                        <a:pt x="3236" y="3140"/>
                        <a:pt x="3614" y="2531"/>
                      </a:cubicBezTo>
                      <a:cubicBezTo>
                        <a:pt x="4255" y="1527"/>
                        <a:pt x="3767" y="690"/>
                        <a:pt x="2860" y="160"/>
                      </a:cubicBezTo>
                      <a:cubicBezTo>
                        <a:pt x="2846" y="146"/>
                        <a:pt x="2819" y="118"/>
                        <a:pt x="2777" y="118"/>
                      </a:cubicBezTo>
                      <a:cubicBezTo>
                        <a:pt x="2556" y="39"/>
                        <a:pt x="2327" y="0"/>
                        <a:pt x="2100"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68" name="Google Shape;468;p24"/>
              <p:cNvGrpSpPr/>
              <p:nvPr/>
            </p:nvGrpSpPr>
            <p:grpSpPr>
              <a:xfrm>
                <a:off x="4842075" y="988225"/>
                <a:ext cx="696400" cy="98000"/>
                <a:chOff x="4983250" y="2368850"/>
                <a:chExt cx="696400" cy="98000"/>
              </a:xfrm>
            </p:grpSpPr>
            <p:sp>
              <p:nvSpPr>
                <p:cNvPr id="469" name="Google Shape;469;p24"/>
                <p:cNvSpPr/>
                <p:nvPr/>
              </p:nvSpPr>
              <p:spPr>
                <a:xfrm>
                  <a:off x="4983250" y="2369625"/>
                  <a:ext cx="110225" cy="84950"/>
                </a:xfrm>
                <a:custGeom>
                  <a:rect b="b" l="l" r="r" t="t"/>
                  <a:pathLst>
                    <a:path extrusionOk="0" h="3398" w="4409">
                      <a:moveTo>
                        <a:pt x="2511" y="371"/>
                      </a:moveTo>
                      <a:lnTo>
                        <a:pt x="2511" y="371"/>
                      </a:lnTo>
                      <a:cubicBezTo>
                        <a:pt x="3931" y="435"/>
                        <a:pt x="3857" y="3032"/>
                        <a:pt x="2280" y="3032"/>
                      </a:cubicBezTo>
                      <a:cubicBezTo>
                        <a:pt x="2153" y="3032"/>
                        <a:pt x="2016" y="3015"/>
                        <a:pt x="1869" y="2979"/>
                      </a:cubicBezTo>
                      <a:cubicBezTo>
                        <a:pt x="1102" y="2798"/>
                        <a:pt x="419" y="2268"/>
                        <a:pt x="767" y="1403"/>
                      </a:cubicBezTo>
                      <a:cubicBezTo>
                        <a:pt x="995" y="839"/>
                        <a:pt x="1439" y="389"/>
                        <a:pt x="2038" y="389"/>
                      </a:cubicBezTo>
                      <a:cubicBezTo>
                        <a:pt x="2136" y="389"/>
                        <a:pt x="2238" y="401"/>
                        <a:pt x="2343" y="426"/>
                      </a:cubicBezTo>
                      <a:cubicBezTo>
                        <a:pt x="2360" y="430"/>
                        <a:pt x="2376" y="431"/>
                        <a:pt x="2391" y="431"/>
                      </a:cubicBezTo>
                      <a:cubicBezTo>
                        <a:pt x="2439" y="431"/>
                        <a:pt x="2479" y="413"/>
                        <a:pt x="2511" y="371"/>
                      </a:cubicBezTo>
                      <a:close/>
                      <a:moveTo>
                        <a:pt x="2418" y="0"/>
                      </a:moveTo>
                      <a:cubicBezTo>
                        <a:pt x="2328" y="0"/>
                        <a:pt x="2233" y="7"/>
                        <a:pt x="2134" y="22"/>
                      </a:cubicBezTo>
                      <a:cubicBezTo>
                        <a:pt x="2107" y="20"/>
                        <a:pt x="2081" y="20"/>
                        <a:pt x="2054" y="20"/>
                      </a:cubicBezTo>
                      <a:cubicBezTo>
                        <a:pt x="1241" y="20"/>
                        <a:pt x="592" y="634"/>
                        <a:pt x="349" y="1431"/>
                      </a:cubicBezTo>
                      <a:cubicBezTo>
                        <a:pt x="0" y="2560"/>
                        <a:pt x="1102" y="3286"/>
                        <a:pt x="2134" y="3383"/>
                      </a:cubicBezTo>
                      <a:cubicBezTo>
                        <a:pt x="2212" y="3393"/>
                        <a:pt x="2287" y="3397"/>
                        <a:pt x="2359" y="3397"/>
                      </a:cubicBezTo>
                      <a:cubicBezTo>
                        <a:pt x="4334" y="3397"/>
                        <a:pt x="4409" y="0"/>
                        <a:pt x="2418"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24"/>
                <p:cNvSpPr/>
                <p:nvPr/>
              </p:nvSpPr>
              <p:spPr>
                <a:xfrm>
                  <a:off x="5129350" y="2368850"/>
                  <a:ext cx="99400" cy="86275"/>
                </a:xfrm>
                <a:custGeom>
                  <a:rect b="b" l="l" r="r" t="t"/>
                  <a:pathLst>
                    <a:path extrusionOk="0" h="3451" w="3976">
                      <a:moveTo>
                        <a:pt x="2100" y="370"/>
                      </a:moveTo>
                      <a:cubicBezTo>
                        <a:pt x="2195" y="370"/>
                        <a:pt x="2290" y="380"/>
                        <a:pt x="2386" y="402"/>
                      </a:cubicBezTo>
                      <a:cubicBezTo>
                        <a:pt x="3223" y="569"/>
                        <a:pt x="3669" y="1476"/>
                        <a:pt x="3209" y="2243"/>
                      </a:cubicBezTo>
                      <a:cubicBezTo>
                        <a:pt x="2917" y="2710"/>
                        <a:pt x="2313" y="3098"/>
                        <a:pt x="1739" y="3098"/>
                      </a:cubicBezTo>
                      <a:cubicBezTo>
                        <a:pt x="1627" y="3098"/>
                        <a:pt x="1516" y="3084"/>
                        <a:pt x="1409" y="3052"/>
                      </a:cubicBezTo>
                      <a:cubicBezTo>
                        <a:pt x="698" y="2843"/>
                        <a:pt x="335" y="1796"/>
                        <a:pt x="684" y="1155"/>
                      </a:cubicBezTo>
                      <a:cubicBezTo>
                        <a:pt x="698" y="1113"/>
                        <a:pt x="698" y="1057"/>
                        <a:pt x="698" y="1029"/>
                      </a:cubicBezTo>
                      <a:cubicBezTo>
                        <a:pt x="1088" y="675"/>
                        <a:pt x="1578" y="370"/>
                        <a:pt x="2100" y="370"/>
                      </a:cubicBezTo>
                      <a:close/>
                      <a:moveTo>
                        <a:pt x="2125" y="0"/>
                      </a:moveTo>
                      <a:cubicBezTo>
                        <a:pt x="1458" y="0"/>
                        <a:pt x="803" y="375"/>
                        <a:pt x="321" y="876"/>
                      </a:cubicBezTo>
                      <a:cubicBezTo>
                        <a:pt x="252" y="946"/>
                        <a:pt x="252" y="1029"/>
                        <a:pt x="294" y="1085"/>
                      </a:cubicBezTo>
                      <a:cubicBezTo>
                        <a:pt x="1" y="1824"/>
                        <a:pt x="335" y="2870"/>
                        <a:pt x="1033" y="3275"/>
                      </a:cubicBezTo>
                      <a:cubicBezTo>
                        <a:pt x="1241" y="3397"/>
                        <a:pt x="1472" y="3451"/>
                        <a:pt x="1709" y="3451"/>
                      </a:cubicBezTo>
                      <a:cubicBezTo>
                        <a:pt x="2364" y="3451"/>
                        <a:pt x="3063" y="3045"/>
                        <a:pt x="3432" y="2564"/>
                      </a:cubicBezTo>
                      <a:cubicBezTo>
                        <a:pt x="3976" y="1824"/>
                        <a:pt x="3836" y="736"/>
                        <a:pt x="3013" y="248"/>
                      </a:cubicBezTo>
                      <a:cubicBezTo>
                        <a:pt x="2724" y="75"/>
                        <a:pt x="2423" y="0"/>
                        <a:pt x="2125"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24"/>
                <p:cNvSpPr/>
                <p:nvPr/>
              </p:nvSpPr>
              <p:spPr>
                <a:xfrm>
                  <a:off x="5277900" y="2371250"/>
                  <a:ext cx="106400" cy="89925"/>
                </a:xfrm>
                <a:custGeom>
                  <a:rect b="b" l="l" r="r" t="t"/>
                  <a:pathLst>
                    <a:path extrusionOk="0" h="3597" w="4256">
                      <a:moveTo>
                        <a:pt x="2118" y="354"/>
                      </a:moveTo>
                      <a:cubicBezTo>
                        <a:pt x="2293" y="354"/>
                        <a:pt x="2469" y="380"/>
                        <a:pt x="2637" y="431"/>
                      </a:cubicBezTo>
                      <a:lnTo>
                        <a:pt x="2679" y="459"/>
                      </a:lnTo>
                      <a:cubicBezTo>
                        <a:pt x="3404" y="891"/>
                        <a:pt x="3809" y="1505"/>
                        <a:pt x="3320" y="2342"/>
                      </a:cubicBezTo>
                      <a:cubicBezTo>
                        <a:pt x="3019" y="2845"/>
                        <a:pt x="2507" y="3225"/>
                        <a:pt x="1957" y="3225"/>
                      </a:cubicBezTo>
                      <a:cubicBezTo>
                        <a:pt x="1744" y="3225"/>
                        <a:pt x="1526" y="3168"/>
                        <a:pt x="1312" y="3039"/>
                      </a:cubicBezTo>
                      <a:cubicBezTo>
                        <a:pt x="628" y="2635"/>
                        <a:pt x="447" y="1700"/>
                        <a:pt x="866" y="1017"/>
                      </a:cubicBezTo>
                      <a:cubicBezTo>
                        <a:pt x="1133" y="564"/>
                        <a:pt x="1622" y="354"/>
                        <a:pt x="2118" y="354"/>
                      </a:cubicBezTo>
                      <a:close/>
                      <a:moveTo>
                        <a:pt x="2120" y="0"/>
                      </a:moveTo>
                      <a:cubicBezTo>
                        <a:pt x="1428" y="0"/>
                        <a:pt x="765" y="357"/>
                        <a:pt x="447" y="1003"/>
                      </a:cubicBezTo>
                      <a:cubicBezTo>
                        <a:pt x="1" y="1896"/>
                        <a:pt x="377" y="3026"/>
                        <a:pt x="1256" y="3444"/>
                      </a:cubicBezTo>
                      <a:cubicBezTo>
                        <a:pt x="1487" y="3549"/>
                        <a:pt x="1715" y="3597"/>
                        <a:pt x="1936" y="3597"/>
                      </a:cubicBezTo>
                      <a:cubicBezTo>
                        <a:pt x="2622" y="3597"/>
                        <a:pt x="3233" y="3139"/>
                        <a:pt x="3613" y="2537"/>
                      </a:cubicBezTo>
                      <a:cubicBezTo>
                        <a:pt x="4255" y="1519"/>
                        <a:pt x="3767" y="710"/>
                        <a:pt x="2860" y="166"/>
                      </a:cubicBezTo>
                      <a:cubicBezTo>
                        <a:pt x="2846" y="152"/>
                        <a:pt x="2818" y="110"/>
                        <a:pt x="2776" y="110"/>
                      </a:cubicBezTo>
                      <a:cubicBezTo>
                        <a:pt x="2561" y="36"/>
                        <a:pt x="2339" y="0"/>
                        <a:pt x="2120"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24"/>
                <p:cNvSpPr/>
                <p:nvPr/>
              </p:nvSpPr>
              <p:spPr>
                <a:xfrm>
                  <a:off x="5423325" y="2380850"/>
                  <a:ext cx="109800" cy="85275"/>
                </a:xfrm>
                <a:custGeom>
                  <a:rect b="b" l="l" r="r" t="t"/>
                  <a:pathLst>
                    <a:path extrusionOk="0" h="3411" w="4392">
                      <a:moveTo>
                        <a:pt x="2483" y="368"/>
                      </a:moveTo>
                      <a:cubicBezTo>
                        <a:pt x="3900" y="458"/>
                        <a:pt x="3854" y="3046"/>
                        <a:pt x="2267" y="3046"/>
                      </a:cubicBezTo>
                      <a:cubicBezTo>
                        <a:pt x="2136" y="3046"/>
                        <a:pt x="1994" y="3029"/>
                        <a:pt x="1841" y="2990"/>
                      </a:cubicBezTo>
                      <a:cubicBezTo>
                        <a:pt x="1074" y="2795"/>
                        <a:pt x="391" y="2279"/>
                        <a:pt x="740" y="1400"/>
                      </a:cubicBezTo>
                      <a:cubicBezTo>
                        <a:pt x="968" y="847"/>
                        <a:pt x="1414" y="387"/>
                        <a:pt x="2016" y="387"/>
                      </a:cubicBezTo>
                      <a:cubicBezTo>
                        <a:pt x="2112" y="387"/>
                        <a:pt x="2212" y="399"/>
                        <a:pt x="2316" y="424"/>
                      </a:cubicBezTo>
                      <a:cubicBezTo>
                        <a:pt x="2332" y="427"/>
                        <a:pt x="2348" y="429"/>
                        <a:pt x="2363" y="429"/>
                      </a:cubicBezTo>
                      <a:cubicBezTo>
                        <a:pt x="2411" y="429"/>
                        <a:pt x="2451" y="411"/>
                        <a:pt x="2483" y="368"/>
                      </a:cubicBezTo>
                      <a:close/>
                      <a:moveTo>
                        <a:pt x="2383" y="1"/>
                      </a:moveTo>
                      <a:cubicBezTo>
                        <a:pt x="2299" y="1"/>
                        <a:pt x="2212" y="7"/>
                        <a:pt x="2120" y="19"/>
                      </a:cubicBezTo>
                      <a:cubicBezTo>
                        <a:pt x="2102" y="19"/>
                        <a:pt x="2084" y="18"/>
                        <a:pt x="2066" y="18"/>
                      </a:cubicBezTo>
                      <a:cubicBezTo>
                        <a:pt x="1240" y="18"/>
                        <a:pt x="581" y="637"/>
                        <a:pt x="349" y="1442"/>
                      </a:cubicBezTo>
                      <a:cubicBezTo>
                        <a:pt x="0" y="2572"/>
                        <a:pt x="1088" y="3283"/>
                        <a:pt x="2120" y="3395"/>
                      </a:cubicBezTo>
                      <a:cubicBezTo>
                        <a:pt x="2201" y="3405"/>
                        <a:pt x="2279" y="3410"/>
                        <a:pt x="2354" y="3410"/>
                      </a:cubicBezTo>
                      <a:cubicBezTo>
                        <a:pt x="4315" y="3410"/>
                        <a:pt x="4391" y="1"/>
                        <a:pt x="2383"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24"/>
                <p:cNvSpPr/>
                <p:nvPr/>
              </p:nvSpPr>
              <p:spPr>
                <a:xfrm>
                  <a:off x="5579900" y="2380425"/>
                  <a:ext cx="99750" cy="86425"/>
                </a:xfrm>
                <a:custGeom>
                  <a:rect b="b" l="l" r="r" t="t"/>
                  <a:pathLst>
                    <a:path extrusionOk="0" h="3457" w="3990">
                      <a:moveTo>
                        <a:pt x="2113" y="354"/>
                      </a:moveTo>
                      <a:cubicBezTo>
                        <a:pt x="2208" y="354"/>
                        <a:pt x="2303" y="364"/>
                        <a:pt x="2399" y="385"/>
                      </a:cubicBezTo>
                      <a:cubicBezTo>
                        <a:pt x="3250" y="580"/>
                        <a:pt x="3683" y="1473"/>
                        <a:pt x="3222" y="2240"/>
                      </a:cubicBezTo>
                      <a:cubicBezTo>
                        <a:pt x="2932" y="2705"/>
                        <a:pt x="2321" y="3083"/>
                        <a:pt x="1755" y="3083"/>
                      </a:cubicBezTo>
                      <a:cubicBezTo>
                        <a:pt x="1641" y="3083"/>
                        <a:pt x="1530" y="3068"/>
                        <a:pt x="1423" y="3035"/>
                      </a:cubicBezTo>
                      <a:cubicBezTo>
                        <a:pt x="712" y="2826"/>
                        <a:pt x="335" y="1780"/>
                        <a:pt x="684" y="1138"/>
                      </a:cubicBezTo>
                      <a:cubicBezTo>
                        <a:pt x="712" y="1110"/>
                        <a:pt x="712" y="1054"/>
                        <a:pt x="712" y="1013"/>
                      </a:cubicBezTo>
                      <a:cubicBezTo>
                        <a:pt x="1090" y="658"/>
                        <a:pt x="1588" y="354"/>
                        <a:pt x="2113" y="354"/>
                      </a:cubicBezTo>
                      <a:close/>
                      <a:moveTo>
                        <a:pt x="2137" y="0"/>
                      </a:moveTo>
                      <a:cubicBezTo>
                        <a:pt x="1463" y="0"/>
                        <a:pt x="805" y="380"/>
                        <a:pt x="321" y="873"/>
                      </a:cubicBezTo>
                      <a:cubicBezTo>
                        <a:pt x="251" y="943"/>
                        <a:pt x="251" y="1040"/>
                        <a:pt x="307" y="1082"/>
                      </a:cubicBezTo>
                      <a:cubicBezTo>
                        <a:pt x="0" y="1836"/>
                        <a:pt x="335" y="2882"/>
                        <a:pt x="1032" y="3286"/>
                      </a:cubicBezTo>
                      <a:cubicBezTo>
                        <a:pt x="1243" y="3404"/>
                        <a:pt x="1476" y="3456"/>
                        <a:pt x="1714" y="3456"/>
                      </a:cubicBezTo>
                      <a:cubicBezTo>
                        <a:pt x="2375" y="3456"/>
                        <a:pt x="3076" y="3057"/>
                        <a:pt x="3445" y="2575"/>
                      </a:cubicBezTo>
                      <a:cubicBezTo>
                        <a:pt x="3989" y="1822"/>
                        <a:pt x="3864" y="720"/>
                        <a:pt x="3027" y="245"/>
                      </a:cubicBezTo>
                      <a:cubicBezTo>
                        <a:pt x="2736" y="74"/>
                        <a:pt x="2435" y="0"/>
                        <a:pt x="2137"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74" name="Google Shape;474;p24"/>
              <p:cNvGrpSpPr/>
              <p:nvPr/>
            </p:nvGrpSpPr>
            <p:grpSpPr>
              <a:xfrm>
                <a:off x="5588075" y="989325"/>
                <a:ext cx="401050" cy="92325"/>
                <a:chOff x="4983250" y="2368850"/>
                <a:chExt cx="401050" cy="92325"/>
              </a:xfrm>
            </p:grpSpPr>
            <p:sp>
              <p:nvSpPr>
                <p:cNvPr id="475" name="Google Shape;475;p24"/>
                <p:cNvSpPr/>
                <p:nvPr/>
              </p:nvSpPr>
              <p:spPr>
                <a:xfrm>
                  <a:off x="4983250" y="2369625"/>
                  <a:ext cx="110225" cy="84950"/>
                </a:xfrm>
                <a:custGeom>
                  <a:rect b="b" l="l" r="r" t="t"/>
                  <a:pathLst>
                    <a:path extrusionOk="0" h="3398" w="4409">
                      <a:moveTo>
                        <a:pt x="2511" y="371"/>
                      </a:moveTo>
                      <a:lnTo>
                        <a:pt x="2511" y="371"/>
                      </a:lnTo>
                      <a:cubicBezTo>
                        <a:pt x="3931" y="435"/>
                        <a:pt x="3857" y="3032"/>
                        <a:pt x="2280" y="3032"/>
                      </a:cubicBezTo>
                      <a:cubicBezTo>
                        <a:pt x="2153" y="3032"/>
                        <a:pt x="2016" y="3015"/>
                        <a:pt x="1869" y="2979"/>
                      </a:cubicBezTo>
                      <a:cubicBezTo>
                        <a:pt x="1102" y="2798"/>
                        <a:pt x="419" y="2268"/>
                        <a:pt x="767" y="1403"/>
                      </a:cubicBezTo>
                      <a:cubicBezTo>
                        <a:pt x="995" y="839"/>
                        <a:pt x="1439" y="389"/>
                        <a:pt x="2038" y="389"/>
                      </a:cubicBezTo>
                      <a:cubicBezTo>
                        <a:pt x="2136" y="389"/>
                        <a:pt x="2238" y="401"/>
                        <a:pt x="2343" y="426"/>
                      </a:cubicBezTo>
                      <a:cubicBezTo>
                        <a:pt x="2360" y="430"/>
                        <a:pt x="2376" y="431"/>
                        <a:pt x="2391" y="431"/>
                      </a:cubicBezTo>
                      <a:cubicBezTo>
                        <a:pt x="2439" y="431"/>
                        <a:pt x="2479" y="413"/>
                        <a:pt x="2511" y="371"/>
                      </a:cubicBezTo>
                      <a:close/>
                      <a:moveTo>
                        <a:pt x="2418" y="0"/>
                      </a:moveTo>
                      <a:cubicBezTo>
                        <a:pt x="2328" y="0"/>
                        <a:pt x="2233" y="7"/>
                        <a:pt x="2134" y="22"/>
                      </a:cubicBezTo>
                      <a:cubicBezTo>
                        <a:pt x="2107" y="20"/>
                        <a:pt x="2081" y="20"/>
                        <a:pt x="2054" y="20"/>
                      </a:cubicBezTo>
                      <a:cubicBezTo>
                        <a:pt x="1241" y="20"/>
                        <a:pt x="592" y="634"/>
                        <a:pt x="349" y="1431"/>
                      </a:cubicBezTo>
                      <a:cubicBezTo>
                        <a:pt x="0" y="2560"/>
                        <a:pt x="1102" y="3286"/>
                        <a:pt x="2134" y="3383"/>
                      </a:cubicBezTo>
                      <a:cubicBezTo>
                        <a:pt x="2212" y="3393"/>
                        <a:pt x="2287" y="3397"/>
                        <a:pt x="2359" y="3397"/>
                      </a:cubicBezTo>
                      <a:cubicBezTo>
                        <a:pt x="4334" y="3397"/>
                        <a:pt x="4409" y="0"/>
                        <a:pt x="2418"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24"/>
                <p:cNvSpPr/>
                <p:nvPr/>
              </p:nvSpPr>
              <p:spPr>
                <a:xfrm>
                  <a:off x="5129350" y="2368850"/>
                  <a:ext cx="99400" cy="86275"/>
                </a:xfrm>
                <a:custGeom>
                  <a:rect b="b" l="l" r="r" t="t"/>
                  <a:pathLst>
                    <a:path extrusionOk="0" h="3451" w="3976">
                      <a:moveTo>
                        <a:pt x="2100" y="370"/>
                      </a:moveTo>
                      <a:cubicBezTo>
                        <a:pt x="2195" y="370"/>
                        <a:pt x="2290" y="380"/>
                        <a:pt x="2386" y="402"/>
                      </a:cubicBezTo>
                      <a:cubicBezTo>
                        <a:pt x="3223" y="569"/>
                        <a:pt x="3669" y="1476"/>
                        <a:pt x="3209" y="2243"/>
                      </a:cubicBezTo>
                      <a:cubicBezTo>
                        <a:pt x="2917" y="2710"/>
                        <a:pt x="2313" y="3098"/>
                        <a:pt x="1739" y="3098"/>
                      </a:cubicBezTo>
                      <a:cubicBezTo>
                        <a:pt x="1627" y="3098"/>
                        <a:pt x="1516" y="3084"/>
                        <a:pt x="1409" y="3052"/>
                      </a:cubicBezTo>
                      <a:cubicBezTo>
                        <a:pt x="698" y="2843"/>
                        <a:pt x="335" y="1796"/>
                        <a:pt x="684" y="1155"/>
                      </a:cubicBezTo>
                      <a:cubicBezTo>
                        <a:pt x="698" y="1113"/>
                        <a:pt x="698" y="1057"/>
                        <a:pt x="698" y="1029"/>
                      </a:cubicBezTo>
                      <a:cubicBezTo>
                        <a:pt x="1088" y="675"/>
                        <a:pt x="1578" y="370"/>
                        <a:pt x="2100" y="370"/>
                      </a:cubicBezTo>
                      <a:close/>
                      <a:moveTo>
                        <a:pt x="2125" y="0"/>
                      </a:moveTo>
                      <a:cubicBezTo>
                        <a:pt x="1458" y="0"/>
                        <a:pt x="803" y="375"/>
                        <a:pt x="321" y="876"/>
                      </a:cubicBezTo>
                      <a:cubicBezTo>
                        <a:pt x="252" y="946"/>
                        <a:pt x="252" y="1029"/>
                        <a:pt x="294" y="1085"/>
                      </a:cubicBezTo>
                      <a:cubicBezTo>
                        <a:pt x="1" y="1824"/>
                        <a:pt x="335" y="2870"/>
                        <a:pt x="1033" y="3275"/>
                      </a:cubicBezTo>
                      <a:cubicBezTo>
                        <a:pt x="1241" y="3397"/>
                        <a:pt x="1472" y="3451"/>
                        <a:pt x="1709" y="3451"/>
                      </a:cubicBezTo>
                      <a:cubicBezTo>
                        <a:pt x="2364" y="3451"/>
                        <a:pt x="3063" y="3045"/>
                        <a:pt x="3432" y="2564"/>
                      </a:cubicBezTo>
                      <a:cubicBezTo>
                        <a:pt x="3976" y="1824"/>
                        <a:pt x="3836" y="736"/>
                        <a:pt x="3013" y="248"/>
                      </a:cubicBezTo>
                      <a:cubicBezTo>
                        <a:pt x="2724" y="75"/>
                        <a:pt x="2423" y="0"/>
                        <a:pt x="2125"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24"/>
                <p:cNvSpPr/>
                <p:nvPr/>
              </p:nvSpPr>
              <p:spPr>
                <a:xfrm>
                  <a:off x="5277900" y="2371250"/>
                  <a:ext cx="106400" cy="89925"/>
                </a:xfrm>
                <a:custGeom>
                  <a:rect b="b" l="l" r="r" t="t"/>
                  <a:pathLst>
                    <a:path extrusionOk="0" h="3597" w="4256">
                      <a:moveTo>
                        <a:pt x="2118" y="354"/>
                      </a:moveTo>
                      <a:cubicBezTo>
                        <a:pt x="2293" y="354"/>
                        <a:pt x="2469" y="380"/>
                        <a:pt x="2637" y="431"/>
                      </a:cubicBezTo>
                      <a:lnTo>
                        <a:pt x="2679" y="459"/>
                      </a:lnTo>
                      <a:cubicBezTo>
                        <a:pt x="3404" y="891"/>
                        <a:pt x="3809" y="1505"/>
                        <a:pt x="3320" y="2342"/>
                      </a:cubicBezTo>
                      <a:cubicBezTo>
                        <a:pt x="3019" y="2845"/>
                        <a:pt x="2507" y="3225"/>
                        <a:pt x="1957" y="3225"/>
                      </a:cubicBezTo>
                      <a:cubicBezTo>
                        <a:pt x="1744" y="3225"/>
                        <a:pt x="1526" y="3168"/>
                        <a:pt x="1312" y="3039"/>
                      </a:cubicBezTo>
                      <a:cubicBezTo>
                        <a:pt x="628" y="2635"/>
                        <a:pt x="447" y="1700"/>
                        <a:pt x="866" y="1017"/>
                      </a:cubicBezTo>
                      <a:cubicBezTo>
                        <a:pt x="1133" y="564"/>
                        <a:pt x="1622" y="354"/>
                        <a:pt x="2118" y="354"/>
                      </a:cubicBezTo>
                      <a:close/>
                      <a:moveTo>
                        <a:pt x="2120" y="0"/>
                      </a:moveTo>
                      <a:cubicBezTo>
                        <a:pt x="1428" y="0"/>
                        <a:pt x="765" y="357"/>
                        <a:pt x="447" y="1003"/>
                      </a:cubicBezTo>
                      <a:cubicBezTo>
                        <a:pt x="1" y="1896"/>
                        <a:pt x="377" y="3026"/>
                        <a:pt x="1256" y="3444"/>
                      </a:cubicBezTo>
                      <a:cubicBezTo>
                        <a:pt x="1487" y="3549"/>
                        <a:pt x="1715" y="3597"/>
                        <a:pt x="1936" y="3597"/>
                      </a:cubicBezTo>
                      <a:cubicBezTo>
                        <a:pt x="2622" y="3597"/>
                        <a:pt x="3233" y="3139"/>
                        <a:pt x="3613" y="2537"/>
                      </a:cubicBezTo>
                      <a:cubicBezTo>
                        <a:pt x="4255" y="1519"/>
                        <a:pt x="3767" y="710"/>
                        <a:pt x="2860" y="166"/>
                      </a:cubicBezTo>
                      <a:cubicBezTo>
                        <a:pt x="2846" y="152"/>
                        <a:pt x="2818" y="110"/>
                        <a:pt x="2776" y="110"/>
                      </a:cubicBezTo>
                      <a:cubicBezTo>
                        <a:pt x="2561" y="36"/>
                        <a:pt x="2339" y="0"/>
                        <a:pt x="2120"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78" name="Google Shape;478;p24"/>
              <p:cNvSpPr/>
              <p:nvPr/>
            </p:nvSpPr>
            <p:spPr>
              <a:xfrm>
                <a:off x="5385931" y="521294"/>
                <a:ext cx="589429" cy="853713"/>
              </a:xfrm>
              <a:custGeom>
                <a:rect b="b" l="l" r="r" t="t"/>
                <a:pathLst>
                  <a:path extrusionOk="0" h="15234" w="10518">
                    <a:moveTo>
                      <a:pt x="7210" y="394"/>
                    </a:moveTo>
                    <a:cubicBezTo>
                      <a:pt x="7924" y="394"/>
                      <a:pt x="8677" y="836"/>
                      <a:pt x="9109" y="1201"/>
                    </a:cubicBezTo>
                    <a:cubicBezTo>
                      <a:pt x="9611" y="1620"/>
                      <a:pt x="9736" y="2066"/>
                      <a:pt x="9625" y="2624"/>
                    </a:cubicBezTo>
                    <a:cubicBezTo>
                      <a:pt x="9736" y="1829"/>
                      <a:pt x="9346" y="1480"/>
                      <a:pt x="8844" y="1131"/>
                    </a:cubicBezTo>
                    <a:cubicBezTo>
                      <a:pt x="8286" y="741"/>
                      <a:pt x="7742" y="532"/>
                      <a:pt x="7239" y="532"/>
                    </a:cubicBezTo>
                    <a:cubicBezTo>
                      <a:pt x="6947" y="532"/>
                      <a:pt x="6668" y="601"/>
                      <a:pt x="6403" y="741"/>
                    </a:cubicBezTo>
                    <a:cubicBezTo>
                      <a:pt x="6040" y="950"/>
                      <a:pt x="5691" y="1355"/>
                      <a:pt x="5370" y="1815"/>
                    </a:cubicBezTo>
                    <a:cubicBezTo>
                      <a:pt x="5635" y="1410"/>
                      <a:pt x="5928" y="1048"/>
                      <a:pt x="6235" y="769"/>
                    </a:cubicBezTo>
                    <a:cubicBezTo>
                      <a:pt x="6523" y="499"/>
                      <a:pt x="6862" y="394"/>
                      <a:pt x="7210" y="394"/>
                    </a:cubicBezTo>
                    <a:close/>
                    <a:moveTo>
                      <a:pt x="4115" y="7199"/>
                    </a:moveTo>
                    <a:lnTo>
                      <a:pt x="4115" y="7199"/>
                    </a:lnTo>
                    <a:cubicBezTo>
                      <a:pt x="3724" y="7897"/>
                      <a:pt x="3404" y="8580"/>
                      <a:pt x="3139" y="9277"/>
                    </a:cubicBezTo>
                    <a:lnTo>
                      <a:pt x="3125" y="9319"/>
                    </a:lnTo>
                    <a:cubicBezTo>
                      <a:pt x="2832" y="10114"/>
                      <a:pt x="2525" y="10882"/>
                      <a:pt x="3153" y="11621"/>
                    </a:cubicBezTo>
                    <a:cubicBezTo>
                      <a:pt x="3369" y="11862"/>
                      <a:pt x="3909" y="12176"/>
                      <a:pt x="4322" y="12176"/>
                    </a:cubicBezTo>
                    <a:cubicBezTo>
                      <a:pt x="4387" y="12176"/>
                      <a:pt x="4449" y="12168"/>
                      <a:pt x="4506" y="12151"/>
                    </a:cubicBezTo>
                    <a:cubicBezTo>
                      <a:pt x="4924" y="12025"/>
                      <a:pt x="5273" y="11732"/>
                      <a:pt x="5552" y="11370"/>
                    </a:cubicBezTo>
                    <a:lnTo>
                      <a:pt x="5552" y="11370"/>
                    </a:lnTo>
                    <a:cubicBezTo>
                      <a:pt x="5259" y="11872"/>
                      <a:pt x="5008" y="12207"/>
                      <a:pt x="4575" y="12249"/>
                    </a:cubicBezTo>
                    <a:cubicBezTo>
                      <a:pt x="4534" y="12254"/>
                      <a:pt x="4491" y="12256"/>
                      <a:pt x="4447" y="12256"/>
                    </a:cubicBezTo>
                    <a:cubicBezTo>
                      <a:pt x="3900" y="12256"/>
                      <a:pt x="3185" y="11872"/>
                      <a:pt x="2901" y="11523"/>
                    </a:cubicBezTo>
                    <a:cubicBezTo>
                      <a:pt x="2232" y="10686"/>
                      <a:pt x="3334" y="8552"/>
                      <a:pt x="4115" y="7199"/>
                    </a:cubicBezTo>
                    <a:close/>
                    <a:moveTo>
                      <a:pt x="2343" y="7157"/>
                    </a:moveTo>
                    <a:lnTo>
                      <a:pt x="2343" y="7157"/>
                    </a:lnTo>
                    <a:cubicBezTo>
                      <a:pt x="2148" y="7562"/>
                      <a:pt x="1953" y="7966"/>
                      <a:pt x="1800" y="8371"/>
                    </a:cubicBezTo>
                    <a:lnTo>
                      <a:pt x="1674" y="8650"/>
                    </a:lnTo>
                    <a:cubicBezTo>
                      <a:pt x="977" y="10198"/>
                      <a:pt x="112" y="12109"/>
                      <a:pt x="1018" y="13350"/>
                    </a:cubicBezTo>
                    <a:cubicBezTo>
                      <a:pt x="1437" y="13922"/>
                      <a:pt x="2120" y="14257"/>
                      <a:pt x="2650" y="14480"/>
                    </a:cubicBezTo>
                    <a:cubicBezTo>
                      <a:pt x="2991" y="14622"/>
                      <a:pt x="3358" y="14734"/>
                      <a:pt x="3740" y="14734"/>
                    </a:cubicBezTo>
                    <a:cubicBezTo>
                      <a:pt x="4372" y="14734"/>
                      <a:pt x="5044" y="14426"/>
                      <a:pt x="5705" y="13434"/>
                    </a:cubicBezTo>
                    <a:cubicBezTo>
                      <a:pt x="6416" y="12374"/>
                      <a:pt x="7058" y="11202"/>
                      <a:pt x="7644" y="9933"/>
                    </a:cubicBezTo>
                    <a:lnTo>
                      <a:pt x="7644" y="9933"/>
                    </a:lnTo>
                    <a:cubicBezTo>
                      <a:pt x="6891" y="11621"/>
                      <a:pt x="6110" y="12988"/>
                      <a:pt x="5273" y="14048"/>
                    </a:cubicBezTo>
                    <a:cubicBezTo>
                      <a:pt x="4798" y="14659"/>
                      <a:pt x="4290" y="14866"/>
                      <a:pt x="3784" y="14866"/>
                    </a:cubicBezTo>
                    <a:cubicBezTo>
                      <a:pt x="3307" y="14866"/>
                      <a:pt x="2831" y="14683"/>
                      <a:pt x="2385" y="14480"/>
                    </a:cubicBezTo>
                    <a:cubicBezTo>
                      <a:pt x="1451" y="14062"/>
                      <a:pt x="419" y="13392"/>
                      <a:pt x="600" y="11816"/>
                    </a:cubicBezTo>
                    <a:cubicBezTo>
                      <a:pt x="767" y="10338"/>
                      <a:pt x="1576" y="8678"/>
                      <a:pt x="2343" y="7157"/>
                    </a:cubicBezTo>
                    <a:close/>
                    <a:moveTo>
                      <a:pt x="7221" y="0"/>
                    </a:moveTo>
                    <a:cubicBezTo>
                      <a:pt x="6794" y="0"/>
                      <a:pt x="6369" y="129"/>
                      <a:pt x="5998" y="462"/>
                    </a:cubicBezTo>
                    <a:cubicBezTo>
                      <a:pt x="5426" y="1006"/>
                      <a:pt x="4924" y="1843"/>
                      <a:pt x="4464" y="2596"/>
                    </a:cubicBezTo>
                    <a:cubicBezTo>
                      <a:pt x="4366" y="2763"/>
                      <a:pt x="4254" y="2945"/>
                      <a:pt x="4157" y="3098"/>
                    </a:cubicBezTo>
                    <a:cubicBezTo>
                      <a:pt x="3557" y="4061"/>
                      <a:pt x="2985" y="5079"/>
                      <a:pt x="2441" y="6125"/>
                    </a:cubicBezTo>
                    <a:lnTo>
                      <a:pt x="2204" y="6599"/>
                    </a:lnTo>
                    <a:cubicBezTo>
                      <a:pt x="1367" y="8245"/>
                      <a:pt x="405" y="10086"/>
                      <a:pt x="209" y="11760"/>
                    </a:cubicBezTo>
                    <a:cubicBezTo>
                      <a:pt x="0" y="13602"/>
                      <a:pt x="1256" y="14383"/>
                      <a:pt x="2218" y="14815"/>
                    </a:cubicBezTo>
                    <a:cubicBezTo>
                      <a:pt x="2581" y="14969"/>
                      <a:pt x="3139" y="15234"/>
                      <a:pt x="3752" y="15234"/>
                    </a:cubicBezTo>
                    <a:cubicBezTo>
                      <a:pt x="4352" y="15234"/>
                      <a:pt x="4980" y="15010"/>
                      <a:pt x="5552" y="14257"/>
                    </a:cubicBezTo>
                    <a:cubicBezTo>
                      <a:pt x="6682" y="12820"/>
                      <a:pt x="7686" y="10896"/>
                      <a:pt x="8662" y="8357"/>
                    </a:cubicBezTo>
                    <a:cubicBezTo>
                      <a:pt x="8718" y="8217"/>
                      <a:pt x="8718" y="8078"/>
                      <a:pt x="8634" y="7980"/>
                    </a:cubicBezTo>
                    <a:cubicBezTo>
                      <a:pt x="8575" y="7886"/>
                      <a:pt x="8477" y="7851"/>
                      <a:pt x="8372" y="7851"/>
                    </a:cubicBezTo>
                    <a:cubicBezTo>
                      <a:pt x="8352" y="7851"/>
                      <a:pt x="8333" y="7853"/>
                      <a:pt x="8314" y="7855"/>
                    </a:cubicBezTo>
                    <a:cubicBezTo>
                      <a:pt x="8160" y="7869"/>
                      <a:pt x="8035" y="7994"/>
                      <a:pt x="7965" y="8148"/>
                    </a:cubicBezTo>
                    <a:cubicBezTo>
                      <a:pt x="7239" y="10031"/>
                      <a:pt x="6361" y="11746"/>
                      <a:pt x="5384" y="13211"/>
                    </a:cubicBezTo>
                    <a:cubicBezTo>
                      <a:pt x="4823" y="14044"/>
                      <a:pt x="4302" y="14348"/>
                      <a:pt x="3739" y="14348"/>
                    </a:cubicBezTo>
                    <a:cubicBezTo>
                      <a:pt x="3435" y="14348"/>
                      <a:pt x="3118" y="14260"/>
                      <a:pt x="2776" y="14118"/>
                    </a:cubicBezTo>
                    <a:cubicBezTo>
                      <a:pt x="2288" y="13908"/>
                      <a:pt x="1660" y="13615"/>
                      <a:pt x="1297" y="13099"/>
                    </a:cubicBezTo>
                    <a:cubicBezTo>
                      <a:pt x="502" y="12039"/>
                      <a:pt x="1325" y="10226"/>
                      <a:pt x="1995" y="8761"/>
                    </a:cubicBezTo>
                    <a:lnTo>
                      <a:pt x="2106" y="8482"/>
                    </a:lnTo>
                    <a:cubicBezTo>
                      <a:pt x="2901" y="6711"/>
                      <a:pt x="3780" y="5009"/>
                      <a:pt x="4757" y="3461"/>
                    </a:cubicBezTo>
                    <a:cubicBezTo>
                      <a:pt x="4854" y="3335"/>
                      <a:pt x="4938" y="3196"/>
                      <a:pt x="5022" y="3042"/>
                    </a:cubicBezTo>
                    <a:cubicBezTo>
                      <a:pt x="5440" y="2331"/>
                      <a:pt x="6040" y="1355"/>
                      <a:pt x="6598" y="1034"/>
                    </a:cubicBezTo>
                    <a:cubicBezTo>
                      <a:pt x="6806" y="917"/>
                      <a:pt x="7022" y="869"/>
                      <a:pt x="7239" y="869"/>
                    </a:cubicBezTo>
                    <a:cubicBezTo>
                      <a:pt x="7747" y="869"/>
                      <a:pt x="8253" y="1136"/>
                      <a:pt x="8634" y="1410"/>
                    </a:cubicBezTo>
                    <a:cubicBezTo>
                      <a:pt x="9150" y="1773"/>
                      <a:pt x="9457" y="2038"/>
                      <a:pt x="9178" y="3015"/>
                    </a:cubicBezTo>
                    <a:cubicBezTo>
                      <a:pt x="9109" y="3252"/>
                      <a:pt x="8969" y="3531"/>
                      <a:pt x="8844" y="3810"/>
                    </a:cubicBezTo>
                    <a:cubicBezTo>
                      <a:pt x="8774" y="3949"/>
                      <a:pt x="8718" y="4061"/>
                      <a:pt x="8662" y="4172"/>
                    </a:cubicBezTo>
                    <a:cubicBezTo>
                      <a:pt x="8341" y="4967"/>
                      <a:pt x="7937" y="5874"/>
                      <a:pt x="7518" y="6753"/>
                    </a:cubicBezTo>
                    <a:cubicBezTo>
                      <a:pt x="7044" y="7771"/>
                      <a:pt x="6612" y="8636"/>
                      <a:pt x="6193" y="9445"/>
                    </a:cubicBezTo>
                    <a:cubicBezTo>
                      <a:pt x="6124" y="9570"/>
                      <a:pt x="6054" y="9682"/>
                      <a:pt x="5984" y="9821"/>
                    </a:cubicBezTo>
                    <a:cubicBezTo>
                      <a:pt x="5580" y="10630"/>
                      <a:pt x="5133" y="11537"/>
                      <a:pt x="4394" y="11746"/>
                    </a:cubicBezTo>
                    <a:cubicBezTo>
                      <a:pt x="4368" y="11754"/>
                      <a:pt x="4337" y="11758"/>
                      <a:pt x="4304" y="11758"/>
                    </a:cubicBezTo>
                    <a:cubicBezTo>
                      <a:pt x="4040" y="11758"/>
                      <a:pt x="3593" y="11528"/>
                      <a:pt x="3431" y="11342"/>
                    </a:cubicBezTo>
                    <a:cubicBezTo>
                      <a:pt x="2957" y="10756"/>
                      <a:pt x="3180" y="10198"/>
                      <a:pt x="3473" y="9403"/>
                    </a:cubicBezTo>
                    <a:lnTo>
                      <a:pt x="3487" y="9361"/>
                    </a:lnTo>
                    <a:cubicBezTo>
                      <a:pt x="3836" y="8455"/>
                      <a:pt x="4296" y="7548"/>
                      <a:pt x="4882" y="6571"/>
                    </a:cubicBezTo>
                    <a:cubicBezTo>
                      <a:pt x="5022" y="6334"/>
                      <a:pt x="4952" y="6111"/>
                      <a:pt x="4798" y="6027"/>
                    </a:cubicBezTo>
                    <a:cubicBezTo>
                      <a:pt x="4752" y="6000"/>
                      <a:pt x="4693" y="5984"/>
                      <a:pt x="4630" y="5984"/>
                    </a:cubicBezTo>
                    <a:cubicBezTo>
                      <a:pt x="4504" y="5984"/>
                      <a:pt x="4361" y="6046"/>
                      <a:pt x="4268" y="6195"/>
                    </a:cubicBezTo>
                    <a:lnTo>
                      <a:pt x="4254" y="6223"/>
                    </a:lnTo>
                    <a:cubicBezTo>
                      <a:pt x="3418" y="7618"/>
                      <a:pt x="1646" y="10533"/>
                      <a:pt x="2609" y="11732"/>
                    </a:cubicBezTo>
                    <a:cubicBezTo>
                      <a:pt x="2940" y="12165"/>
                      <a:pt x="3735" y="12610"/>
                      <a:pt x="4413" y="12610"/>
                    </a:cubicBezTo>
                    <a:cubicBezTo>
                      <a:pt x="4477" y="12610"/>
                      <a:pt x="4541" y="12606"/>
                      <a:pt x="4603" y="12597"/>
                    </a:cubicBezTo>
                    <a:cubicBezTo>
                      <a:pt x="5273" y="12528"/>
                      <a:pt x="5607" y="11956"/>
                      <a:pt x="5900" y="11467"/>
                    </a:cubicBezTo>
                    <a:cubicBezTo>
                      <a:pt x="7170" y="9361"/>
                      <a:pt x="8188" y="7129"/>
                      <a:pt x="9192" y="4828"/>
                    </a:cubicBezTo>
                    <a:lnTo>
                      <a:pt x="9346" y="4451"/>
                    </a:lnTo>
                    <a:cubicBezTo>
                      <a:pt x="9973" y="3056"/>
                      <a:pt x="10517" y="1857"/>
                      <a:pt x="9374" y="894"/>
                    </a:cubicBezTo>
                    <a:cubicBezTo>
                      <a:pt x="8886" y="481"/>
                      <a:pt x="8048" y="0"/>
                      <a:pt x="7221"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479" name="Google Shape;479;p24"/>
          <p:cNvSpPr txBox="1"/>
          <p:nvPr>
            <p:ph type="title"/>
          </p:nvPr>
        </p:nvSpPr>
        <p:spPr>
          <a:xfrm>
            <a:off x="2905500" y="2037325"/>
            <a:ext cx="3203400" cy="8967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4200"/>
              <a:buNone/>
              <a:defRPr sz="48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480" name="Google Shape;480;p24"/>
          <p:cNvSpPr txBox="1"/>
          <p:nvPr>
            <p:ph idx="1" type="subTitle"/>
          </p:nvPr>
        </p:nvSpPr>
        <p:spPr>
          <a:xfrm>
            <a:off x="3174750" y="3488875"/>
            <a:ext cx="2794500" cy="12351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100"/>
              <a:buNone/>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481" name="Google Shape;481;p24"/>
          <p:cNvSpPr txBox="1"/>
          <p:nvPr>
            <p:ph hasCustomPrompt="1" idx="2" type="title"/>
          </p:nvPr>
        </p:nvSpPr>
        <p:spPr>
          <a:xfrm>
            <a:off x="2905500" y="1680150"/>
            <a:ext cx="3203400" cy="577800"/>
          </a:xfrm>
          <a:prstGeom prst="rect">
            <a:avLst/>
          </a:prstGeom>
          <a:noFill/>
        </p:spPr>
        <p:txBody>
          <a:bodyPr anchorCtr="0" anchor="ctr" bIns="91425" lIns="91425" spcFirstLastPara="1" rIns="91425" wrap="square" tIns="91425">
            <a:normAutofit/>
          </a:bodyPr>
          <a:lstStyle>
            <a:lvl1pPr lvl="0" rtl="0" algn="ctr">
              <a:spcBef>
                <a:spcPts val="0"/>
              </a:spcBef>
              <a:spcAft>
                <a:spcPts val="0"/>
              </a:spcAft>
              <a:buSzPts val="5500"/>
              <a:buNone/>
              <a:defRPr sz="4800"/>
            </a:lvl1pPr>
            <a:lvl2pPr lvl="1" rtl="0" algn="ctr">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2pPr>
            <a:lvl3pPr lvl="2" rtl="0" algn="ctr">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3pPr>
            <a:lvl4pPr lvl="3" rtl="0" algn="ctr">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4pPr>
            <a:lvl5pPr lvl="4" rtl="0" algn="ctr">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5pPr>
            <a:lvl6pPr lvl="5" rtl="0" algn="ctr">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6pPr>
            <a:lvl7pPr lvl="6" rtl="0" algn="ctr">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7pPr>
            <a:lvl8pPr lvl="7" rtl="0" algn="ctr">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8pPr>
            <a:lvl9pPr lvl="8" rtl="0" algn="ctr">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482" name="Google Shape;482;p24"/>
          <p:cNvSpPr/>
          <p:nvPr/>
        </p:nvSpPr>
        <p:spPr>
          <a:xfrm>
            <a:off x="-113641" y="-36102"/>
            <a:ext cx="1683182" cy="716650"/>
          </a:xfrm>
          <a:custGeom>
            <a:rect b="b" l="l" r="r" t="t"/>
            <a:pathLst>
              <a:path extrusionOk="0" h="7242" w="17010">
                <a:moveTo>
                  <a:pt x="1" y="1"/>
                </a:moveTo>
                <a:cubicBezTo>
                  <a:pt x="677" y="4099"/>
                  <a:pt x="4238" y="7242"/>
                  <a:pt x="8515" y="7242"/>
                </a:cubicBezTo>
                <a:cubicBezTo>
                  <a:pt x="12792" y="7242"/>
                  <a:pt x="16333" y="4099"/>
                  <a:pt x="1700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24"/>
          <p:cNvSpPr/>
          <p:nvPr/>
        </p:nvSpPr>
        <p:spPr>
          <a:xfrm flipH="1" rot="-5400000">
            <a:off x="7010180" y="2909374"/>
            <a:ext cx="652395" cy="4018096"/>
          </a:xfrm>
          <a:custGeom>
            <a:rect b="b" l="l" r="r" t="t"/>
            <a:pathLst>
              <a:path extrusionOk="0" h="104829" w="18600">
                <a:moveTo>
                  <a:pt x="16360" y="1"/>
                </a:moveTo>
                <a:cubicBezTo>
                  <a:pt x="9962" y="1"/>
                  <a:pt x="4427" y="11283"/>
                  <a:pt x="3561" y="15670"/>
                </a:cubicBezTo>
                <a:cubicBezTo>
                  <a:pt x="1512" y="25875"/>
                  <a:pt x="9370" y="33772"/>
                  <a:pt x="10762" y="43341"/>
                </a:cubicBezTo>
                <a:cubicBezTo>
                  <a:pt x="11936" y="51337"/>
                  <a:pt x="10921" y="59692"/>
                  <a:pt x="7719" y="67132"/>
                </a:cubicBezTo>
                <a:cubicBezTo>
                  <a:pt x="5172" y="73120"/>
                  <a:pt x="1214" y="78750"/>
                  <a:pt x="657" y="85254"/>
                </a:cubicBezTo>
                <a:cubicBezTo>
                  <a:pt x="0" y="93609"/>
                  <a:pt x="9111" y="104590"/>
                  <a:pt x="18560" y="104829"/>
                </a:cubicBezTo>
                <a:lnTo>
                  <a:pt x="18560" y="104829"/>
                </a:lnTo>
                <a:cubicBezTo>
                  <a:pt x="18600" y="104809"/>
                  <a:pt x="18341" y="372"/>
                  <a:pt x="18341" y="372"/>
                </a:cubicBezTo>
                <a:cubicBezTo>
                  <a:pt x="17675" y="118"/>
                  <a:pt x="17013" y="1"/>
                  <a:pt x="1636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24"/>
          <p:cNvSpPr/>
          <p:nvPr/>
        </p:nvSpPr>
        <p:spPr>
          <a:xfrm>
            <a:off x="8404922" y="4513392"/>
            <a:ext cx="258588" cy="227996"/>
          </a:xfrm>
          <a:custGeom>
            <a:rect b="b" l="l" r="r" t="t"/>
            <a:pathLst>
              <a:path extrusionOk="0" h="10699" w="12136">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24"/>
          <p:cNvSpPr/>
          <p:nvPr/>
        </p:nvSpPr>
        <p:spPr>
          <a:xfrm>
            <a:off x="8252524" y="4298171"/>
            <a:ext cx="172847" cy="152407"/>
          </a:xfrm>
          <a:custGeom>
            <a:rect b="b" l="l" r="r" t="t"/>
            <a:pathLst>
              <a:path extrusionOk="0" h="10699" w="12136">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24"/>
          <p:cNvSpPr/>
          <p:nvPr/>
        </p:nvSpPr>
        <p:spPr>
          <a:xfrm>
            <a:off x="2290425" y="3418496"/>
            <a:ext cx="124091" cy="109397"/>
          </a:xfrm>
          <a:custGeom>
            <a:rect b="b" l="l" r="r" t="t"/>
            <a:pathLst>
              <a:path extrusionOk="0" h="10699" w="12136">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24"/>
          <p:cNvSpPr/>
          <p:nvPr/>
        </p:nvSpPr>
        <p:spPr>
          <a:xfrm>
            <a:off x="2372075" y="3184084"/>
            <a:ext cx="81888" cy="72192"/>
          </a:xfrm>
          <a:custGeom>
            <a:rect b="b" l="l" r="r" t="t"/>
            <a:pathLst>
              <a:path extrusionOk="0" h="10699" w="12136">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88" name="Google Shape;488;p24"/>
          <p:cNvGrpSpPr/>
          <p:nvPr/>
        </p:nvGrpSpPr>
        <p:grpSpPr>
          <a:xfrm flipH="1" rot="5770333">
            <a:off x="1108740" y="425910"/>
            <a:ext cx="306762" cy="476338"/>
            <a:chOff x="4452729" y="352000"/>
            <a:chExt cx="225596" cy="350302"/>
          </a:xfrm>
        </p:grpSpPr>
        <p:sp>
          <p:nvSpPr>
            <p:cNvPr id="489" name="Google Shape;489;p24"/>
            <p:cNvSpPr/>
            <p:nvPr/>
          </p:nvSpPr>
          <p:spPr>
            <a:xfrm>
              <a:off x="4624575" y="352000"/>
              <a:ext cx="53750" cy="53225"/>
            </a:xfrm>
            <a:custGeom>
              <a:rect b="b" l="l" r="r" t="t"/>
              <a:pathLst>
                <a:path extrusionOk="0" h="2129" w="215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24"/>
            <p:cNvSpPr/>
            <p:nvPr/>
          </p:nvSpPr>
          <p:spPr>
            <a:xfrm>
              <a:off x="4452729" y="426046"/>
              <a:ext cx="62200" cy="62700"/>
            </a:xfrm>
            <a:custGeom>
              <a:rect b="b" l="l" r="r" t="t"/>
              <a:pathLst>
                <a:path extrusionOk="0" h="2508" w="2488">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24"/>
            <p:cNvSpPr/>
            <p:nvPr/>
          </p:nvSpPr>
          <p:spPr>
            <a:xfrm>
              <a:off x="4503927" y="572104"/>
              <a:ext cx="130152" cy="130197"/>
            </a:xfrm>
            <a:custGeom>
              <a:rect b="b" l="l" r="r" t="t"/>
              <a:pathLst>
                <a:path extrusionOk="0" h="2846" w="2845">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92" name="Google Shape;492;p24"/>
          <p:cNvSpPr/>
          <p:nvPr/>
        </p:nvSpPr>
        <p:spPr>
          <a:xfrm>
            <a:off x="2551550" y="3437087"/>
            <a:ext cx="81888" cy="72218"/>
          </a:xfrm>
          <a:custGeom>
            <a:rect b="b" l="l" r="r" t="t"/>
            <a:pathLst>
              <a:path extrusionOk="0" h="10699" w="12136">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2">
  <p:cSld name="CUSTOM_4_1_1">
    <p:bg>
      <p:bgPr>
        <a:blipFill>
          <a:blip r:embed="rId2">
            <a:alphaModFix/>
          </a:blip>
          <a:stretch>
            <a:fillRect/>
          </a:stretch>
        </a:blipFill>
      </p:bgPr>
    </p:bg>
    <p:spTree>
      <p:nvGrpSpPr>
        <p:cNvPr id="493" name="Shape 493"/>
        <p:cNvGrpSpPr/>
        <p:nvPr/>
      </p:nvGrpSpPr>
      <p:grpSpPr>
        <a:xfrm>
          <a:off x="0" y="0"/>
          <a:ext cx="0" cy="0"/>
          <a:chOff x="0" y="0"/>
          <a:chExt cx="0" cy="0"/>
        </a:xfrm>
      </p:grpSpPr>
      <p:grpSp>
        <p:nvGrpSpPr>
          <p:cNvPr id="494" name="Google Shape;494;p25"/>
          <p:cNvGrpSpPr/>
          <p:nvPr/>
        </p:nvGrpSpPr>
        <p:grpSpPr>
          <a:xfrm>
            <a:off x="2463475" y="364763"/>
            <a:ext cx="4259314" cy="4413964"/>
            <a:chOff x="3190142" y="3858843"/>
            <a:chExt cx="1210411" cy="1266306"/>
          </a:xfrm>
        </p:grpSpPr>
        <p:sp>
          <p:nvSpPr>
            <p:cNvPr id="495" name="Google Shape;495;p25"/>
            <p:cNvSpPr/>
            <p:nvPr/>
          </p:nvSpPr>
          <p:spPr>
            <a:xfrm>
              <a:off x="3196894" y="3870999"/>
              <a:ext cx="1197621" cy="1251167"/>
            </a:xfrm>
            <a:custGeom>
              <a:rect b="b" l="l" r="r" t="t"/>
              <a:pathLst>
                <a:path extrusionOk="0" h="45287" w="47007">
                  <a:moveTo>
                    <a:pt x="31033" y="1"/>
                  </a:moveTo>
                  <a:cubicBezTo>
                    <a:pt x="20925" y="1"/>
                    <a:pt x="10833" y="666"/>
                    <a:pt x="795" y="1987"/>
                  </a:cubicBezTo>
                  <a:cubicBezTo>
                    <a:pt x="1060" y="16215"/>
                    <a:pt x="781" y="30442"/>
                    <a:pt x="0" y="44628"/>
                  </a:cubicBezTo>
                  <a:cubicBezTo>
                    <a:pt x="446" y="44768"/>
                    <a:pt x="1088" y="44740"/>
                    <a:pt x="1465" y="44782"/>
                  </a:cubicBezTo>
                  <a:cubicBezTo>
                    <a:pt x="1953" y="44837"/>
                    <a:pt x="2413" y="44893"/>
                    <a:pt x="2901" y="44949"/>
                  </a:cubicBezTo>
                  <a:cubicBezTo>
                    <a:pt x="3808" y="45033"/>
                    <a:pt x="4701" y="45102"/>
                    <a:pt x="5607" y="45158"/>
                  </a:cubicBezTo>
                  <a:cubicBezTo>
                    <a:pt x="7316" y="45244"/>
                    <a:pt x="9014" y="45286"/>
                    <a:pt x="10720" y="45286"/>
                  </a:cubicBezTo>
                  <a:cubicBezTo>
                    <a:pt x="10964" y="45286"/>
                    <a:pt x="11208" y="45285"/>
                    <a:pt x="11452" y="45284"/>
                  </a:cubicBezTo>
                  <a:cubicBezTo>
                    <a:pt x="15357" y="45242"/>
                    <a:pt x="19277" y="45047"/>
                    <a:pt x="23183" y="44879"/>
                  </a:cubicBezTo>
                  <a:cubicBezTo>
                    <a:pt x="30980" y="44544"/>
                    <a:pt x="38749" y="44210"/>
                    <a:pt x="46547" y="43889"/>
                  </a:cubicBezTo>
                  <a:cubicBezTo>
                    <a:pt x="46407" y="37556"/>
                    <a:pt x="46686" y="31223"/>
                    <a:pt x="46839" y="24891"/>
                  </a:cubicBezTo>
                  <a:cubicBezTo>
                    <a:pt x="46979" y="19242"/>
                    <a:pt x="47007" y="13578"/>
                    <a:pt x="46477" y="7985"/>
                  </a:cubicBezTo>
                  <a:cubicBezTo>
                    <a:pt x="46323" y="6423"/>
                    <a:pt x="46142" y="4888"/>
                    <a:pt x="45905" y="3354"/>
                  </a:cubicBezTo>
                  <a:cubicBezTo>
                    <a:pt x="45793" y="2699"/>
                    <a:pt x="45751" y="1959"/>
                    <a:pt x="45556" y="1318"/>
                  </a:cubicBezTo>
                  <a:cubicBezTo>
                    <a:pt x="45221" y="271"/>
                    <a:pt x="44468" y="397"/>
                    <a:pt x="43562" y="341"/>
                  </a:cubicBezTo>
                  <a:cubicBezTo>
                    <a:pt x="40702" y="188"/>
                    <a:pt x="37829" y="76"/>
                    <a:pt x="34969" y="34"/>
                  </a:cubicBezTo>
                  <a:cubicBezTo>
                    <a:pt x="33657" y="12"/>
                    <a:pt x="32345" y="1"/>
                    <a:pt x="3103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25"/>
            <p:cNvSpPr/>
            <p:nvPr/>
          </p:nvSpPr>
          <p:spPr>
            <a:xfrm>
              <a:off x="3190142" y="3858843"/>
              <a:ext cx="1210411" cy="1266306"/>
            </a:xfrm>
            <a:custGeom>
              <a:rect b="b" l="l" r="r" t="t"/>
              <a:pathLst>
                <a:path extrusionOk="0" h="45835" w="47509">
                  <a:moveTo>
                    <a:pt x="31268" y="532"/>
                  </a:moveTo>
                  <a:cubicBezTo>
                    <a:pt x="34605" y="532"/>
                    <a:pt x="37934" y="607"/>
                    <a:pt x="41246" y="753"/>
                  </a:cubicBezTo>
                  <a:cubicBezTo>
                    <a:pt x="42264" y="781"/>
                    <a:pt x="43255" y="837"/>
                    <a:pt x="44273" y="893"/>
                  </a:cubicBezTo>
                  <a:cubicBezTo>
                    <a:pt x="44873" y="921"/>
                    <a:pt x="45291" y="990"/>
                    <a:pt x="45556" y="1632"/>
                  </a:cubicBezTo>
                  <a:cubicBezTo>
                    <a:pt x="45765" y="2162"/>
                    <a:pt x="45779" y="2776"/>
                    <a:pt x="45849" y="3306"/>
                  </a:cubicBezTo>
                  <a:cubicBezTo>
                    <a:pt x="46156" y="5524"/>
                    <a:pt x="46449" y="7728"/>
                    <a:pt x="46602" y="9932"/>
                  </a:cubicBezTo>
                  <a:cubicBezTo>
                    <a:pt x="46993" y="14990"/>
                    <a:pt x="46965" y="20062"/>
                    <a:pt x="46854" y="25135"/>
                  </a:cubicBezTo>
                  <a:lnTo>
                    <a:pt x="46854" y="25135"/>
                  </a:lnTo>
                  <a:cubicBezTo>
                    <a:pt x="46854" y="25139"/>
                    <a:pt x="46853" y="25144"/>
                    <a:pt x="46853" y="25149"/>
                  </a:cubicBezTo>
                  <a:cubicBezTo>
                    <a:pt x="46688" y="31384"/>
                    <a:pt x="46414" y="37632"/>
                    <a:pt x="46541" y="43880"/>
                  </a:cubicBezTo>
                  <a:lnTo>
                    <a:pt x="46541" y="43880"/>
                  </a:lnTo>
                  <a:cubicBezTo>
                    <a:pt x="40507" y="44141"/>
                    <a:pt x="34461" y="44402"/>
                    <a:pt x="28441" y="44650"/>
                  </a:cubicBezTo>
                  <a:cubicBezTo>
                    <a:pt x="22553" y="44906"/>
                    <a:pt x="16679" y="45279"/>
                    <a:pt x="10804" y="45279"/>
                  </a:cubicBezTo>
                  <a:cubicBezTo>
                    <a:pt x="10597" y="45279"/>
                    <a:pt x="10390" y="45278"/>
                    <a:pt x="10182" y="45277"/>
                  </a:cubicBezTo>
                  <a:cubicBezTo>
                    <a:pt x="8467" y="45277"/>
                    <a:pt x="6751" y="45222"/>
                    <a:pt x="5035" y="45110"/>
                  </a:cubicBezTo>
                  <a:cubicBezTo>
                    <a:pt x="4212" y="45054"/>
                    <a:pt x="3417" y="44984"/>
                    <a:pt x="2594" y="44901"/>
                  </a:cubicBezTo>
                  <a:cubicBezTo>
                    <a:pt x="1912" y="44812"/>
                    <a:pt x="1196" y="44827"/>
                    <a:pt x="528" y="44685"/>
                  </a:cubicBezTo>
                  <a:lnTo>
                    <a:pt x="528" y="44685"/>
                  </a:lnTo>
                  <a:cubicBezTo>
                    <a:pt x="1310" y="30634"/>
                    <a:pt x="1586" y="16555"/>
                    <a:pt x="1329" y="2476"/>
                  </a:cubicBezTo>
                  <a:lnTo>
                    <a:pt x="1329" y="2476"/>
                  </a:lnTo>
                  <a:cubicBezTo>
                    <a:pt x="10140" y="1340"/>
                    <a:pt x="18991" y="682"/>
                    <a:pt x="27869" y="558"/>
                  </a:cubicBezTo>
                  <a:cubicBezTo>
                    <a:pt x="29003" y="540"/>
                    <a:pt x="30136" y="532"/>
                    <a:pt x="31268" y="532"/>
                  </a:cubicBezTo>
                  <a:close/>
                  <a:moveTo>
                    <a:pt x="31119" y="0"/>
                  </a:moveTo>
                  <a:cubicBezTo>
                    <a:pt x="26433" y="0"/>
                    <a:pt x="21760" y="154"/>
                    <a:pt x="17087" y="433"/>
                  </a:cubicBezTo>
                  <a:cubicBezTo>
                    <a:pt x="11731" y="767"/>
                    <a:pt x="6375" y="1283"/>
                    <a:pt x="1060" y="1981"/>
                  </a:cubicBezTo>
                  <a:cubicBezTo>
                    <a:pt x="921" y="2009"/>
                    <a:pt x="795" y="2092"/>
                    <a:pt x="795" y="2246"/>
                  </a:cubicBezTo>
                  <a:cubicBezTo>
                    <a:pt x="1060" y="16459"/>
                    <a:pt x="781" y="30687"/>
                    <a:pt x="0" y="44901"/>
                  </a:cubicBezTo>
                  <a:cubicBezTo>
                    <a:pt x="0" y="45012"/>
                    <a:pt x="84" y="45124"/>
                    <a:pt x="195" y="45152"/>
                  </a:cubicBezTo>
                  <a:cubicBezTo>
                    <a:pt x="1283" y="45431"/>
                    <a:pt x="2539" y="45431"/>
                    <a:pt x="3682" y="45542"/>
                  </a:cubicBezTo>
                  <a:cubicBezTo>
                    <a:pt x="5217" y="45682"/>
                    <a:pt x="6751" y="45752"/>
                    <a:pt x="8285" y="45807"/>
                  </a:cubicBezTo>
                  <a:cubicBezTo>
                    <a:pt x="9128" y="45826"/>
                    <a:pt x="9973" y="45835"/>
                    <a:pt x="10817" y="45835"/>
                  </a:cubicBezTo>
                  <a:cubicBezTo>
                    <a:pt x="13075" y="45835"/>
                    <a:pt x="15336" y="45773"/>
                    <a:pt x="17589" y="45682"/>
                  </a:cubicBezTo>
                  <a:cubicBezTo>
                    <a:pt x="23782" y="45431"/>
                    <a:pt x="29976" y="45138"/>
                    <a:pt x="36155" y="44873"/>
                  </a:cubicBezTo>
                  <a:cubicBezTo>
                    <a:pt x="39712" y="44719"/>
                    <a:pt x="43255" y="44580"/>
                    <a:pt x="46812" y="44426"/>
                  </a:cubicBezTo>
                  <a:cubicBezTo>
                    <a:pt x="46951" y="44426"/>
                    <a:pt x="47077" y="44301"/>
                    <a:pt x="47077" y="44161"/>
                  </a:cubicBezTo>
                  <a:cubicBezTo>
                    <a:pt x="46951" y="37843"/>
                    <a:pt x="47216" y="31510"/>
                    <a:pt x="47369" y="25177"/>
                  </a:cubicBezTo>
                  <a:cubicBezTo>
                    <a:pt x="47370" y="25168"/>
                    <a:pt x="47370" y="25158"/>
                    <a:pt x="47370" y="25149"/>
                  </a:cubicBezTo>
                  <a:lnTo>
                    <a:pt x="47370" y="25149"/>
                  </a:lnTo>
                  <a:cubicBezTo>
                    <a:pt x="47481" y="20309"/>
                    <a:pt x="47509" y="15469"/>
                    <a:pt x="47174" y="10643"/>
                  </a:cubicBezTo>
                  <a:cubicBezTo>
                    <a:pt x="47021" y="8425"/>
                    <a:pt x="46798" y="6221"/>
                    <a:pt x="46477" y="4031"/>
                  </a:cubicBezTo>
                  <a:cubicBezTo>
                    <a:pt x="46295" y="2734"/>
                    <a:pt x="46407" y="628"/>
                    <a:pt x="44733" y="391"/>
                  </a:cubicBezTo>
                  <a:cubicBezTo>
                    <a:pt x="42641" y="84"/>
                    <a:pt x="40437" y="154"/>
                    <a:pt x="38317" y="112"/>
                  </a:cubicBezTo>
                  <a:cubicBezTo>
                    <a:pt x="35918" y="42"/>
                    <a:pt x="33532" y="0"/>
                    <a:pt x="3111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97" name="Google Shape;497;p25"/>
          <p:cNvSpPr txBox="1"/>
          <p:nvPr>
            <p:ph type="title"/>
          </p:nvPr>
        </p:nvSpPr>
        <p:spPr>
          <a:xfrm>
            <a:off x="2537900" y="3190375"/>
            <a:ext cx="4105800" cy="8967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4200"/>
              <a:buNone/>
              <a:defRPr sz="48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498" name="Google Shape;498;p25"/>
          <p:cNvSpPr txBox="1"/>
          <p:nvPr>
            <p:ph idx="1" type="subTitle"/>
          </p:nvPr>
        </p:nvSpPr>
        <p:spPr>
          <a:xfrm>
            <a:off x="3174750" y="4022275"/>
            <a:ext cx="2794500" cy="12351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100"/>
              <a:buNone/>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499" name="Google Shape;499;p25"/>
          <p:cNvSpPr txBox="1"/>
          <p:nvPr>
            <p:ph hasCustomPrompt="1" idx="2" type="title"/>
          </p:nvPr>
        </p:nvSpPr>
        <p:spPr>
          <a:xfrm>
            <a:off x="2537850" y="2899350"/>
            <a:ext cx="4105800" cy="577800"/>
          </a:xfrm>
          <a:prstGeom prst="rect">
            <a:avLst/>
          </a:prstGeom>
          <a:noFill/>
        </p:spPr>
        <p:txBody>
          <a:bodyPr anchorCtr="0" anchor="ctr" bIns="91425" lIns="91425" spcFirstLastPara="1" rIns="91425" wrap="square" tIns="91425">
            <a:normAutofit/>
          </a:bodyPr>
          <a:lstStyle>
            <a:lvl1pPr lvl="0" rtl="0" algn="ctr">
              <a:spcBef>
                <a:spcPts val="0"/>
              </a:spcBef>
              <a:spcAft>
                <a:spcPts val="0"/>
              </a:spcAft>
              <a:buSzPts val="5500"/>
              <a:buNone/>
              <a:defRPr sz="4800"/>
            </a:lvl1pPr>
            <a:lvl2pPr lvl="1" rtl="0" algn="ctr">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2pPr>
            <a:lvl3pPr lvl="2" rtl="0" algn="ctr">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3pPr>
            <a:lvl4pPr lvl="3" rtl="0" algn="ctr">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4pPr>
            <a:lvl5pPr lvl="4" rtl="0" algn="ctr">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5pPr>
            <a:lvl6pPr lvl="5" rtl="0" algn="ctr">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6pPr>
            <a:lvl7pPr lvl="6" rtl="0" algn="ctr">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7pPr>
            <a:lvl8pPr lvl="7" rtl="0" algn="ctr">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8pPr>
            <a:lvl9pPr lvl="8" rtl="0" algn="ctr">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500" name="Google Shape;500;p25"/>
          <p:cNvSpPr/>
          <p:nvPr/>
        </p:nvSpPr>
        <p:spPr>
          <a:xfrm flipH="1" rot="4636559">
            <a:off x="7638270" y="723808"/>
            <a:ext cx="1472595" cy="818294"/>
          </a:xfrm>
          <a:custGeom>
            <a:rect b="b" l="l" r="r" t="t"/>
            <a:pathLst>
              <a:path extrusionOk="0" h="91933" w="110793">
                <a:moveTo>
                  <a:pt x="50743" y="6275"/>
                </a:moveTo>
                <a:cubicBezTo>
                  <a:pt x="53200" y="6275"/>
                  <a:pt x="56857" y="7419"/>
                  <a:pt x="59430" y="8276"/>
                </a:cubicBezTo>
                <a:cubicBezTo>
                  <a:pt x="59393" y="8455"/>
                  <a:pt x="59374" y="8636"/>
                  <a:pt x="59374" y="8815"/>
                </a:cubicBezTo>
                <a:cubicBezTo>
                  <a:pt x="57073" y="8172"/>
                  <a:pt x="54732" y="7731"/>
                  <a:pt x="52420" y="7679"/>
                </a:cubicBezTo>
                <a:cubicBezTo>
                  <a:pt x="52191" y="7535"/>
                  <a:pt x="51975" y="7387"/>
                  <a:pt x="51744" y="7243"/>
                </a:cubicBezTo>
                <a:cubicBezTo>
                  <a:pt x="51131" y="6867"/>
                  <a:pt x="50503" y="6708"/>
                  <a:pt x="49899" y="6708"/>
                </a:cubicBezTo>
                <a:cubicBezTo>
                  <a:pt x="49727" y="6708"/>
                  <a:pt x="49555" y="6719"/>
                  <a:pt x="49387" y="6743"/>
                </a:cubicBezTo>
                <a:cubicBezTo>
                  <a:pt x="49259" y="6667"/>
                  <a:pt x="49139" y="6623"/>
                  <a:pt x="49022" y="6623"/>
                </a:cubicBezTo>
                <a:cubicBezTo>
                  <a:pt x="48943" y="6623"/>
                  <a:pt x="48867" y="6647"/>
                  <a:pt x="48795" y="6691"/>
                </a:cubicBezTo>
                <a:cubicBezTo>
                  <a:pt x="49263" y="6395"/>
                  <a:pt x="49940" y="6275"/>
                  <a:pt x="50743" y="6275"/>
                </a:cubicBezTo>
                <a:close/>
                <a:moveTo>
                  <a:pt x="80740" y="16318"/>
                </a:moveTo>
                <a:lnTo>
                  <a:pt x="80740" y="16318"/>
                </a:lnTo>
                <a:cubicBezTo>
                  <a:pt x="84017" y="17727"/>
                  <a:pt x="87121" y="19182"/>
                  <a:pt x="90214" y="20887"/>
                </a:cubicBezTo>
                <a:cubicBezTo>
                  <a:pt x="92648" y="22231"/>
                  <a:pt x="95072" y="23584"/>
                  <a:pt x="97381" y="25064"/>
                </a:cubicBezTo>
                <a:cubicBezTo>
                  <a:pt x="95116" y="23708"/>
                  <a:pt x="92687" y="22528"/>
                  <a:pt x="90386" y="21443"/>
                </a:cubicBezTo>
                <a:cubicBezTo>
                  <a:pt x="87382" y="20027"/>
                  <a:pt x="84293" y="18730"/>
                  <a:pt x="81188" y="17466"/>
                </a:cubicBezTo>
                <a:cubicBezTo>
                  <a:pt x="81068" y="17066"/>
                  <a:pt x="80916" y="16686"/>
                  <a:pt x="80740" y="16318"/>
                </a:cubicBezTo>
                <a:close/>
                <a:moveTo>
                  <a:pt x="83589" y="25417"/>
                </a:moveTo>
                <a:lnTo>
                  <a:pt x="83589" y="25417"/>
                </a:lnTo>
                <a:cubicBezTo>
                  <a:pt x="86362" y="26565"/>
                  <a:pt x="89878" y="27965"/>
                  <a:pt x="92883" y="29734"/>
                </a:cubicBezTo>
                <a:cubicBezTo>
                  <a:pt x="91459" y="29509"/>
                  <a:pt x="90022" y="29221"/>
                  <a:pt x="88591" y="28874"/>
                </a:cubicBezTo>
                <a:cubicBezTo>
                  <a:pt x="88399" y="28802"/>
                  <a:pt x="88202" y="28726"/>
                  <a:pt x="88006" y="28650"/>
                </a:cubicBezTo>
                <a:cubicBezTo>
                  <a:pt x="86554" y="27553"/>
                  <a:pt x="85081" y="26477"/>
                  <a:pt x="83589" y="25417"/>
                </a:cubicBezTo>
                <a:close/>
                <a:moveTo>
                  <a:pt x="20022" y="28573"/>
                </a:moveTo>
                <a:cubicBezTo>
                  <a:pt x="21687" y="28573"/>
                  <a:pt x="23488" y="29394"/>
                  <a:pt x="25108" y="30374"/>
                </a:cubicBezTo>
                <a:cubicBezTo>
                  <a:pt x="25688" y="31262"/>
                  <a:pt x="26332" y="32135"/>
                  <a:pt x="27017" y="32979"/>
                </a:cubicBezTo>
                <a:cubicBezTo>
                  <a:pt x="26949" y="32942"/>
                  <a:pt x="26873" y="32899"/>
                  <a:pt x="26801" y="32859"/>
                </a:cubicBezTo>
                <a:cubicBezTo>
                  <a:pt x="24384" y="31514"/>
                  <a:pt x="21199" y="30130"/>
                  <a:pt x="17918" y="29322"/>
                </a:cubicBezTo>
                <a:cubicBezTo>
                  <a:pt x="18086" y="29073"/>
                  <a:pt x="18338" y="28885"/>
                  <a:pt x="18683" y="28774"/>
                </a:cubicBezTo>
                <a:cubicBezTo>
                  <a:pt x="19115" y="28634"/>
                  <a:pt x="19562" y="28573"/>
                  <a:pt x="20022" y="28573"/>
                </a:cubicBezTo>
                <a:close/>
                <a:moveTo>
                  <a:pt x="20775" y="36552"/>
                </a:moveTo>
                <a:cubicBezTo>
                  <a:pt x="21299" y="36800"/>
                  <a:pt x="21799" y="37048"/>
                  <a:pt x="22263" y="37288"/>
                </a:cubicBezTo>
                <a:cubicBezTo>
                  <a:pt x="22183" y="37572"/>
                  <a:pt x="22119" y="37856"/>
                  <a:pt x="22063" y="38140"/>
                </a:cubicBezTo>
                <a:cubicBezTo>
                  <a:pt x="21603" y="37604"/>
                  <a:pt x="21175" y="37076"/>
                  <a:pt x="20775" y="36552"/>
                </a:cubicBezTo>
                <a:close/>
                <a:moveTo>
                  <a:pt x="29277" y="41930"/>
                </a:moveTo>
                <a:lnTo>
                  <a:pt x="29277" y="41930"/>
                </a:lnTo>
                <a:cubicBezTo>
                  <a:pt x="30378" y="42705"/>
                  <a:pt x="31414" y="43542"/>
                  <a:pt x="32386" y="44430"/>
                </a:cubicBezTo>
                <a:cubicBezTo>
                  <a:pt x="31710" y="44526"/>
                  <a:pt x="31070" y="44766"/>
                  <a:pt x="30526" y="45106"/>
                </a:cubicBezTo>
                <a:cubicBezTo>
                  <a:pt x="29946" y="44066"/>
                  <a:pt x="29505" y="43001"/>
                  <a:pt x="29277" y="41930"/>
                </a:cubicBezTo>
                <a:close/>
                <a:moveTo>
                  <a:pt x="11292" y="34587"/>
                </a:moveTo>
                <a:cubicBezTo>
                  <a:pt x="12905" y="38401"/>
                  <a:pt x="16042" y="42149"/>
                  <a:pt x="18174" y="44350"/>
                </a:cubicBezTo>
                <a:cubicBezTo>
                  <a:pt x="18270" y="44450"/>
                  <a:pt x="18374" y="44554"/>
                  <a:pt x="18474" y="44658"/>
                </a:cubicBezTo>
                <a:cubicBezTo>
                  <a:pt x="17710" y="44942"/>
                  <a:pt x="17078" y="45466"/>
                  <a:pt x="16733" y="46166"/>
                </a:cubicBezTo>
                <a:cubicBezTo>
                  <a:pt x="16077" y="45618"/>
                  <a:pt x="15337" y="45387"/>
                  <a:pt x="14621" y="45387"/>
                </a:cubicBezTo>
                <a:cubicBezTo>
                  <a:pt x="12788" y="45387"/>
                  <a:pt x="11112" y="46911"/>
                  <a:pt x="11361" y="48635"/>
                </a:cubicBezTo>
                <a:cubicBezTo>
                  <a:pt x="9872" y="45282"/>
                  <a:pt x="9040" y="41753"/>
                  <a:pt x="9195" y="38072"/>
                </a:cubicBezTo>
                <a:cubicBezTo>
                  <a:pt x="9280" y="36111"/>
                  <a:pt x="10088" y="35051"/>
                  <a:pt x="11292" y="34587"/>
                </a:cubicBezTo>
                <a:close/>
                <a:moveTo>
                  <a:pt x="71694" y="42469"/>
                </a:moveTo>
                <a:lnTo>
                  <a:pt x="71694" y="42469"/>
                </a:lnTo>
                <a:cubicBezTo>
                  <a:pt x="72497" y="42633"/>
                  <a:pt x="73310" y="42781"/>
                  <a:pt x="74122" y="42918"/>
                </a:cubicBezTo>
                <a:cubicBezTo>
                  <a:pt x="77167" y="44783"/>
                  <a:pt x="80104" y="46766"/>
                  <a:pt x="82957" y="48859"/>
                </a:cubicBezTo>
                <a:cubicBezTo>
                  <a:pt x="82728" y="48831"/>
                  <a:pt x="82497" y="48807"/>
                  <a:pt x="82272" y="48775"/>
                </a:cubicBezTo>
                <a:cubicBezTo>
                  <a:pt x="81516" y="48679"/>
                  <a:pt x="80760" y="48555"/>
                  <a:pt x="80008" y="48427"/>
                </a:cubicBezTo>
                <a:cubicBezTo>
                  <a:pt x="78911" y="47831"/>
                  <a:pt x="77823" y="47223"/>
                  <a:pt x="76739" y="46611"/>
                </a:cubicBezTo>
                <a:cubicBezTo>
                  <a:pt x="75075" y="45219"/>
                  <a:pt x="73394" y="43834"/>
                  <a:pt x="71694" y="42469"/>
                </a:cubicBezTo>
                <a:close/>
                <a:moveTo>
                  <a:pt x="98873" y="50120"/>
                </a:moveTo>
                <a:cubicBezTo>
                  <a:pt x="99269" y="51124"/>
                  <a:pt x="99529" y="52140"/>
                  <a:pt x="99617" y="53156"/>
                </a:cubicBezTo>
                <a:cubicBezTo>
                  <a:pt x="99053" y="52153"/>
                  <a:pt x="98397" y="51164"/>
                  <a:pt x="97673" y="50192"/>
                </a:cubicBezTo>
                <a:lnTo>
                  <a:pt x="97673" y="50192"/>
                </a:lnTo>
                <a:cubicBezTo>
                  <a:pt x="97780" y="50199"/>
                  <a:pt x="97889" y="50203"/>
                  <a:pt x="97996" y="50203"/>
                </a:cubicBezTo>
                <a:cubicBezTo>
                  <a:pt x="98297" y="50203"/>
                  <a:pt x="98589" y="50175"/>
                  <a:pt x="98873" y="50120"/>
                </a:cubicBezTo>
                <a:close/>
                <a:moveTo>
                  <a:pt x="40269" y="55789"/>
                </a:moveTo>
                <a:cubicBezTo>
                  <a:pt x="41144" y="56349"/>
                  <a:pt x="42025" y="56906"/>
                  <a:pt x="42906" y="57466"/>
                </a:cubicBezTo>
                <a:cubicBezTo>
                  <a:pt x="43946" y="58962"/>
                  <a:pt x="44994" y="60439"/>
                  <a:pt x="46074" y="61859"/>
                </a:cubicBezTo>
                <a:cubicBezTo>
                  <a:pt x="44001" y="59867"/>
                  <a:pt x="41981" y="57830"/>
                  <a:pt x="39957" y="55797"/>
                </a:cubicBezTo>
                <a:cubicBezTo>
                  <a:pt x="40060" y="55797"/>
                  <a:pt x="40164" y="55793"/>
                  <a:pt x="40269" y="55789"/>
                </a:cubicBezTo>
                <a:close/>
                <a:moveTo>
                  <a:pt x="57753" y="48007"/>
                </a:moveTo>
                <a:lnTo>
                  <a:pt x="57753" y="48007"/>
                </a:lnTo>
                <a:cubicBezTo>
                  <a:pt x="59162" y="48567"/>
                  <a:pt x="60602" y="49111"/>
                  <a:pt x="62054" y="49640"/>
                </a:cubicBezTo>
                <a:cubicBezTo>
                  <a:pt x="66556" y="52604"/>
                  <a:pt x="71165" y="55429"/>
                  <a:pt x="75699" y="58046"/>
                </a:cubicBezTo>
                <a:cubicBezTo>
                  <a:pt x="76783" y="58670"/>
                  <a:pt x="78611" y="59623"/>
                  <a:pt x="80784" y="60587"/>
                </a:cubicBezTo>
                <a:cubicBezTo>
                  <a:pt x="82449" y="62083"/>
                  <a:pt x="84265" y="63804"/>
                  <a:pt x="85125" y="65744"/>
                </a:cubicBezTo>
                <a:cubicBezTo>
                  <a:pt x="83757" y="65556"/>
                  <a:pt x="82416" y="65168"/>
                  <a:pt x="81100" y="64672"/>
                </a:cubicBezTo>
                <a:cubicBezTo>
                  <a:pt x="74370" y="60947"/>
                  <a:pt x="68156" y="56474"/>
                  <a:pt x="61879" y="52076"/>
                </a:cubicBezTo>
                <a:cubicBezTo>
                  <a:pt x="60594" y="50676"/>
                  <a:pt x="59206" y="49324"/>
                  <a:pt x="57753" y="48007"/>
                </a:cubicBezTo>
                <a:close/>
                <a:moveTo>
                  <a:pt x="58690" y="67497"/>
                </a:moveTo>
                <a:cubicBezTo>
                  <a:pt x="62311" y="69802"/>
                  <a:pt x="65919" y="72114"/>
                  <a:pt x="69505" y="74455"/>
                </a:cubicBezTo>
                <a:cubicBezTo>
                  <a:pt x="69521" y="74479"/>
                  <a:pt x="69533" y="74503"/>
                  <a:pt x="69548" y="74527"/>
                </a:cubicBezTo>
                <a:cubicBezTo>
                  <a:pt x="68076" y="73630"/>
                  <a:pt x="66648" y="72775"/>
                  <a:pt x="65284" y="72010"/>
                </a:cubicBezTo>
                <a:cubicBezTo>
                  <a:pt x="63587" y="71062"/>
                  <a:pt x="61827" y="70193"/>
                  <a:pt x="60038" y="69353"/>
                </a:cubicBezTo>
                <a:cubicBezTo>
                  <a:pt x="59594" y="68721"/>
                  <a:pt x="59142" y="68101"/>
                  <a:pt x="58690" y="67497"/>
                </a:cubicBezTo>
                <a:close/>
                <a:moveTo>
                  <a:pt x="30729" y="77800"/>
                </a:moveTo>
                <a:cubicBezTo>
                  <a:pt x="34134" y="80208"/>
                  <a:pt x="37656" y="82513"/>
                  <a:pt x="41240" y="84742"/>
                </a:cubicBezTo>
                <a:cubicBezTo>
                  <a:pt x="37235" y="83349"/>
                  <a:pt x="33743" y="80681"/>
                  <a:pt x="30729" y="77800"/>
                </a:cubicBezTo>
                <a:close/>
                <a:moveTo>
                  <a:pt x="50300" y="1"/>
                </a:moveTo>
                <a:cubicBezTo>
                  <a:pt x="47687" y="1"/>
                  <a:pt x="45246" y="557"/>
                  <a:pt x="43441" y="2138"/>
                </a:cubicBezTo>
                <a:cubicBezTo>
                  <a:pt x="40832" y="4418"/>
                  <a:pt x="41004" y="6967"/>
                  <a:pt x="42425" y="9319"/>
                </a:cubicBezTo>
                <a:cubicBezTo>
                  <a:pt x="39384" y="7820"/>
                  <a:pt x="36391" y="6263"/>
                  <a:pt x="33506" y="4590"/>
                </a:cubicBezTo>
                <a:cubicBezTo>
                  <a:pt x="32866" y="4218"/>
                  <a:pt x="32222" y="4058"/>
                  <a:pt x="31614" y="4058"/>
                </a:cubicBezTo>
                <a:cubicBezTo>
                  <a:pt x="28862" y="4058"/>
                  <a:pt x="26849" y="7367"/>
                  <a:pt x="29065" y="9364"/>
                </a:cubicBezTo>
                <a:cubicBezTo>
                  <a:pt x="30686" y="10824"/>
                  <a:pt x="32394" y="12172"/>
                  <a:pt x="34162" y="13445"/>
                </a:cubicBezTo>
                <a:cubicBezTo>
                  <a:pt x="32682" y="14130"/>
                  <a:pt x="32122" y="15482"/>
                  <a:pt x="32394" y="16918"/>
                </a:cubicBezTo>
                <a:cubicBezTo>
                  <a:pt x="32410" y="17002"/>
                  <a:pt x="32439" y="17082"/>
                  <a:pt x="32454" y="17166"/>
                </a:cubicBezTo>
                <a:cubicBezTo>
                  <a:pt x="31482" y="16970"/>
                  <a:pt x="30498" y="16854"/>
                  <a:pt x="29510" y="16854"/>
                </a:cubicBezTo>
                <a:cubicBezTo>
                  <a:pt x="29438" y="16854"/>
                  <a:pt x="29366" y="16854"/>
                  <a:pt x="29294" y="16858"/>
                </a:cubicBezTo>
                <a:cubicBezTo>
                  <a:pt x="25996" y="16914"/>
                  <a:pt x="23900" y="18715"/>
                  <a:pt x="23032" y="20975"/>
                </a:cubicBezTo>
                <a:cubicBezTo>
                  <a:pt x="22347" y="21391"/>
                  <a:pt x="21855" y="21995"/>
                  <a:pt x="21747" y="22736"/>
                </a:cubicBezTo>
                <a:cubicBezTo>
                  <a:pt x="21095" y="22643"/>
                  <a:pt x="20443" y="22595"/>
                  <a:pt x="19795" y="22591"/>
                </a:cubicBezTo>
                <a:cubicBezTo>
                  <a:pt x="17458" y="22591"/>
                  <a:pt x="15154" y="23244"/>
                  <a:pt x="12988" y="24833"/>
                </a:cubicBezTo>
                <a:cubicBezTo>
                  <a:pt x="11472" y="25945"/>
                  <a:pt x="10668" y="27297"/>
                  <a:pt x="10380" y="28781"/>
                </a:cubicBezTo>
                <a:cubicBezTo>
                  <a:pt x="7627" y="29210"/>
                  <a:pt x="5226" y="30518"/>
                  <a:pt x="3690" y="33182"/>
                </a:cubicBezTo>
                <a:cubicBezTo>
                  <a:pt x="0" y="39588"/>
                  <a:pt x="2541" y="47491"/>
                  <a:pt x="6759" y="54305"/>
                </a:cubicBezTo>
                <a:cubicBezTo>
                  <a:pt x="5222" y="54873"/>
                  <a:pt x="4118" y="56369"/>
                  <a:pt x="4711" y="57758"/>
                </a:cubicBezTo>
                <a:cubicBezTo>
                  <a:pt x="7111" y="63375"/>
                  <a:pt x="13573" y="67237"/>
                  <a:pt x="19562" y="70585"/>
                </a:cubicBezTo>
                <a:cubicBezTo>
                  <a:pt x="20967" y="72446"/>
                  <a:pt x="22456" y="74247"/>
                  <a:pt x="23952" y="75963"/>
                </a:cubicBezTo>
                <a:cubicBezTo>
                  <a:pt x="28561" y="81249"/>
                  <a:pt x="34843" y="87395"/>
                  <a:pt x="42877" y="88943"/>
                </a:cubicBezTo>
                <a:cubicBezTo>
                  <a:pt x="43045" y="88975"/>
                  <a:pt x="43221" y="88991"/>
                  <a:pt x="43397" y="88991"/>
                </a:cubicBezTo>
                <a:cubicBezTo>
                  <a:pt x="44354" y="88991"/>
                  <a:pt x="45322" y="88518"/>
                  <a:pt x="45538" y="87687"/>
                </a:cubicBezTo>
                <a:cubicBezTo>
                  <a:pt x="45562" y="87595"/>
                  <a:pt x="45570" y="87499"/>
                  <a:pt x="45589" y="87406"/>
                </a:cubicBezTo>
                <a:cubicBezTo>
                  <a:pt x="47862" y="88775"/>
                  <a:pt x="50143" y="90127"/>
                  <a:pt x="52428" y="91464"/>
                </a:cubicBezTo>
                <a:cubicBezTo>
                  <a:pt x="52980" y="91792"/>
                  <a:pt x="53556" y="91932"/>
                  <a:pt x="54117" y="91932"/>
                </a:cubicBezTo>
                <a:cubicBezTo>
                  <a:pt x="55657" y="91932"/>
                  <a:pt x="57065" y="90856"/>
                  <a:pt x="57513" y="89611"/>
                </a:cubicBezTo>
                <a:cubicBezTo>
                  <a:pt x="58854" y="89940"/>
                  <a:pt x="60242" y="90147"/>
                  <a:pt x="61679" y="90204"/>
                </a:cubicBezTo>
                <a:cubicBezTo>
                  <a:pt x="61718" y="90204"/>
                  <a:pt x="61759" y="90208"/>
                  <a:pt x="61799" y="90208"/>
                </a:cubicBezTo>
                <a:cubicBezTo>
                  <a:pt x="62939" y="90208"/>
                  <a:pt x="64307" y="89587"/>
                  <a:pt x="64795" y="88723"/>
                </a:cubicBezTo>
                <a:cubicBezTo>
                  <a:pt x="64959" y="88435"/>
                  <a:pt x="65099" y="88143"/>
                  <a:pt x="65232" y="87846"/>
                </a:cubicBezTo>
                <a:cubicBezTo>
                  <a:pt x="69225" y="89599"/>
                  <a:pt x="73402" y="91015"/>
                  <a:pt x="77895" y="91800"/>
                </a:cubicBezTo>
                <a:cubicBezTo>
                  <a:pt x="78135" y="91844"/>
                  <a:pt x="78375" y="91864"/>
                  <a:pt x="78615" y="91864"/>
                </a:cubicBezTo>
                <a:cubicBezTo>
                  <a:pt x="80928" y="91864"/>
                  <a:pt x="83093" y="90007"/>
                  <a:pt x="82233" y="88115"/>
                </a:cubicBezTo>
                <a:lnTo>
                  <a:pt x="82233" y="88115"/>
                </a:lnTo>
                <a:cubicBezTo>
                  <a:pt x="86297" y="89748"/>
                  <a:pt x="90527" y="90887"/>
                  <a:pt x="94912" y="91048"/>
                </a:cubicBezTo>
                <a:cubicBezTo>
                  <a:pt x="94960" y="91048"/>
                  <a:pt x="95008" y="91052"/>
                  <a:pt x="95056" y="91052"/>
                </a:cubicBezTo>
                <a:cubicBezTo>
                  <a:pt x="97985" y="91052"/>
                  <a:pt x="99697" y="87678"/>
                  <a:pt x="97425" y="86014"/>
                </a:cubicBezTo>
                <a:cubicBezTo>
                  <a:pt x="95289" y="84450"/>
                  <a:pt x="93123" y="82909"/>
                  <a:pt x="90947" y="81381"/>
                </a:cubicBezTo>
                <a:cubicBezTo>
                  <a:pt x="93392" y="81273"/>
                  <a:pt x="95080" y="78456"/>
                  <a:pt x="93684" y="76716"/>
                </a:cubicBezTo>
                <a:lnTo>
                  <a:pt x="93684" y="76716"/>
                </a:lnTo>
                <a:cubicBezTo>
                  <a:pt x="94824" y="77059"/>
                  <a:pt x="95980" y="77379"/>
                  <a:pt x="97165" y="77667"/>
                </a:cubicBezTo>
                <a:cubicBezTo>
                  <a:pt x="97444" y="77732"/>
                  <a:pt x="97732" y="77763"/>
                  <a:pt x="98020" y="77763"/>
                </a:cubicBezTo>
                <a:cubicBezTo>
                  <a:pt x="100249" y="77763"/>
                  <a:pt x="102582" y="75896"/>
                  <a:pt x="101626" y="73966"/>
                </a:cubicBezTo>
                <a:cubicBezTo>
                  <a:pt x="99845" y="70374"/>
                  <a:pt x="97464" y="67148"/>
                  <a:pt x="94720" y="64151"/>
                </a:cubicBezTo>
                <a:lnTo>
                  <a:pt x="94720" y="64151"/>
                </a:lnTo>
                <a:cubicBezTo>
                  <a:pt x="95841" y="64312"/>
                  <a:pt x="96973" y="64432"/>
                  <a:pt x="98129" y="64476"/>
                </a:cubicBezTo>
                <a:lnTo>
                  <a:pt x="98277" y="64476"/>
                </a:lnTo>
                <a:cubicBezTo>
                  <a:pt x="100277" y="64476"/>
                  <a:pt x="101694" y="62995"/>
                  <a:pt x="101794" y="61435"/>
                </a:cubicBezTo>
                <a:cubicBezTo>
                  <a:pt x="101798" y="61407"/>
                  <a:pt x="101794" y="61383"/>
                  <a:pt x="101798" y="61359"/>
                </a:cubicBezTo>
                <a:cubicBezTo>
                  <a:pt x="103911" y="60707"/>
                  <a:pt x="105659" y="59434"/>
                  <a:pt x="106548" y="57285"/>
                </a:cubicBezTo>
                <a:cubicBezTo>
                  <a:pt x="109000" y="51364"/>
                  <a:pt x="104955" y="45071"/>
                  <a:pt x="100469" y="40009"/>
                </a:cubicBezTo>
                <a:cubicBezTo>
                  <a:pt x="99994" y="39173"/>
                  <a:pt x="99422" y="38373"/>
                  <a:pt x="98761" y="37612"/>
                </a:cubicBezTo>
                <a:lnTo>
                  <a:pt x="98761" y="37612"/>
                </a:lnTo>
                <a:cubicBezTo>
                  <a:pt x="99954" y="37744"/>
                  <a:pt x="101174" y="37828"/>
                  <a:pt x="102419" y="37856"/>
                </a:cubicBezTo>
                <a:cubicBezTo>
                  <a:pt x="102450" y="37856"/>
                  <a:pt x="102478" y="37860"/>
                  <a:pt x="102510" y="37860"/>
                </a:cubicBezTo>
                <a:cubicBezTo>
                  <a:pt x="104327" y="37860"/>
                  <a:pt x="105863" y="36608"/>
                  <a:pt x="106119" y="35175"/>
                </a:cubicBezTo>
                <a:cubicBezTo>
                  <a:pt x="108752" y="33999"/>
                  <a:pt x="110792" y="31699"/>
                  <a:pt x="110400" y="29210"/>
                </a:cubicBezTo>
                <a:cubicBezTo>
                  <a:pt x="109824" y="25540"/>
                  <a:pt x="106020" y="22864"/>
                  <a:pt x="102755" y="20667"/>
                </a:cubicBezTo>
                <a:cubicBezTo>
                  <a:pt x="97269" y="16970"/>
                  <a:pt x="91327" y="13781"/>
                  <a:pt x="85081" y="11068"/>
                </a:cubicBezTo>
                <a:cubicBezTo>
                  <a:pt x="77523" y="7783"/>
                  <a:pt x="69817" y="4678"/>
                  <a:pt x="61794" y="2246"/>
                </a:cubicBezTo>
                <a:cubicBezTo>
                  <a:pt x="58666" y="1293"/>
                  <a:pt x="54280" y="1"/>
                  <a:pt x="50300" y="1"/>
                </a:cubicBezTo>
                <a:close/>
              </a:path>
            </a:pathLst>
          </a:custGeom>
          <a:solidFill>
            <a:srgbClr val="FFFFFF">
              <a:alpha val="16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25"/>
          <p:cNvSpPr/>
          <p:nvPr/>
        </p:nvSpPr>
        <p:spPr>
          <a:xfrm rot="-5400000">
            <a:off x="-523491" y="4181998"/>
            <a:ext cx="1683182" cy="716650"/>
          </a:xfrm>
          <a:custGeom>
            <a:rect b="b" l="l" r="r" t="t"/>
            <a:pathLst>
              <a:path extrusionOk="0" h="7242" w="17010">
                <a:moveTo>
                  <a:pt x="1" y="1"/>
                </a:moveTo>
                <a:cubicBezTo>
                  <a:pt x="677" y="4099"/>
                  <a:pt x="4238" y="7242"/>
                  <a:pt x="8515" y="7242"/>
                </a:cubicBezTo>
                <a:cubicBezTo>
                  <a:pt x="12792" y="7242"/>
                  <a:pt x="16333" y="4099"/>
                  <a:pt x="17009"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02" name="Google Shape;502;p25"/>
          <p:cNvGrpSpPr/>
          <p:nvPr/>
        </p:nvGrpSpPr>
        <p:grpSpPr>
          <a:xfrm flipH="1" rot="5770333">
            <a:off x="508165" y="3733585"/>
            <a:ext cx="306762" cy="476338"/>
            <a:chOff x="4452729" y="352000"/>
            <a:chExt cx="225596" cy="350302"/>
          </a:xfrm>
        </p:grpSpPr>
        <p:sp>
          <p:nvSpPr>
            <p:cNvPr id="503" name="Google Shape;503;p25"/>
            <p:cNvSpPr/>
            <p:nvPr/>
          </p:nvSpPr>
          <p:spPr>
            <a:xfrm>
              <a:off x="4624575" y="352000"/>
              <a:ext cx="53750" cy="53225"/>
            </a:xfrm>
            <a:custGeom>
              <a:rect b="b" l="l" r="r" t="t"/>
              <a:pathLst>
                <a:path extrusionOk="0" h="2129" w="215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25"/>
            <p:cNvSpPr/>
            <p:nvPr/>
          </p:nvSpPr>
          <p:spPr>
            <a:xfrm>
              <a:off x="4452729" y="426046"/>
              <a:ext cx="62200" cy="62700"/>
            </a:xfrm>
            <a:custGeom>
              <a:rect b="b" l="l" r="r" t="t"/>
              <a:pathLst>
                <a:path extrusionOk="0" h="2508" w="2488">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25"/>
            <p:cNvSpPr/>
            <p:nvPr/>
          </p:nvSpPr>
          <p:spPr>
            <a:xfrm>
              <a:off x="4503927" y="572104"/>
              <a:ext cx="130152" cy="130197"/>
            </a:xfrm>
            <a:custGeom>
              <a:rect b="b" l="l" r="r" t="t"/>
              <a:pathLst>
                <a:path extrusionOk="0" h="2846" w="2845">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06" name="Google Shape;506;p25"/>
          <p:cNvSpPr/>
          <p:nvPr/>
        </p:nvSpPr>
        <p:spPr>
          <a:xfrm flipH="1" rot="5770296">
            <a:off x="6844637" y="4551312"/>
            <a:ext cx="176975" cy="177038"/>
          </a:xfrm>
          <a:custGeom>
            <a:rect b="b" l="l" r="r" t="t"/>
            <a:pathLst>
              <a:path extrusionOk="0" h="2846" w="2845">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25"/>
          <p:cNvSpPr/>
          <p:nvPr/>
        </p:nvSpPr>
        <p:spPr>
          <a:xfrm flipH="1" rot="5770313">
            <a:off x="6994860" y="4363029"/>
            <a:ext cx="134230" cy="134299"/>
          </a:xfrm>
          <a:custGeom>
            <a:rect b="b" l="l" r="r" t="t"/>
            <a:pathLst>
              <a:path extrusionOk="0" h="2846" w="2845">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5">
    <p:bg>
      <p:bgPr>
        <a:blipFill>
          <a:blip r:embed="rId2">
            <a:alphaModFix/>
          </a:blip>
          <a:stretch>
            <a:fillRect/>
          </a:stretch>
        </a:blipFill>
      </p:bgPr>
    </p:bg>
    <p:spTree>
      <p:nvGrpSpPr>
        <p:cNvPr id="508" name="Shape 508"/>
        <p:cNvGrpSpPr/>
        <p:nvPr/>
      </p:nvGrpSpPr>
      <p:grpSpPr>
        <a:xfrm>
          <a:off x="0" y="0"/>
          <a:ext cx="0" cy="0"/>
          <a:chOff x="0" y="0"/>
          <a:chExt cx="0" cy="0"/>
        </a:xfrm>
      </p:grpSpPr>
      <p:sp>
        <p:nvSpPr>
          <p:cNvPr id="509" name="Google Shape;509;p26"/>
          <p:cNvSpPr txBox="1"/>
          <p:nvPr>
            <p:ph type="ctrTitle"/>
          </p:nvPr>
        </p:nvSpPr>
        <p:spPr>
          <a:xfrm flipH="1">
            <a:off x="1159000" y="1691875"/>
            <a:ext cx="2185500" cy="577800"/>
          </a:xfrm>
          <a:prstGeom prst="rect">
            <a:avLst/>
          </a:prstGeom>
        </p:spPr>
        <p:txBody>
          <a:bodyPr anchorCtr="0" anchor="b" bIns="91425" lIns="91425" spcFirstLastPara="1" rIns="91425" wrap="square" tIns="91425">
            <a:normAutofit/>
          </a:bodyPr>
          <a:lstStyle>
            <a:lvl1pPr lvl="0" rtl="0">
              <a:lnSpc>
                <a:spcPct val="70000"/>
              </a:lnSpc>
              <a:spcBef>
                <a:spcPts val="0"/>
              </a:spcBef>
              <a:spcAft>
                <a:spcPts val="0"/>
              </a:spcAft>
              <a:buSzPts val="2400"/>
              <a:buNone/>
              <a:defRPr sz="2200"/>
            </a:lvl1pPr>
            <a:lvl2pPr lvl="1" rtl="0">
              <a:spcBef>
                <a:spcPts val="0"/>
              </a:spcBef>
              <a:spcAft>
                <a:spcPts val="0"/>
              </a:spcAft>
              <a:buClr>
                <a:schemeClr val="dk2"/>
              </a:buClr>
              <a:buSzPts val="1800"/>
              <a:buNone/>
              <a:defRPr sz="1800">
                <a:solidFill>
                  <a:schemeClr val="dk2"/>
                </a:solidFill>
              </a:defRPr>
            </a:lvl2pPr>
            <a:lvl3pPr lvl="2" rtl="0">
              <a:spcBef>
                <a:spcPts val="0"/>
              </a:spcBef>
              <a:spcAft>
                <a:spcPts val="0"/>
              </a:spcAft>
              <a:buClr>
                <a:schemeClr val="dk2"/>
              </a:buClr>
              <a:buSzPts val="1800"/>
              <a:buNone/>
              <a:defRPr sz="1800">
                <a:solidFill>
                  <a:schemeClr val="dk2"/>
                </a:solidFill>
              </a:defRPr>
            </a:lvl3pPr>
            <a:lvl4pPr lvl="3" rtl="0">
              <a:spcBef>
                <a:spcPts val="0"/>
              </a:spcBef>
              <a:spcAft>
                <a:spcPts val="0"/>
              </a:spcAft>
              <a:buClr>
                <a:schemeClr val="dk2"/>
              </a:buClr>
              <a:buSzPts val="1800"/>
              <a:buNone/>
              <a:defRPr sz="1800">
                <a:solidFill>
                  <a:schemeClr val="dk2"/>
                </a:solidFill>
              </a:defRPr>
            </a:lvl4pPr>
            <a:lvl5pPr lvl="4" rtl="0">
              <a:spcBef>
                <a:spcPts val="0"/>
              </a:spcBef>
              <a:spcAft>
                <a:spcPts val="0"/>
              </a:spcAft>
              <a:buClr>
                <a:schemeClr val="dk2"/>
              </a:buClr>
              <a:buSzPts val="1800"/>
              <a:buNone/>
              <a:defRPr sz="1800">
                <a:solidFill>
                  <a:schemeClr val="dk2"/>
                </a:solidFill>
              </a:defRPr>
            </a:lvl5pPr>
            <a:lvl6pPr lvl="5" rtl="0">
              <a:spcBef>
                <a:spcPts val="0"/>
              </a:spcBef>
              <a:spcAft>
                <a:spcPts val="0"/>
              </a:spcAft>
              <a:buClr>
                <a:schemeClr val="dk2"/>
              </a:buClr>
              <a:buSzPts val="1800"/>
              <a:buNone/>
              <a:defRPr sz="1800">
                <a:solidFill>
                  <a:schemeClr val="dk2"/>
                </a:solidFill>
              </a:defRPr>
            </a:lvl6pPr>
            <a:lvl7pPr lvl="6" rtl="0">
              <a:spcBef>
                <a:spcPts val="0"/>
              </a:spcBef>
              <a:spcAft>
                <a:spcPts val="0"/>
              </a:spcAft>
              <a:buClr>
                <a:schemeClr val="dk2"/>
              </a:buClr>
              <a:buSzPts val="1800"/>
              <a:buNone/>
              <a:defRPr sz="1800">
                <a:solidFill>
                  <a:schemeClr val="dk2"/>
                </a:solidFill>
              </a:defRPr>
            </a:lvl7pPr>
            <a:lvl8pPr lvl="7" rtl="0">
              <a:spcBef>
                <a:spcPts val="0"/>
              </a:spcBef>
              <a:spcAft>
                <a:spcPts val="0"/>
              </a:spcAft>
              <a:buClr>
                <a:schemeClr val="dk2"/>
              </a:buClr>
              <a:buSzPts val="1800"/>
              <a:buNone/>
              <a:defRPr sz="1800">
                <a:solidFill>
                  <a:schemeClr val="dk2"/>
                </a:solidFill>
              </a:defRPr>
            </a:lvl8pPr>
            <a:lvl9pPr lvl="8" rtl="0">
              <a:spcBef>
                <a:spcPts val="0"/>
              </a:spcBef>
              <a:spcAft>
                <a:spcPts val="0"/>
              </a:spcAft>
              <a:buClr>
                <a:schemeClr val="dk2"/>
              </a:buClr>
              <a:buSzPts val="1800"/>
              <a:buNone/>
              <a:defRPr sz="1800">
                <a:solidFill>
                  <a:schemeClr val="dk2"/>
                </a:solidFill>
              </a:defRPr>
            </a:lvl9pPr>
          </a:lstStyle>
          <a:p/>
        </p:txBody>
      </p:sp>
      <p:sp>
        <p:nvSpPr>
          <p:cNvPr id="510" name="Google Shape;510;p26"/>
          <p:cNvSpPr txBox="1"/>
          <p:nvPr>
            <p:ph idx="1" type="subTitle"/>
          </p:nvPr>
        </p:nvSpPr>
        <p:spPr>
          <a:xfrm flipH="1">
            <a:off x="1158950" y="2146875"/>
            <a:ext cx="2185500" cy="5778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SzPts val="2000"/>
              <a:buNone/>
              <a:defRPr b="0" sz="14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511" name="Google Shape;511;p26"/>
          <p:cNvSpPr/>
          <p:nvPr/>
        </p:nvSpPr>
        <p:spPr>
          <a:xfrm flipH="1" rot="-5586105">
            <a:off x="658321" y="3118105"/>
            <a:ext cx="1431005" cy="2848090"/>
          </a:xfrm>
          <a:custGeom>
            <a:rect b="b" l="l" r="r" t="t"/>
            <a:pathLst>
              <a:path extrusionOk="0" h="91459" w="45953">
                <a:moveTo>
                  <a:pt x="45455" y="0"/>
                </a:moveTo>
                <a:lnTo>
                  <a:pt x="4158" y="2010"/>
                </a:lnTo>
                <a:cubicBezTo>
                  <a:pt x="2408" y="6505"/>
                  <a:pt x="1" y="11140"/>
                  <a:pt x="498" y="15934"/>
                </a:cubicBezTo>
                <a:cubicBezTo>
                  <a:pt x="3581" y="45614"/>
                  <a:pt x="39209" y="21942"/>
                  <a:pt x="34196" y="50170"/>
                </a:cubicBezTo>
                <a:cubicBezTo>
                  <a:pt x="32525" y="59500"/>
                  <a:pt x="25046" y="67596"/>
                  <a:pt x="25841" y="77025"/>
                </a:cubicBezTo>
                <a:cubicBezTo>
                  <a:pt x="26506" y="84932"/>
                  <a:pt x="35320" y="91459"/>
                  <a:pt x="43397" y="91459"/>
                </a:cubicBezTo>
                <a:cubicBezTo>
                  <a:pt x="44261" y="91459"/>
                  <a:pt x="45116" y="91384"/>
                  <a:pt x="45953" y="91228"/>
                </a:cubicBezTo>
                <a:lnTo>
                  <a:pt x="45455" y="13090"/>
                </a:lnTo>
                <a:lnTo>
                  <a:pt x="4545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26"/>
          <p:cNvSpPr/>
          <p:nvPr/>
        </p:nvSpPr>
        <p:spPr>
          <a:xfrm>
            <a:off x="7724829" y="-63388"/>
            <a:ext cx="1637425" cy="697169"/>
          </a:xfrm>
          <a:custGeom>
            <a:rect b="b" l="l" r="r" t="t"/>
            <a:pathLst>
              <a:path extrusionOk="0" h="7242" w="17010">
                <a:moveTo>
                  <a:pt x="1" y="1"/>
                </a:moveTo>
                <a:cubicBezTo>
                  <a:pt x="677" y="4099"/>
                  <a:pt x="4238" y="7242"/>
                  <a:pt x="8515" y="7242"/>
                </a:cubicBezTo>
                <a:cubicBezTo>
                  <a:pt x="12792" y="7242"/>
                  <a:pt x="16333" y="4099"/>
                  <a:pt x="1700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13" name="Google Shape;513;p26"/>
          <p:cNvGrpSpPr/>
          <p:nvPr/>
        </p:nvGrpSpPr>
        <p:grpSpPr>
          <a:xfrm>
            <a:off x="1096884" y="4214648"/>
            <a:ext cx="671774" cy="473274"/>
            <a:chOff x="4259550" y="437326"/>
            <a:chExt cx="376112" cy="264976"/>
          </a:xfrm>
        </p:grpSpPr>
        <p:sp>
          <p:nvSpPr>
            <p:cNvPr id="514" name="Google Shape;514;p26"/>
            <p:cNvSpPr/>
            <p:nvPr/>
          </p:nvSpPr>
          <p:spPr>
            <a:xfrm>
              <a:off x="4581912" y="437326"/>
              <a:ext cx="53750" cy="53225"/>
            </a:xfrm>
            <a:custGeom>
              <a:rect b="b" l="l" r="r" t="t"/>
              <a:pathLst>
                <a:path extrusionOk="0" h="2129" w="215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26"/>
            <p:cNvSpPr/>
            <p:nvPr/>
          </p:nvSpPr>
          <p:spPr>
            <a:xfrm>
              <a:off x="4259550" y="485275"/>
              <a:ext cx="62200" cy="62700"/>
            </a:xfrm>
            <a:custGeom>
              <a:rect b="b" l="l" r="r" t="t"/>
              <a:pathLst>
                <a:path extrusionOk="0" h="2508" w="2488">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26"/>
            <p:cNvSpPr/>
            <p:nvPr/>
          </p:nvSpPr>
          <p:spPr>
            <a:xfrm>
              <a:off x="4503927" y="572104"/>
              <a:ext cx="130152" cy="130197"/>
            </a:xfrm>
            <a:custGeom>
              <a:rect b="b" l="l" r="r" t="t"/>
              <a:pathLst>
                <a:path extrusionOk="0" h="2846" w="2845">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17" name="Google Shape;517;p26"/>
          <p:cNvGrpSpPr/>
          <p:nvPr/>
        </p:nvGrpSpPr>
        <p:grpSpPr>
          <a:xfrm>
            <a:off x="461750" y="2953275"/>
            <a:ext cx="596275" cy="831900"/>
            <a:chOff x="1656350" y="2894175"/>
            <a:chExt cx="596275" cy="831900"/>
          </a:xfrm>
        </p:grpSpPr>
        <p:sp>
          <p:nvSpPr>
            <p:cNvPr id="518" name="Google Shape;518;p26"/>
            <p:cNvSpPr/>
            <p:nvPr/>
          </p:nvSpPr>
          <p:spPr>
            <a:xfrm>
              <a:off x="1656350" y="2894175"/>
              <a:ext cx="596275" cy="831900"/>
            </a:xfrm>
            <a:custGeom>
              <a:rect b="b" l="l" r="r" t="t"/>
              <a:pathLst>
                <a:path extrusionOk="0" h="33276" w="23851">
                  <a:moveTo>
                    <a:pt x="15172" y="15177"/>
                  </a:moveTo>
                  <a:cubicBezTo>
                    <a:pt x="15174" y="15177"/>
                    <a:pt x="15176" y="15177"/>
                    <a:pt x="15178" y="15178"/>
                  </a:cubicBezTo>
                  <a:cubicBezTo>
                    <a:pt x="15512" y="15378"/>
                    <a:pt x="16979" y="25152"/>
                    <a:pt x="16646" y="25719"/>
                  </a:cubicBezTo>
                  <a:cubicBezTo>
                    <a:pt x="16549" y="25885"/>
                    <a:pt x="15935" y="25948"/>
                    <a:pt x="15103" y="25948"/>
                  </a:cubicBezTo>
                  <a:cubicBezTo>
                    <a:pt x="13082" y="25948"/>
                    <a:pt x="9772" y="25575"/>
                    <a:pt x="9441" y="25386"/>
                  </a:cubicBezTo>
                  <a:cubicBezTo>
                    <a:pt x="9209" y="25220"/>
                    <a:pt x="14837" y="15177"/>
                    <a:pt x="15172" y="15177"/>
                  </a:cubicBezTo>
                  <a:close/>
                  <a:moveTo>
                    <a:pt x="18382" y="1"/>
                  </a:moveTo>
                  <a:cubicBezTo>
                    <a:pt x="18382" y="1"/>
                    <a:pt x="18381" y="1"/>
                    <a:pt x="18380" y="1"/>
                  </a:cubicBezTo>
                  <a:cubicBezTo>
                    <a:pt x="17013" y="34"/>
                    <a:pt x="1" y="29722"/>
                    <a:pt x="501" y="30222"/>
                  </a:cubicBezTo>
                  <a:cubicBezTo>
                    <a:pt x="1669" y="31390"/>
                    <a:pt x="14511" y="33275"/>
                    <a:pt x="20352" y="33275"/>
                  </a:cubicBezTo>
                  <a:cubicBezTo>
                    <a:pt x="21853" y="33275"/>
                    <a:pt x="22891" y="33151"/>
                    <a:pt x="23151" y="32858"/>
                  </a:cubicBezTo>
                  <a:cubicBezTo>
                    <a:pt x="23851" y="32024"/>
                    <a:pt x="19519" y="1"/>
                    <a:pt x="18382"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26"/>
            <p:cNvSpPr/>
            <p:nvPr/>
          </p:nvSpPr>
          <p:spPr>
            <a:xfrm>
              <a:off x="2074150" y="3041775"/>
              <a:ext cx="85925" cy="20050"/>
            </a:xfrm>
            <a:custGeom>
              <a:rect b="b" l="l" r="r" t="t"/>
              <a:pathLst>
                <a:path extrusionOk="0" h="802" w="3437">
                  <a:moveTo>
                    <a:pt x="3170" y="1"/>
                  </a:moveTo>
                  <a:cubicBezTo>
                    <a:pt x="2669" y="68"/>
                    <a:pt x="2135" y="168"/>
                    <a:pt x="1635" y="268"/>
                  </a:cubicBezTo>
                  <a:cubicBezTo>
                    <a:pt x="1101" y="335"/>
                    <a:pt x="601" y="468"/>
                    <a:pt x="101" y="601"/>
                  </a:cubicBezTo>
                  <a:cubicBezTo>
                    <a:pt x="34" y="601"/>
                    <a:pt x="1" y="635"/>
                    <a:pt x="67" y="735"/>
                  </a:cubicBezTo>
                  <a:cubicBezTo>
                    <a:pt x="67" y="768"/>
                    <a:pt x="134" y="802"/>
                    <a:pt x="167" y="802"/>
                  </a:cubicBezTo>
                  <a:cubicBezTo>
                    <a:pt x="668" y="768"/>
                    <a:pt x="1201" y="735"/>
                    <a:pt x="1702" y="635"/>
                  </a:cubicBezTo>
                  <a:cubicBezTo>
                    <a:pt x="2202" y="568"/>
                    <a:pt x="2769" y="501"/>
                    <a:pt x="3270" y="435"/>
                  </a:cubicBezTo>
                  <a:cubicBezTo>
                    <a:pt x="3370" y="401"/>
                    <a:pt x="3436" y="301"/>
                    <a:pt x="3436" y="168"/>
                  </a:cubicBezTo>
                  <a:cubicBezTo>
                    <a:pt x="3370" y="101"/>
                    <a:pt x="3303" y="1"/>
                    <a:pt x="317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26"/>
            <p:cNvSpPr/>
            <p:nvPr/>
          </p:nvSpPr>
          <p:spPr>
            <a:xfrm>
              <a:off x="2106675" y="3254450"/>
              <a:ext cx="85075" cy="20050"/>
            </a:xfrm>
            <a:custGeom>
              <a:rect b="b" l="l" r="r" t="t"/>
              <a:pathLst>
                <a:path extrusionOk="0" h="802" w="3403">
                  <a:moveTo>
                    <a:pt x="3169" y="0"/>
                  </a:moveTo>
                  <a:cubicBezTo>
                    <a:pt x="2669" y="67"/>
                    <a:pt x="2135" y="167"/>
                    <a:pt x="1635" y="267"/>
                  </a:cubicBezTo>
                  <a:cubicBezTo>
                    <a:pt x="1068" y="334"/>
                    <a:pt x="568" y="467"/>
                    <a:pt x="67" y="601"/>
                  </a:cubicBezTo>
                  <a:cubicBezTo>
                    <a:pt x="34" y="601"/>
                    <a:pt x="1" y="634"/>
                    <a:pt x="67" y="701"/>
                  </a:cubicBezTo>
                  <a:cubicBezTo>
                    <a:pt x="67" y="768"/>
                    <a:pt x="101" y="801"/>
                    <a:pt x="167" y="801"/>
                  </a:cubicBezTo>
                  <a:cubicBezTo>
                    <a:pt x="668" y="768"/>
                    <a:pt x="1201" y="701"/>
                    <a:pt x="1702" y="634"/>
                  </a:cubicBezTo>
                  <a:cubicBezTo>
                    <a:pt x="2202" y="568"/>
                    <a:pt x="2736" y="501"/>
                    <a:pt x="3236" y="434"/>
                  </a:cubicBezTo>
                  <a:cubicBezTo>
                    <a:pt x="3370" y="367"/>
                    <a:pt x="3403" y="301"/>
                    <a:pt x="3403" y="167"/>
                  </a:cubicBezTo>
                  <a:cubicBezTo>
                    <a:pt x="3370" y="101"/>
                    <a:pt x="3303" y="0"/>
                    <a:pt x="316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26"/>
            <p:cNvSpPr/>
            <p:nvPr/>
          </p:nvSpPr>
          <p:spPr>
            <a:xfrm>
              <a:off x="2102500" y="3097650"/>
              <a:ext cx="66750" cy="17550"/>
            </a:xfrm>
            <a:custGeom>
              <a:rect b="b" l="l" r="r" t="t"/>
              <a:pathLst>
                <a:path extrusionOk="0" h="702" w="2670">
                  <a:moveTo>
                    <a:pt x="2402" y="1"/>
                  </a:moveTo>
                  <a:cubicBezTo>
                    <a:pt x="2036" y="34"/>
                    <a:pt x="1635" y="134"/>
                    <a:pt x="1235" y="201"/>
                  </a:cubicBezTo>
                  <a:cubicBezTo>
                    <a:pt x="835" y="301"/>
                    <a:pt x="468" y="368"/>
                    <a:pt x="67" y="501"/>
                  </a:cubicBezTo>
                  <a:cubicBezTo>
                    <a:pt x="34" y="501"/>
                    <a:pt x="1" y="535"/>
                    <a:pt x="67" y="635"/>
                  </a:cubicBezTo>
                  <a:cubicBezTo>
                    <a:pt x="67" y="668"/>
                    <a:pt x="134" y="701"/>
                    <a:pt x="168" y="701"/>
                  </a:cubicBezTo>
                  <a:cubicBezTo>
                    <a:pt x="534" y="668"/>
                    <a:pt x="935" y="635"/>
                    <a:pt x="1335" y="568"/>
                  </a:cubicBezTo>
                  <a:cubicBezTo>
                    <a:pt x="1702" y="535"/>
                    <a:pt x="2102" y="501"/>
                    <a:pt x="2503" y="401"/>
                  </a:cubicBezTo>
                  <a:cubicBezTo>
                    <a:pt x="2636" y="368"/>
                    <a:pt x="2669" y="301"/>
                    <a:pt x="2669" y="168"/>
                  </a:cubicBezTo>
                  <a:cubicBezTo>
                    <a:pt x="2636" y="34"/>
                    <a:pt x="2536" y="1"/>
                    <a:pt x="240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26"/>
            <p:cNvSpPr/>
            <p:nvPr/>
          </p:nvSpPr>
          <p:spPr>
            <a:xfrm>
              <a:off x="2110850" y="3147700"/>
              <a:ext cx="66725" cy="17525"/>
            </a:xfrm>
            <a:custGeom>
              <a:rect b="b" l="l" r="r" t="t"/>
              <a:pathLst>
                <a:path extrusionOk="0" h="701" w="2669">
                  <a:moveTo>
                    <a:pt x="2402" y="0"/>
                  </a:moveTo>
                  <a:cubicBezTo>
                    <a:pt x="2035" y="34"/>
                    <a:pt x="1635" y="134"/>
                    <a:pt x="1235" y="200"/>
                  </a:cubicBezTo>
                  <a:cubicBezTo>
                    <a:pt x="834" y="301"/>
                    <a:pt x="467" y="367"/>
                    <a:pt x="67" y="501"/>
                  </a:cubicBezTo>
                  <a:cubicBezTo>
                    <a:pt x="34" y="501"/>
                    <a:pt x="0" y="534"/>
                    <a:pt x="67" y="634"/>
                  </a:cubicBezTo>
                  <a:cubicBezTo>
                    <a:pt x="67" y="667"/>
                    <a:pt x="134" y="701"/>
                    <a:pt x="167" y="701"/>
                  </a:cubicBezTo>
                  <a:cubicBezTo>
                    <a:pt x="534" y="667"/>
                    <a:pt x="934" y="634"/>
                    <a:pt x="1335" y="567"/>
                  </a:cubicBezTo>
                  <a:cubicBezTo>
                    <a:pt x="1702" y="534"/>
                    <a:pt x="2102" y="501"/>
                    <a:pt x="2502" y="401"/>
                  </a:cubicBezTo>
                  <a:cubicBezTo>
                    <a:pt x="2636" y="367"/>
                    <a:pt x="2669" y="301"/>
                    <a:pt x="2669" y="167"/>
                  </a:cubicBezTo>
                  <a:cubicBezTo>
                    <a:pt x="2636" y="34"/>
                    <a:pt x="2535" y="0"/>
                    <a:pt x="240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26"/>
            <p:cNvSpPr/>
            <p:nvPr/>
          </p:nvSpPr>
          <p:spPr>
            <a:xfrm>
              <a:off x="2115850" y="3201075"/>
              <a:ext cx="65900" cy="17525"/>
            </a:xfrm>
            <a:custGeom>
              <a:rect b="b" l="l" r="r" t="t"/>
              <a:pathLst>
                <a:path extrusionOk="0" h="701" w="2636">
                  <a:moveTo>
                    <a:pt x="2369" y="0"/>
                  </a:moveTo>
                  <a:cubicBezTo>
                    <a:pt x="2002" y="34"/>
                    <a:pt x="1602" y="100"/>
                    <a:pt x="1201" y="200"/>
                  </a:cubicBezTo>
                  <a:cubicBezTo>
                    <a:pt x="801" y="267"/>
                    <a:pt x="434" y="367"/>
                    <a:pt x="34" y="467"/>
                  </a:cubicBezTo>
                  <a:cubicBezTo>
                    <a:pt x="0" y="534"/>
                    <a:pt x="0" y="567"/>
                    <a:pt x="34" y="601"/>
                  </a:cubicBezTo>
                  <a:cubicBezTo>
                    <a:pt x="34" y="634"/>
                    <a:pt x="101" y="701"/>
                    <a:pt x="134" y="701"/>
                  </a:cubicBezTo>
                  <a:cubicBezTo>
                    <a:pt x="501" y="634"/>
                    <a:pt x="901" y="601"/>
                    <a:pt x="1301" y="567"/>
                  </a:cubicBezTo>
                  <a:cubicBezTo>
                    <a:pt x="1668" y="534"/>
                    <a:pt x="2069" y="467"/>
                    <a:pt x="2469" y="400"/>
                  </a:cubicBezTo>
                  <a:cubicBezTo>
                    <a:pt x="2602" y="367"/>
                    <a:pt x="2636" y="267"/>
                    <a:pt x="2636" y="134"/>
                  </a:cubicBezTo>
                  <a:cubicBezTo>
                    <a:pt x="2602" y="34"/>
                    <a:pt x="2502" y="0"/>
                    <a:pt x="236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26"/>
            <p:cNvSpPr/>
            <p:nvPr/>
          </p:nvSpPr>
          <p:spPr>
            <a:xfrm>
              <a:off x="2129200" y="3302825"/>
              <a:ext cx="66725" cy="17525"/>
            </a:xfrm>
            <a:custGeom>
              <a:rect b="b" l="l" r="r" t="t"/>
              <a:pathLst>
                <a:path extrusionOk="0" h="701" w="2669">
                  <a:moveTo>
                    <a:pt x="2435" y="0"/>
                  </a:moveTo>
                  <a:cubicBezTo>
                    <a:pt x="2068" y="34"/>
                    <a:pt x="1635" y="134"/>
                    <a:pt x="1268" y="200"/>
                  </a:cubicBezTo>
                  <a:cubicBezTo>
                    <a:pt x="834" y="300"/>
                    <a:pt x="467" y="367"/>
                    <a:pt x="100" y="501"/>
                  </a:cubicBezTo>
                  <a:cubicBezTo>
                    <a:pt x="67" y="501"/>
                    <a:pt x="0" y="534"/>
                    <a:pt x="100" y="634"/>
                  </a:cubicBezTo>
                  <a:cubicBezTo>
                    <a:pt x="100" y="667"/>
                    <a:pt x="134" y="701"/>
                    <a:pt x="167" y="701"/>
                  </a:cubicBezTo>
                  <a:cubicBezTo>
                    <a:pt x="534" y="667"/>
                    <a:pt x="968" y="634"/>
                    <a:pt x="1334" y="567"/>
                  </a:cubicBezTo>
                  <a:cubicBezTo>
                    <a:pt x="1701" y="534"/>
                    <a:pt x="2135" y="501"/>
                    <a:pt x="2502" y="400"/>
                  </a:cubicBezTo>
                  <a:cubicBezTo>
                    <a:pt x="2635" y="367"/>
                    <a:pt x="2669" y="300"/>
                    <a:pt x="2669" y="167"/>
                  </a:cubicBezTo>
                  <a:cubicBezTo>
                    <a:pt x="2635" y="34"/>
                    <a:pt x="2535" y="0"/>
                    <a:pt x="243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26"/>
            <p:cNvSpPr/>
            <p:nvPr/>
          </p:nvSpPr>
          <p:spPr>
            <a:xfrm>
              <a:off x="2137525" y="3352850"/>
              <a:ext cx="66750" cy="17550"/>
            </a:xfrm>
            <a:custGeom>
              <a:rect b="b" l="l" r="r" t="t"/>
              <a:pathLst>
                <a:path extrusionOk="0" h="702" w="2670">
                  <a:moveTo>
                    <a:pt x="2436" y="1"/>
                  </a:moveTo>
                  <a:cubicBezTo>
                    <a:pt x="2069" y="34"/>
                    <a:pt x="1635" y="134"/>
                    <a:pt x="1268" y="201"/>
                  </a:cubicBezTo>
                  <a:cubicBezTo>
                    <a:pt x="835" y="301"/>
                    <a:pt x="468" y="368"/>
                    <a:pt x="101" y="501"/>
                  </a:cubicBezTo>
                  <a:cubicBezTo>
                    <a:pt x="67" y="501"/>
                    <a:pt x="1" y="534"/>
                    <a:pt x="101" y="634"/>
                  </a:cubicBezTo>
                  <a:cubicBezTo>
                    <a:pt x="101" y="668"/>
                    <a:pt x="134" y="701"/>
                    <a:pt x="168" y="701"/>
                  </a:cubicBezTo>
                  <a:cubicBezTo>
                    <a:pt x="534" y="668"/>
                    <a:pt x="968" y="634"/>
                    <a:pt x="1335" y="568"/>
                  </a:cubicBezTo>
                  <a:cubicBezTo>
                    <a:pt x="1702" y="534"/>
                    <a:pt x="2136" y="501"/>
                    <a:pt x="2503" y="401"/>
                  </a:cubicBezTo>
                  <a:cubicBezTo>
                    <a:pt x="2636" y="368"/>
                    <a:pt x="2669" y="301"/>
                    <a:pt x="2669" y="167"/>
                  </a:cubicBezTo>
                  <a:cubicBezTo>
                    <a:pt x="2636" y="34"/>
                    <a:pt x="2536" y="1"/>
                    <a:pt x="243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26"/>
            <p:cNvSpPr/>
            <p:nvPr/>
          </p:nvSpPr>
          <p:spPr>
            <a:xfrm>
              <a:off x="2143375" y="3406225"/>
              <a:ext cx="65075" cy="17525"/>
            </a:xfrm>
            <a:custGeom>
              <a:rect b="b" l="l" r="r" t="t"/>
              <a:pathLst>
                <a:path extrusionOk="0" h="701" w="2603">
                  <a:moveTo>
                    <a:pt x="2369" y="0"/>
                  </a:moveTo>
                  <a:cubicBezTo>
                    <a:pt x="2002" y="34"/>
                    <a:pt x="1568" y="101"/>
                    <a:pt x="1201" y="201"/>
                  </a:cubicBezTo>
                  <a:cubicBezTo>
                    <a:pt x="767" y="267"/>
                    <a:pt x="401" y="367"/>
                    <a:pt x="34" y="467"/>
                  </a:cubicBezTo>
                  <a:cubicBezTo>
                    <a:pt x="34" y="534"/>
                    <a:pt x="0" y="568"/>
                    <a:pt x="34" y="601"/>
                  </a:cubicBezTo>
                  <a:cubicBezTo>
                    <a:pt x="34" y="634"/>
                    <a:pt x="67" y="701"/>
                    <a:pt x="100" y="701"/>
                  </a:cubicBezTo>
                  <a:cubicBezTo>
                    <a:pt x="467" y="634"/>
                    <a:pt x="901" y="601"/>
                    <a:pt x="1268" y="568"/>
                  </a:cubicBezTo>
                  <a:cubicBezTo>
                    <a:pt x="1635" y="534"/>
                    <a:pt x="2068" y="467"/>
                    <a:pt x="2435" y="401"/>
                  </a:cubicBezTo>
                  <a:cubicBezTo>
                    <a:pt x="2569" y="367"/>
                    <a:pt x="2602" y="267"/>
                    <a:pt x="2602" y="134"/>
                  </a:cubicBezTo>
                  <a:cubicBezTo>
                    <a:pt x="2569" y="34"/>
                    <a:pt x="2502" y="0"/>
                    <a:pt x="236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26"/>
            <p:cNvSpPr/>
            <p:nvPr/>
          </p:nvSpPr>
          <p:spPr>
            <a:xfrm>
              <a:off x="2133350" y="3462925"/>
              <a:ext cx="85925" cy="20050"/>
            </a:xfrm>
            <a:custGeom>
              <a:rect b="b" l="l" r="r" t="t"/>
              <a:pathLst>
                <a:path extrusionOk="0" h="802" w="3437">
                  <a:moveTo>
                    <a:pt x="3170" y="1"/>
                  </a:moveTo>
                  <a:cubicBezTo>
                    <a:pt x="2670" y="67"/>
                    <a:pt x="2136" y="168"/>
                    <a:pt x="1635" y="268"/>
                  </a:cubicBezTo>
                  <a:cubicBezTo>
                    <a:pt x="1102" y="334"/>
                    <a:pt x="601" y="468"/>
                    <a:pt x="101" y="601"/>
                  </a:cubicBezTo>
                  <a:cubicBezTo>
                    <a:pt x="68" y="601"/>
                    <a:pt x="1" y="635"/>
                    <a:pt x="101" y="701"/>
                  </a:cubicBezTo>
                  <a:cubicBezTo>
                    <a:pt x="101" y="768"/>
                    <a:pt x="134" y="801"/>
                    <a:pt x="168" y="801"/>
                  </a:cubicBezTo>
                  <a:cubicBezTo>
                    <a:pt x="668" y="768"/>
                    <a:pt x="1235" y="701"/>
                    <a:pt x="1736" y="635"/>
                  </a:cubicBezTo>
                  <a:cubicBezTo>
                    <a:pt x="2236" y="568"/>
                    <a:pt x="2770" y="501"/>
                    <a:pt x="3270" y="434"/>
                  </a:cubicBezTo>
                  <a:cubicBezTo>
                    <a:pt x="3403" y="368"/>
                    <a:pt x="3437" y="301"/>
                    <a:pt x="3437" y="168"/>
                  </a:cubicBezTo>
                  <a:cubicBezTo>
                    <a:pt x="3403" y="101"/>
                    <a:pt x="3303" y="1"/>
                    <a:pt x="317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26"/>
            <p:cNvSpPr/>
            <p:nvPr/>
          </p:nvSpPr>
          <p:spPr>
            <a:xfrm>
              <a:off x="2156700" y="3511300"/>
              <a:ext cx="66750" cy="17525"/>
            </a:xfrm>
            <a:custGeom>
              <a:rect b="b" l="l" r="r" t="t"/>
              <a:pathLst>
                <a:path extrusionOk="0" h="701" w="2670">
                  <a:moveTo>
                    <a:pt x="2403" y="0"/>
                  </a:moveTo>
                  <a:cubicBezTo>
                    <a:pt x="2036" y="34"/>
                    <a:pt x="1635" y="134"/>
                    <a:pt x="1235" y="201"/>
                  </a:cubicBezTo>
                  <a:cubicBezTo>
                    <a:pt x="835" y="301"/>
                    <a:pt x="468" y="367"/>
                    <a:pt x="68" y="501"/>
                  </a:cubicBezTo>
                  <a:cubicBezTo>
                    <a:pt x="34" y="534"/>
                    <a:pt x="1" y="534"/>
                    <a:pt x="68" y="634"/>
                  </a:cubicBezTo>
                  <a:cubicBezTo>
                    <a:pt x="68" y="668"/>
                    <a:pt x="134" y="701"/>
                    <a:pt x="168" y="701"/>
                  </a:cubicBezTo>
                  <a:cubicBezTo>
                    <a:pt x="535" y="668"/>
                    <a:pt x="935" y="634"/>
                    <a:pt x="1335" y="568"/>
                  </a:cubicBezTo>
                  <a:cubicBezTo>
                    <a:pt x="1702" y="534"/>
                    <a:pt x="2102" y="501"/>
                    <a:pt x="2503" y="401"/>
                  </a:cubicBezTo>
                  <a:cubicBezTo>
                    <a:pt x="2636" y="367"/>
                    <a:pt x="2670" y="301"/>
                    <a:pt x="2670" y="167"/>
                  </a:cubicBezTo>
                  <a:cubicBezTo>
                    <a:pt x="2636" y="34"/>
                    <a:pt x="2536" y="0"/>
                    <a:pt x="240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26"/>
            <p:cNvSpPr/>
            <p:nvPr/>
          </p:nvSpPr>
          <p:spPr>
            <a:xfrm>
              <a:off x="2165875" y="3561325"/>
              <a:ext cx="65925" cy="17550"/>
            </a:xfrm>
            <a:custGeom>
              <a:rect b="b" l="l" r="r" t="t"/>
              <a:pathLst>
                <a:path extrusionOk="0" h="702" w="2637">
                  <a:moveTo>
                    <a:pt x="2369" y="1"/>
                  </a:moveTo>
                  <a:cubicBezTo>
                    <a:pt x="2002" y="34"/>
                    <a:pt x="1602" y="134"/>
                    <a:pt x="1202" y="201"/>
                  </a:cubicBezTo>
                  <a:cubicBezTo>
                    <a:pt x="801" y="301"/>
                    <a:pt x="435" y="368"/>
                    <a:pt x="34" y="501"/>
                  </a:cubicBezTo>
                  <a:cubicBezTo>
                    <a:pt x="1" y="501"/>
                    <a:pt x="1" y="535"/>
                    <a:pt x="34" y="635"/>
                  </a:cubicBezTo>
                  <a:cubicBezTo>
                    <a:pt x="34" y="668"/>
                    <a:pt x="101" y="701"/>
                    <a:pt x="134" y="701"/>
                  </a:cubicBezTo>
                  <a:cubicBezTo>
                    <a:pt x="501" y="668"/>
                    <a:pt x="902" y="635"/>
                    <a:pt x="1302" y="568"/>
                  </a:cubicBezTo>
                  <a:cubicBezTo>
                    <a:pt x="1669" y="535"/>
                    <a:pt x="2069" y="501"/>
                    <a:pt x="2469" y="401"/>
                  </a:cubicBezTo>
                  <a:cubicBezTo>
                    <a:pt x="2603" y="368"/>
                    <a:pt x="2636" y="301"/>
                    <a:pt x="2636" y="168"/>
                  </a:cubicBezTo>
                  <a:cubicBezTo>
                    <a:pt x="2603" y="34"/>
                    <a:pt x="2503" y="1"/>
                    <a:pt x="236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26"/>
            <p:cNvSpPr/>
            <p:nvPr/>
          </p:nvSpPr>
          <p:spPr>
            <a:xfrm>
              <a:off x="2170050" y="3615550"/>
              <a:ext cx="66750" cy="17525"/>
            </a:xfrm>
            <a:custGeom>
              <a:rect b="b" l="l" r="r" t="t"/>
              <a:pathLst>
                <a:path extrusionOk="0" h="701" w="2670">
                  <a:moveTo>
                    <a:pt x="2436" y="0"/>
                  </a:moveTo>
                  <a:cubicBezTo>
                    <a:pt x="2035" y="33"/>
                    <a:pt x="1635" y="134"/>
                    <a:pt x="1268" y="200"/>
                  </a:cubicBezTo>
                  <a:cubicBezTo>
                    <a:pt x="835" y="300"/>
                    <a:pt x="468" y="367"/>
                    <a:pt x="101" y="500"/>
                  </a:cubicBezTo>
                  <a:cubicBezTo>
                    <a:pt x="34" y="500"/>
                    <a:pt x="1" y="534"/>
                    <a:pt x="67" y="634"/>
                  </a:cubicBezTo>
                  <a:cubicBezTo>
                    <a:pt x="67" y="667"/>
                    <a:pt x="134" y="701"/>
                    <a:pt x="167" y="701"/>
                  </a:cubicBezTo>
                  <a:cubicBezTo>
                    <a:pt x="534" y="667"/>
                    <a:pt x="968" y="634"/>
                    <a:pt x="1335" y="567"/>
                  </a:cubicBezTo>
                  <a:cubicBezTo>
                    <a:pt x="1702" y="534"/>
                    <a:pt x="2136" y="500"/>
                    <a:pt x="2502" y="400"/>
                  </a:cubicBezTo>
                  <a:cubicBezTo>
                    <a:pt x="2636" y="367"/>
                    <a:pt x="2669" y="300"/>
                    <a:pt x="2669" y="167"/>
                  </a:cubicBezTo>
                  <a:cubicBezTo>
                    <a:pt x="2636" y="33"/>
                    <a:pt x="2536" y="0"/>
                    <a:pt x="2436"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26"/>
            <p:cNvSpPr/>
            <p:nvPr/>
          </p:nvSpPr>
          <p:spPr>
            <a:xfrm>
              <a:off x="1883175" y="3549650"/>
              <a:ext cx="33400" cy="45125"/>
            </a:xfrm>
            <a:custGeom>
              <a:rect b="b" l="l" r="r" t="t"/>
              <a:pathLst>
                <a:path extrusionOk="0" h="1805" w="1336">
                  <a:moveTo>
                    <a:pt x="368" y="0"/>
                  </a:moveTo>
                  <a:cubicBezTo>
                    <a:pt x="301" y="0"/>
                    <a:pt x="201" y="67"/>
                    <a:pt x="168" y="67"/>
                  </a:cubicBezTo>
                  <a:cubicBezTo>
                    <a:pt x="134" y="67"/>
                    <a:pt x="101" y="101"/>
                    <a:pt x="101" y="101"/>
                  </a:cubicBezTo>
                  <a:cubicBezTo>
                    <a:pt x="34" y="101"/>
                    <a:pt x="1" y="167"/>
                    <a:pt x="34" y="234"/>
                  </a:cubicBezTo>
                  <a:cubicBezTo>
                    <a:pt x="34" y="258"/>
                    <a:pt x="68" y="281"/>
                    <a:pt x="111" y="281"/>
                  </a:cubicBezTo>
                  <a:cubicBezTo>
                    <a:pt x="129" y="281"/>
                    <a:pt x="148" y="277"/>
                    <a:pt x="168" y="267"/>
                  </a:cubicBezTo>
                  <a:lnTo>
                    <a:pt x="535" y="267"/>
                  </a:lnTo>
                  <a:cubicBezTo>
                    <a:pt x="601" y="267"/>
                    <a:pt x="635" y="301"/>
                    <a:pt x="668" y="301"/>
                  </a:cubicBezTo>
                  <a:cubicBezTo>
                    <a:pt x="701" y="301"/>
                    <a:pt x="768" y="334"/>
                    <a:pt x="768" y="334"/>
                  </a:cubicBezTo>
                  <a:cubicBezTo>
                    <a:pt x="768" y="334"/>
                    <a:pt x="801" y="334"/>
                    <a:pt x="801" y="401"/>
                  </a:cubicBezTo>
                  <a:cubicBezTo>
                    <a:pt x="501" y="401"/>
                    <a:pt x="201" y="634"/>
                    <a:pt x="168" y="1001"/>
                  </a:cubicBezTo>
                  <a:cubicBezTo>
                    <a:pt x="134" y="1401"/>
                    <a:pt x="334" y="1768"/>
                    <a:pt x="668" y="1802"/>
                  </a:cubicBezTo>
                  <a:cubicBezTo>
                    <a:pt x="689" y="1804"/>
                    <a:pt x="710" y="1805"/>
                    <a:pt x="731" y="1805"/>
                  </a:cubicBezTo>
                  <a:cubicBezTo>
                    <a:pt x="1038" y="1805"/>
                    <a:pt x="1304" y="1574"/>
                    <a:pt x="1335" y="1168"/>
                  </a:cubicBezTo>
                  <a:cubicBezTo>
                    <a:pt x="1335" y="934"/>
                    <a:pt x="1302" y="768"/>
                    <a:pt x="1302" y="701"/>
                  </a:cubicBezTo>
                  <a:cubicBezTo>
                    <a:pt x="1302" y="668"/>
                    <a:pt x="1268" y="634"/>
                    <a:pt x="1268" y="568"/>
                  </a:cubicBezTo>
                  <a:cubicBezTo>
                    <a:pt x="1268" y="501"/>
                    <a:pt x="1235" y="434"/>
                    <a:pt x="1168" y="401"/>
                  </a:cubicBezTo>
                  <a:cubicBezTo>
                    <a:pt x="1135" y="334"/>
                    <a:pt x="1102" y="267"/>
                    <a:pt x="1068" y="234"/>
                  </a:cubicBezTo>
                  <a:cubicBezTo>
                    <a:pt x="1002" y="167"/>
                    <a:pt x="935" y="134"/>
                    <a:pt x="868" y="101"/>
                  </a:cubicBezTo>
                  <a:cubicBezTo>
                    <a:pt x="835" y="67"/>
                    <a:pt x="768" y="67"/>
                    <a:pt x="70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26"/>
            <p:cNvSpPr/>
            <p:nvPr/>
          </p:nvSpPr>
          <p:spPr>
            <a:xfrm>
              <a:off x="2015775" y="3566325"/>
              <a:ext cx="33375" cy="45150"/>
            </a:xfrm>
            <a:custGeom>
              <a:rect b="b" l="l" r="r" t="t"/>
              <a:pathLst>
                <a:path extrusionOk="0" h="1806" w="1335">
                  <a:moveTo>
                    <a:pt x="368" y="1"/>
                  </a:moveTo>
                  <a:cubicBezTo>
                    <a:pt x="301" y="1"/>
                    <a:pt x="201" y="67"/>
                    <a:pt x="167" y="67"/>
                  </a:cubicBezTo>
                  <a:cubicBezTo>
                    <a:pt x="134" y="67"/>
                    <a:pt x="67" y="101"/>
                    <a:pt x="67" y="101"/>
                  </a:cubicBezTo>
                  <a:cubicBezTo>
                    <a:pt x="34" y="101"/>
                    <a:pt x="1" y="167"/>
                    <a:pt x="34" y="234"/>
                  </a:cubicBezTo>
                  <a:cubicBezTo>
                    <a:pt x="34" y="258"/>
                    <a:pt x="51" y="281"/>
                    <a:pt x="96" y="281"/>
                  </a:cubicBezTo>
                  <a:cubicBezTo>
                    <a:pt x="114" y="281"/>
                    <a:pt x="138" y="277"/>
                    <a:pt x="167" y="267"/>
                  </a:cubicBezTo>
                  <a:lnTo>
                    <a:pt x="534" y="267"/>
                  </a:lnTo>
                  <a:cubicBezTo>
                    <a:pt x="568" y="267"/>
                    <a:pt x="634" y="301"/>
                    <a:pt x="668" y="301"/>
                  </a:cubicBezTo>
                  <a:cubicBezTo>
                    <a:pt x="701" y="301"/>
                    <a:pt x="734" y="334"/>
                    <a:pt x="734" y="334"/>
                  </a:cubicBezTo>
                  <a:cubicBezTo>
                    <a:pt x="734" y="334"/>
                    <a:pt x="801" y="334"/>
                    <a:pt x="801" y="401"/>
                  </a:cubicBezTo>
                  <a:cubicBezTo>
                    <a:pt x="501" y="401"/>
                    <a:pt x="201" y="634"/>
                    <a:pt x="167" y="1001"/>
                  </a:cubicBezTo>
                  <a:cubicBezTo>
                    <a:pt x="134" y="1402"/>
                    <a:pt x="334" y="1769"/>
                    <a:pt x="668" y="1802"/>
                  </a:cubicBezTo>
                  <a:cubicBezTo>
                    <a:pt x="689" y="1804"/>
                    <a:pt x="710" y="1805"/>
                    <a:pt x="730" y="1805"/>
                  </a:cubicBezTo>
                  <a:cubicBezTo>
                    <a:pt x="1038" y="1805"/>
                    <a:pt x="1304" y="1574"/>
                    <a:pt x="1335" y="1168"/>
                  </a:cubicBezTo>
                  <a:cubicBezTo>
                    <a:pt x="1335" y="935"/>
                    <a:pt x="1302" y="768"/>
                    <a:pt x="1302" y="734"/>
                  </a:cubicBezTo>
                  <a:cubicBezTo>
                    <a:pt x="1302" y="668"/>
                    <a:pt x="1268" y="634"/>
                    <a:pt x="1268" y="568"/>
                  </a:cubicBezTo>
                  <a:cubicBezTo>
                    <a:pt x="1268" y="501"/>
                    <a:pt x="1201" y="434"/>
                    <a:pt x="1168" y="401"/>
                  </a:cubicBezTo>
                  <a:cubicBezTo>
                    <a:pt x="1135" y="334"/>
                    <a:pt x="1101" y="267"/>
                    <a:pt x="1035" y="234"/>
                  </a:cubicBezTo>
                  <a:cubicBezTo>
                    <a:pt x="1001" y="167"/>
                    <a:pt x="935" y="134"/>
                    <a:pt x="868" y="101"/>
                  </a:cubicBezTo>
                  <a:cubicBezTo>
                    <a:pt x="835" y="67"/>
                    <a:pt x="768" y="67"/>
                    <a:pt x="70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26"/>
            <p:cNvSpPr/>
            <p:nvPr/>
          </p:nvSpPr>
          <p:spPr>
            <a:xfrm>
              <a:off x="2026625" y="3611950"/>
              <a:ext cx="98425" cy="93900"/>
            </a:xfrm>
            <a:custGeom>
              <a:rect b="b" l="l" r="r" t="t"/>
              <a:pathLst>
                <a:path extrusionOk="0" h="3756" w="3937">
                  <a:moveTo>
                    <a:pt x="2006" y="1"/>
                  </a:moveTo>
                  <a:cubicBezTo>
                    <a:pt x="1052" y="1"/>
                    <a:pt x="225" y="677"/>
                    <a:pt x="100" y="1645"/>
                  </a:cubicBezTo>
                  <a:cubicBezTo>
                    <a:pt x="0" y="2679"/>
                    <a:pt x="701" y="3613"/>
                    <a:pt x="1735" y="3746"/>
                  </a:cubicBezTo>
                  <a:cubicBezTo>
                    <a:pt x="1801" y="3753"/>
                    <a:pt x="1866" y="3756"/>
                    <a:pt x="1931" y="3756"/>
                  </a:cubicBezTo>
                  <a:cubicBezTo>
                    <a:pt x="2885" y="3756"/>
                    <a:pt x="3711" y="3080"/>
                    <a:pt x="3836" y="2112"/>
                  </a:cubicBezTo>
                  <a:cubicBezTo>
                    <a:pt x="3936" y="1078"/>
                    <a:pt x="3203" y="144"/>
                    <a:pt x="2202" y="10"/>
                  </a:cubicBezTo>
                  <a:cubicBezTo>
                    <a:pt x="2136" y="4"/>
                    <a:pt x="2071" y="1"/>
                    <a:pt x="200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26"/>
            <p:cNvSpPr/>
            <p:nvPr/>
          </p:nvSpPr>
          <p:spPr>
            <a:xfrm>
              <a:off x="1791450" y="3581775"/>
              <a:ext cx="99275" cy="93400"/>
            </a:xfrm>
            <a:custGeom>
              <a:rect b="b" l="l" r="r" t="t"/>
              <a:pathLst>
                <a:path extrusionOk="0" h="3736" w="3971">
                  <a:moveTo>
                    <a:pt x="1986" y="1"/>
                  </a:moveTo>
                  <a:cubicBezTo>
                    <a:pt x="1031" y="1"/>
                    <a:pt x="257" y="699"/>
                    <a:pt x="134" y="1651"/>
                  </a:cubicBezTo>
                  <a:cubicBezTo>
                    <a:pt x="1" y="2652"/>
                    <a:pt x="734" y="3552"/>
                    <a:pt x="1768" y="3719"/>
                  </a:cubicBezTo>
                  <a:cubicBezTo>
                    <a:pt x="1853" y="3730"/>
                    <a:pt x="1937" y="3735"/>
                    <a:pt x="2020" y="3735"/>
                  </a:cubicBezTo>
                  <a:cubicBezTo>
                    <a:pt x="2950" y="3735"/>
                    <a:pt x="3745" y="3067"/>
                    <a:pt x="3837" y="2118"/>
                  </a:cubicBezTo>
                  <a:cubicBezTo>
                    <a:pt x="3970" y="1050"/>
                    <a:pt x="3270" y="150"/>
                    <a:pt x="2235" y="16"/>
                  </a:cubicBezTo>
                  <a:cubicBezTo>
                    <a:pt x="2151" y="6"/>
                    <a:pt x="2068" y="1"/>
                    <a:pt x="198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26"/>
            <p:cNvSpPr/>
            <p:nvPr/>
          </p:nvSpPr>
          <p:spPr>
            <a:xfrm>
              <a:off x="1928225" y="3590175"/>
              <a:ext cx="74225" cy="38050"/>
            </a:xfrm>
            <a:custGeom>
              <a:rect b="b" l="l" r="r" t="t"/>
              <a:pathLst>
                <a:path extrusionOk="0" h="1522" w="2969">
                  <a:moveTo>
                    <a:pt x="191" y="0"/>
                  </a:moveTo>
                  <a:cubicBezTo>
                    <a:pt x="173" y="0"/>
                    <a:pt x="153" y="4"/>
                    <a:pt x="134" y="14"/>
                  </a:cubicBezTo>
                  <a:cubicBezTo>
                    <a:pt x="33" y="14"/>
                    <a:pt x="0" y="81"/>
                    <a:pt x="0" y="181"/>
                  </a:cubicBezTo>
                  <a:cubicBezTo>
                    <a:pt x="67" y="514"/>
                    <a:pt x="234" y="815"/>
                    <a:pt x="467" y="1048"/>
                  </a:cubicBezTo>
                  <a:cubicBezTo>
                    <a:pt x="667" y="1315"/>
                    <a:pt x="1001" y="1482"/>
                    <a:pt x="1368" y="1515"/>
                  </a:cubicBezTo>
                  <a:cubicBezTo>
                    <a:pt x="1409" y="1519"/>
                    <a:pt x="1453" y="1521"/>
                    <a:pt x="1497" y="1521"/>
                  </a:cubicBezTo>
                  <a:cubicBezTo>
                    <a:pt x="1807" y="1521"/>
                    <a:pt x="2164" y="1419"/>
                    <a:pt x="2368" y="1215"/>
                  </a:cubicBezTo>
                  <a:cubicBezTo>
                    <a:pt x="2669" y="981"/>
                    <a:pt x="2835" y="714"/>
                    <a:pt x="2936" y="381"/>
                  </a:cubicBezTo>
                  <a:cubicBezTo>
                    <a:pt x="2969" y="314"/>
                    <a:pt x="2936" y="281"/>
                    <a:pt x="2869" y="214"/>
                  </a:cubicBezTo>
                  <a:cubicBezTo>
                    <a:pt x="2852" y="181"/>
                    <a:pt x="2810" y="164"/>
                    <a:pt x="2769" y="164"/>
                  </a:cubicBezTo>
                  <a:cubicBezTo>
                    <a:pt x="2727" y="164"/>
                    <a:pt x="2685" y="181"/>
                    <a:pt x="2669" y="214"/>
                  </a:cubicBezTo>
                  <a:cubicBezTo>
                    <a:pt x="2502" y="448"/>
                    <a:pt x="2302" y="614"/>
                    <a:pt x="2102" y="714"/>
                  </a:cubicBezTo>
                  <a:cubicBezTo>
                    <a:pt x="1923" y="816"/>
                    <a:pt x="1764" y="860"/>
                    <a:pt x="1610" y="860"/>
                  </a:cubicBezTo>
                  <a:cubicBezTo>
                    <a:pt x="1562" y="860"/>
                    <a:pt x="1515" y="856"/>
                    <a:pt x="1468" y="848"/>
                  </a:cubicBezTo>
                  <a:cubicBezTo>
                    <a:pt x="1268" y="848"/>
                    <a:pt x="1034" y="748"/>
                    <a:pt x="834" y="614"/>
                  </a:cubicBezTo>
                  <a:cubicBezTo>
                    <a:pt x="634" y="481"/>
                    <a:pt x="467" y="281"/>
                    <a:pt x="300" y="47"/>
                  </a:cubicBezTo>
                  <a:cubicBezTo>
                    <a:pt x="277" y="24"/>
                    <a:pt x="236" y="0"/>
                    <a:pt x="19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36" name="Google Shape;536;p26"/>
          <p:cNvSpPr/>
          <p:nvPr/>
        </p:nvSpPr>
        <p:spPr>
          <a:xfrm>
            <a:off x="834455" y="633248"/>
            <a:ext cx="96003" cy="95065"/>
          </a:xfrm>
          <a:custGeom>
            <a:rect b="b" l="l" r="r" t="t"/>
            <a:pathLst>
              <a:path extrusionOk="0" h="2129" w="215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26"/>
          <p:cNvSpPr/>
          <p:nvPr/>
        </p:nvSpPr>
        <p:spPr>
          <a:xfrm>
            <a:off x="986855" y="785648"/>
            <a:ext cx="96003" cy="95065"/>
          </a:xfrm>
          <a:custGeom>
            <a:rect b="b" l="l" r="r" t="t"/>
            <a:pathLst>
              <a:path extrusionOk="0" h="2129" w="215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26"/>
          <p:cNvSpPr/>
          <p:nvPr/>
        </p:nvSpPr>
        <p:spPr>
          <a:xfrm>
            <a:off x="7659699" y="183770"/>
            <a:ext cx="343752" cy="303049"/>
          </a:xfrm>
          <a:custGeom>
            <a:rect b="b" l="l" r="r" t="t"/>
            <a:pathLst>
              <a:path extrusionOk="0" h="10699" w="12136">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18_1_1_1_1">
    <p:spTree>
      <p:nvGrpSpPr>
        <p:cNvPr id="539" name="Shape 539"/>
        <p:cNvGrpSpPr/>
        <p:nvPr/>
      </p:nvGrpSpPr>
      <p:grpSpPr>
        <a:xfrm>
          <a:off x="0" y="0"/>
          <a:ext cx="0" cy="0"/>
          <a:chOff x="0" y="0"/>
          <a:chExt cx="0" cy="0"/>
        </a:xfrm>
      </p:grpSpPr>
      <p:sp>
        <p:nvSpPr>
          <p:cNvPr id="540" name="Google Shape;540;p27"/>
          <p:cNvSpPr txBox="1"/>
          <p:nvPr>
            <p:ph type="title"/>
          </p:nvPr>
        </p:nvSpPr>
        <p:spPr>
          <a:xfrm>
            <a:off x="623400" y="445025"/>
            <a:ext cx="780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3200"/>
              <a:buNone/>
              <a:defRPr sz="3200"/>
            </a:lvl1pPr>
            <a:lvl2pPr lvl="1" rtl="0">
              <a:spcBef>
                <a:spcPts val="0"/>
              </a:spcBef>
              <a:spcAft>
                <a:spcPts val="0"/>
              </a:spcAft>
              <a:buSzPts val="3200"/>
              <a:buNone/>
              <a:defRPr sz="3200"/>
            </a:lvl2pPr>
            <a:lvl3pPr lvl="2" rtl="0">
              <a:spcBef>
                <a:spcPts val="0"/>
              </a:spcBef>
              <a:spcAft>
                <a:spcPts val="0"/>
              </a:spcAft>
              <a:buSzPts val="3200"/>
              <a:buNone/>
              <a:defRPr sz="3200"/>
            </a:lvl3pPr>
            <a:lvl4pPr lvl="3" rtl="0">
              <a:spcBef>
                <a:spcPts val="0"/>
              </a:spcBef>
              <a:spcAft>
                <a:spcPts val="0"/>
              </a:spcAft>
              <a:buSzPts val="3200"/>
              <a:buNone/>
              <a:defRPr sz="3200"/>
            </a:lvl4pPr>
            <a:lvl5pPr lvl="4" rtl="0">
              <a:spcBef>
                <a:spcPts val="0"/>
              </a:spcBef>
              <a:spcAft>
                <a:spcPts val="0"/>
              </a:spcAft>
              <a:buSzPts val="3200"/>
              <a:buNone/>
              <a:defRPr sz="3200"/>
            </a:lvl5pPr>
            <a:lvl6pPr lvl="5" rtl="0">
              <a:spcBef>
                <a:spcPts val="0"/>
              </a:spcBef>
              <a:spcAft>
                <a:spcPts val="0"/>
              </a:spcAft>
              <a:buSzPts val="3200"/>
              <a:buNone/>
              <a:defRPr sz="3200"/>
            </a:lvl6pPr>
            <a:lvl7pPr lvl="6" rtl="0">
              <a:spcBef>
                <a:spcPts val="0"/>
              </a:spcBef>
              <a:spcAft>
                <a:spcPts val="0"/>
              </a:spcAft>
              <a:buSzPts val="3200"/>
              <a:buNone/>
              <a:defRPr sz="3200"/>
            </a:lvl7pPr>
            <a:lvl8pPr lvl="7" rtl="0">
              <a:spcBef>
                <a:spcPts val="0"/>
              </a:spcBef>
              <a:spcAft>
                <a:spcPts val="0"/>
              </a:spcAft>
              <a:buSzPts val="3200"/>
              <a:buNone/>
              <a:defRPr sz="3200"/>
            </a:lvl8pPr>
            <a:lvl9pPr lvl="8" rtl="0">
              <a:spcBef>
                <a:spcPts val="0"/>
              </a:spcBef>
              <a:spcAft>
                <a:spcPts val="0"/>
              </a:spcAft>
              <a:buSzPts val="3200"/>
              <a:buNone/>
              <a:defRPr sz="3200"/>
            </a:lvl9pPr>
          </a:lstStyle>
          <a:p/>
        </p:txBody>
      </p:sp>
      <p:sp>
        <p:nvSpPr>
          <p:cNvPr id="541" name="Google Shape;541;p27"/>
          <p:cNvSpPr txBox="1"/>
          <p:nvPr>
            <p:ph idx="1" type="subTitle"/>
          </p:nvPr>
        </p:nvSpPr>
        <p:spPr>
          <a:xfrm flipH="1">
            <a:off x="1058171" y="2873517"/>
            <a:ext cx="1546500" cy="7731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1000"/>
              <a:buChar char="●"/>
              <a:defRPr b="0" sz="1400"/>
            </a:lvl1pPr>
            <a:lvl2pPr lvl="1" rtl="0" algn="ctr">
              <a:lnSpc>
                <a:spcPct val="100000"/>
              </a:lnSpc>
              <a:spcBef>
                <a:spcPts val="0"/>
              </a:spcBef>
              <a:spcAft>
                <a:spcPts val="0"/>
              </a:spcAft>
              <a:buSzPts val="1000"/>
              <a:buChar char="○"/>
              <a:defRPr sz="1000"/>
            </a:lvl2pPr>
            <a:lvl3pPr lvl="2" rtl="0" algn="ctr">
              <a:lnSpc>
                <a:spcPct val="100000"/>
              </a:lnSpc>
              <a:spcBef>
                <a:spcPts val="0"/>
              </a:spcBef>
              <a:spcAft>
                <a:spcPts val="0"/>
              </a:spcAft>
              <a:buSzPts val="1000"/>
              <a:buChar char="■"/>
              <a:defRPr sz="1000"/>
            </a:lvl3pPr>
            <a:lvl4pPr lvl="3" rtl="0" algn="ctr">
              <a:lnSpc>
                <a:spcPct val="100000"/>
              </a:lnSpc>
              <a:spcBef>
                <a:spcPts val="0"/>
              </a:spcBef>
              <a:spcAft>
                <a:spcPts val="0"/>
              </a:spcAft>
              <a:buSzPts val="1000"/>
              <a:buChar char="●"/>
              <a:defRPr sz="1000"/>
            </a:lvl4pPr>
            <a:lvl5pPr lvl="4" rtl="0" algn="ctr">
              <a:lnSpc>
                <a:spcPct val="100000"/>
              </a:lnSpc>
              <a:spcBef>
                <a:spcPts val="0"/>
              </a:spcBef>
              <a:spcAft>
                <a:spcPts val="0"/>
              </a:spcAft>
              <a:buSzPts val="1000"/>
              <a:buChar char="○"/>
              <a:defRPr sz="1000"/>
            </a:lvl5pPr>
            <a:lvl6pPr lvl="5" rtl="0" algn="ctr">
              <a:lnSpc>
                <a:spcPct val="100000"/>
              </a:lnSpc>
              <a:spcBef>
                <a:spcPts val="0"/>
              </a:spcBef>
              <a:spcAft>
                <a:spcPts val="0"/>
              </a:spcAft>
              <a:buSzPts val="1000"/>
              <a:buChar char="■"/>
              <a:defRPr sz="1000"/>
            </a:lvl6pPr>
            <a:lvl7pPr lvl="6" rtl="0" algn="ctr">
              <a:lnSpc>
                <a:spcPct val="100000"/>
              </a:lnSpc>
              <a:spcBef>
                <a:spcPts val="0"/>
              </a:spcBef>
              <a:spcAft>
                <a:spcPts val="0"/>
              </a:spcAft>
              <a:buSzPts val="1000"/>
              <a:buChar char="●"/>
              <a:defRPr sz="1000"/>
            </a:lvl7pPr>
            <a:lvl8pPr lvl="7" rtl="0" algn="ctr">
              <a:lnSpc>
                <a:spcPct val="100000"/>
              </a:lnSpc>
              <a:spcBef>
                <a:spcPts val="0"/>
              </a:spcBef>
              <a:spcAft>
                <a:spcPts val="0"/>
              </a:spcAft>
              <a:buSzPts val="1000"/>
              <a:buChar char="○"/>
              <a:defRPr sz="1000"/>
            </a:lvl8pPr>
            <a:lvl9pPr lvl="8" rtl="0" algn="ctr">
              <a:lnSpc>
                <a:spcPct val="100000"/>
              </a:lnSpc>
              <a:spcBef>
                <a:spcPts val="0"/>
              </a:spcBef>
              <a:spcAft>
                <a:spcPts val="0"/>
              </a:spcAft>
              <a:buSzPts val="1000"/>
              <a:buChar char="■"/>
              <a:defRPr sz="1000"/>
            </a:lvl9pPr>
          </a:lstStyle>
          <a:p/>
        </p:txBody>
      </p:sp>
      <p:sp>
        <p:nvSpPr>
          <p:cNvPr id="542" name="Google Shape;542;p27"/>
          <p:cNvSpPr txBox="1"/>
          <p:nvPr>
            <p:ph idx="2" type="title"/>
          </p:nvPr>
        </p:nvSpPr>
        <p:spPr>
          <a:xfrm>
            <a:off x="1058171" y="2525600"/>
            <a:ext cx="1546500" cy="348000"/>
          </a:xfrm>
          <a:prstGeom prst="rect">
            <a:avLst/>
          </a:prstGeom>
          <a:noFill/>
          <a:ln>
            <a:noFill/>
          </a:ln>
        </p:spPr>
        <p:txBody>
          <a:bodyPr anchorCtr="0" anchor="ctr" bIns="0" lIns="0" spcFirstLastPara="1" rIns="0" wrap="square" tIns="0">
            <a:normAutofit/>
          </a:bodyPr>
          <a:lstStyle>
            <a:lvl1pPr lvl="0" rtl="0" algn="ctr">
              <a:spcBef>
                <a:spcPts val="0"/>
              </a:spcBef>
              <a:spcAft>
                <a:spcPts val="0"/>
              </a:spcAft>
              <a:buSzPts val="1400"/>
              <a:buNone/>
              <a:defRPr i="0" sz="2200"/>
            </a:lvl1pPr>
            <a:lvl2pPr lvl="1" rtl="0" algn="r">
              <a:spcBef>
                <a:spcPts val="0"/>
              </a:spcBef>
              <a:spcAft>
                <a:spcPts val="0"/>
              </a:spcAft>
              <a:buSzPts val="1400"/>
              <a:buNone/>
              <a:defRPr sz="1400"/>
            </a:lvl2pPr>
            <a:lvl3pPr lvl="2" rtl="0" algn="r">
              <a:spcBef>
                <a:spcPts val="0"/>
              </a:spcBef>
              <a:spcAft>
                <a:spcPts val="0"/>
              </a:spcAft>
              <a:buSzPts val="1400"/>
              <a:buNone/>
              <a:defRPr sz="1400"/>
            </a:lvl3pPr>
            <a:lvl4pPr lvl="3" rtl="0" algn="r">
              <a:spcBef>
                <a:spcPts val="0"/>
              </a:spcBef>
              <a:spcAft>
                <a:spcPts val="0"/>
              </a:spcAft>
              <a:buSzPts val="1400"/>
              <a:buNone/>
              <a:defRPr sz="1400"/>
            </a:lvl4pPr>
            <a:lvl5pPr lvl="4" rtl="0" algn="r">
              <a:spcBef>
                <a:spcPts val="0"/>
              </a:spcBef>
              <a:spcAft>
                <a:spcPts val="0"/>
              </a:spcAft>
              <a:buSzPts val="1400"/>
              <a:buNone/>
              <a:defRPr sz="1400"/>
            </a:lvl5pPr>
            <a:lvl6pPr lvl="5" rtl="0" algn="r">
              <a:spcBef>
                <a:spcPts val="0"/>
              </a:spcBef>
              <a:spcAft>
                <a:spcPts val="0"/>
              </a:spcAft>
              <a:buSzPts val="1400"/>
              <a:buNone/>
              <a:defRPr sz="1400"/>
            </a:lvl6pPr>
            <a:lvl7pPr lvl="6" rtl="0" algn="r">
              <a:spcBef>
                <a:spcPts val="0"/>
              </a:spcBef>
              <a:spcAft>
                <a:spcPts val="0"/>
              </a:spcAft>
              <a:buSzPts val="1400"/>
              <a:buNone/>
              <a:defRPr sz="1400"/>
            </a:lvl7pPr>
            <a:lvl8pPr lvl="7" rtl="0" algn="r">
              <a:spcBef>
                <a:spcPts val="0"/>
              </a:spcBef>
              <a:spcAft>
                <a:spcPts val="0"/>
              </a:spcAft>
              <a:buSzPts val="1400"/>
              <a:buNone/>
              <a:defRPr sz="1400"/>
            </a:lvl8pPr>
            <a:lvl9pPr lvl="8" rtl="0" algn="r">
              <a:spcBef>
                <a:spcPts val="0"/>
              </a:spcBef>
              <a:spcAft>
                <a:spcPts val="0"/>
              </a:spcAft>
              <a:buSzPts val="1400"/>
              <a:buNone/>
              <a:defRPr sz="1400"/>
            </a:lvl9pPr>
          </a:lstStyle>
          <a:p/>
        </p:txBody>
      </p:sp>
      <p:sp>
        <p:nvSpPr>
          <p:cNvPr id="543" name="Google Shape;543;p27"/>
          <p:cNvSpPr txBox="1"/>
          <p:nvPr>
            <p:ph idx="3" type="subTitle"/>
          </p:nvPr>
        </p:nvSpPr>
        <p:spPr>
          <a:xfrm flipH="1">
            <a:off x="4712124" y="2873450"/>
            <a:ext cx="1546500" cy="7731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1000"/>
              <a:buChar char="●"/>
              <a:defRPr b="0" sz="1400"/>
            </a:lvl1pPr>
            <a:lvl2pPr lvl="1" rtl="0" algn="ctr">
              <a:lnSpc>
                <a:spcPct val="100000"/>
              </a:lnSpc>
              <a:spcBef>
                <a:spcPts val="0"/>
              </a:spcBef>
              <a:spcAft>
                <a:spcPts val="0"/>
              </a:spcAft>
              <a:buSzPts val="1000"/>
              <a:buChar char="○"/>
              <a:defRPr sz="1000"/>
            </a:lvl2pPr>
            <a:lvl3pPr lvl="2" rtl="0" algn="ctr">
              <a:lnSpc>
                <a:spcPct val="100000"/>
              </a:lnSpc>
              <a:spcBef>
                <a:spcPts val="0"/>
              </a:spcBef>
              <a:spcAft>
                <a:spcPts val="0"/>
              </a:spcAft>
              <a:buSzPts val="1000"/>
              <a:buChar char="■"/>
              <a:defRPr sz="1000"/>
            </a:lvl3pPr>
            <a:lvl4pPr lvl="3" rtl="0" algn="ctr">
              <a:lnSpc>
                <a:spcPct val="100000"/>
              </a:lnSpc>
              <a:spcBef>
                <a:spcPts val="0"/>
              </a:spcBef>
              <a:spcAft>
                <a:spcPts val="0"/>
              </a:spcAft>
              <a:buSzPts val="1000"/>
              <a:buChar char="●"/>
              <a:defRPr sz="1000"/>
            </a:lvl4pPr>
            <a:lvl5pPr lvl="4" rtl="0" algn="ctr">
              <a:lnSpc>
                <a:spcPct val="100000"/>
              </a:lnSpc>
              <a:spcBef>
                <a:spcPts val="0"/>
              </a:spcBef>
              <a:spcAft>
                <a:spcPts val="0"/>
              </a:spcAft>
              <a:buSzPts val="1000"/>
              <a:buChar char="○"/>
              <a:defRPr sz="1000"/>
            </a:lvl5pPr>
            <a:lvl6pPr lvl="5" rtl="0" algn="ctr">
              <a:lnSpc>
                <a:spcPct val="100000"/>
              </a:lnSpc>
              <a:spcBef>
                <a:spcPts val="0"/>
              </a:spcBef>
              <a:spcAft>
                <a:spcPts val="0"/>
              </a:spcAft>
              <a:buSzPts val="1000"/>
              <a:buChar char="■"/>
              <a:defRPr sz="1000"/>
            </a:lvl6pPr>
            <a:lvl7pPr lvl="6" rtl="0" algn="ctr">
              <a:lnSpc>
                <a:spcPct val="100000"/>
              </a:lnSpc>
              <a:spcBef>
                <a:spcPts val="0"/>
              </a:spcBef>
              <a:spcAft>
                <a:spcPts val="0"/>
              </a:spcAft>
              <a:buSzPts val="1000"/>
              <a:buChar char="●"/>
              <a:defRPr sz="1000"/>
            </a:lvl7pPr>
            <a:lvl8pPr lvl="7" rtl="0" algn="ctr">
              <a:lnSpc>
                <a:spcPct val="100000"/>
              </a:lnSpc>
              <a:spcBef>
                <a:spcPts val="0"/>
              </a:spcBef>
              <a:spcAft>
                <a:spcPts val="0"/>
              </a:spcAft>
              <a:buSzPts val="1000"/>
              <a:buChar char="○"/>
              <a:defRPr sz="1000"/>
            </a:lvl8pPr>
            <a:lvl9pPr lvl="8" rtl="0" algn="ctr">
              <a:lnSpc>
                <a:spcPct val="100000"/>
              </a:lnSpc>
              <a:spcBef>
                <a:spcPts val="0"/>
              </a:spcBef>
              <a:spcAft>
                <a:spcPts val="0"/>
              </a:spcAft>
              <a:buSzPts val="1000"/>
              <a:buChar char="■"/>
              <a:defRPr sz="1000"/>
            </a:lvl9pPr>
          </a:lstStyle>
          <a:p/>
        </p:txBody>
      </p:sp>
      <p:sp>
        <p:nvSpPr>
          <p:cNvPr id="544" name="Google Shape;544;p27"/>
          <p:cNvSpPr txBox="1"/>
          <p:nvPr>
            <p:ph idx="4" type="title"/>
          </p:nvPr>
        </p:nvSpPr>
        <p:spPr>
          <a:xfrm>
            <a:off x="4712124" y="2525550"/>
            <a:ext cx="1546500" cy="348000"/>
          </a:xfrm>
          <a:prstGeom prst="rect">
            <a:avLst/>
          </a:prstGeom>
          <a:noFill/>
          <a:ln>
            <a:noFill/>
          </a:ln>
        </p:spPr>
        <p:txBody>
          <a:bodyPr anchorCtr="0" anchor="ctr" bIns="0" lIns="0" spcFirstLastPara="1" rIns="0" wrap="square" tIns="0">
            <a:normAutofit/>
          </a:bodyPr>
          <a:lstStyle>
            <a:lvl1pPr lvl="0" rtl="0" algn="ctr">
              <a:spcBef>
                <a:spcPts val="0"/>
              </a:spcBef>
              <a:spcAft>
                <a:spcPts val="0"/>
              </a:spcAft>
              <a:buSzPts val="1400"/>
              <a:buNone/>
              <a:defRPr i="0" sz="2200"/>
            </a:lvl1pPr>
            <a:lvl2pPr lvl="1" rtl="0" algn="r">
              <a:spcBef>
                <a:spcPts val="0"/>
              </a:spcBef>
              <a:spcAft>
                <a:spcPts val="0"/>
              </a:spcAft>
              <a:buSzPts val="1400"/>
              <a:buNone/>
              <a:defRPr sz="1400"/>
            </a:lvl2pPr>
            <a:lvl3pPr lvl="2" rtl="0" algn="r">
              <a:spcBef>
                <a:spcPts val="0"/>
              </a:spcBef>
              <a:spcAft>
                <a:spcPts val="0"/>
              </a:spcAft>
              <a:buSzPts val="1400"/>
              <a:buNone/>
              <a:defRPr sz="1400"/>
            </a:lvl3pPr>
            <a:lvl4pPr lvl="3" rtl="0" algn="r">
              <a:spcBef>
                <a:spcPts val="0"/>
              </a:spcBef>
              <a:spcAft>
                <a:spcPts val="0"/>
              </a:spcAft>
              <a:buSzPts val="1400"/>
              <a:buNone/>
              <a:defRPr sz="1400"/>
            </a:lvl4pPr>
            <a:lvl5pPr lvl="4" rtl="0" algn="r">
              <a:spcBef>
                <a:spcPts val="0"/>
              </a:spcBef>
              <a:spcAft>
                <a:spcPts val="0"/>
              </a:spcAft>
              <a:buSzPts val="1400"/>
              <a:buNone/>
              <a:defRPr sz="1400"/>
            </a:lvl5pPr>
            <a:lvl6pPr lvl="5" rtl="0" algn="r">
              <a:spcBef>
                <a:spcPts val="0"/>
              </a:spcBef>
              <a:spcAft>
                <a:spcPts val="0"/>
              </a:spcAft>
              <a:buSzPts val="1400"/>
              <a:buNone/>
              <a:defRPr sz="1400"/>
            </a:lvl6pPr>
            <a:lvl7pPr lvl="6" rtl="0" algn="r">
              <a:spcBef>
                <a:spcPts val="0"/>
              </a:spcBef>
              <a:spcAft>
                <a:spcPts val="0"/>
              </a:spcAft>
              <a:buSzPts val="1400"/>
              <a:buNone/>
              <a:defRPr sz="1400"/>
            </a:lvl7pPr>
            <a:lvl8pPr lvl="7" rtl="0" algn="r">
              <a:spcBef>
                <a:spcPts val="0"/>
              </a:spcBef>
              <a:spcAft>
                <a:spcPts val="0"/>
              </a:spcAft>
              <a:buSzPts val="1400"/>
              <a:buNone/>
              <a:defRPr sz="1400"/>
            </a:lvl8pPr>
            <a:lvl9pPr lvl="8" rtl="0" algn="r">
              <a:spcBef>
                <a:spcPts val="0"/>
              </a:spcBef>
              <a:spcAft>
                <a:spcPts val="0"/>
              </a:spcAft>
              <a:buSzPts val="1400"/>
              <a:buNone/>
              <a:defRPr sz="1400"/>
            </a:lvl9pPr>
          </a:lstStyle>
          <a:p/>
        </p:txBody>
      </p:sp>
      <p:sp>
        <p:nvSpPr>
          <p:cNvPr id="545" name="Google Shape;545;p27"/>
          <p:cNvSpPr txBox="1"/>
          <p:nvPr>
            <p:ph idx="5" type="subTitle"/>
          </p:nvPr>
        </p:nvSpPr>
        <p:spPr>
          <a:xfrm flipH="1">
            <a:off x="2885224" y="2873450"/>
            <a:ext cx="1546500" cy="7731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1000"/>
              <a:buChar char="●"/>
              <a:defRPr b="0" sz="1400"/>
            </a:lvl1pPr>
            <a:lvl2pPr lvl="1" rtl="0" algn="ctr">
              <a:lnSpc>
                <a:spcPct val="100000"/>
              </a:lnSpc>
              <a:spcBef>
                <a:spcPts val="0"/>
              </a:spcBef>
              <a:spcAft>
                <a:spcPts val="0"/>
              </a:spcAft>
              <a:buSzPts val="1000"/>
              <a:buChar char="○"/>
              <a:defRPr sz="1000"/>
            </a:lvl2pPr>
            <a:lvl3pPr lvl="2" rtl="0" algn="ctr">
              <a:lnSpc>
                <a:spcPct val="100000"/>
              </a:lnSpc>
              <a:spcBef>
                <a:spcPts val="0"/>
              </a:spcBef>
              <a:spcAft>
                <a:spcPts val="0"/>
              </a:spcAft>
              <a:buSzPts val="1000"/>
              <a:buChar char="■"/>
              <a:defRPr sz="1000"/>
            </a:lvl3pPr>
            <a:lvl4pPr lvl="3" rtl="0" algn="ctr">
              <a:lnSpc>
                <a:spcPct val="100000"/>
              </a:lnSpc>
              <a:spcBef>
                <a:spcPts val="0"/>
              </a:spcBef>
              <a:spcAft>
                <a:spcPts val="0"/>
              </a:spcAft>
              <a:buSzPts val="1000"/>
              <a:buChar char="●"/>
              <a:defRPr sz="1000"/>
            </a:lvl4pPr>
            <a:lvl5pPr lvl="4" rtl="0" algn="ctr">
              <a:lnSpc>
                <a:spcPct val="100000"/>
              </a:lnSpc>
              <a:spcBef>
                <a:spcPts val="0"/>
              </a:spcBef>
              <a:spcAft>
                <a:spcPts val="0"/>
              </a:spcAft>
              <a:buSzPts val="1000"/>
              <a:buChar char="○"/>
              <a:defRPr sz="1000"/>
            </a:lvl5pPr>
            <a:lvl6pPr lvl="5" rtl="0" algn="ctr">
              <a:lnSpc>
                <a:spcPct val="100000"/>
              </a:lnSpc>
              <a:spcBef>
                <a:spcPts val="0"/>
              </a:spcBef>
              <a:spcAft>
                <a:spcPts val="0"/>
              </a:spcAft>
              <a:buSzPts val="1000"/>
              <a:buChar char="■"/>
              <a:defRPr sz="1000"/>
            </a:lvl6pPr>
            <a:lvl7pPr lvl="6" rtl="0" algn="ctr">
              <a:lnSpc>
                <a:spcPct val="100000"/>
              </a:lnSpc>
              <a:spcBef>
                <a:spcPts val="0"/>
              </a:spcBef>
              <a:spcAft>
                <a:spcPts val="0"/>
              </a:spcAft>
              <a:buSzPts val="1000"/>
              <a:buChar char="●"/>
              <a:defRPr sz="1000"/>
            </a:lvl7pPr>
            <a:lvl8pPr lvl="7" rtl="0" algn="ctr">
              <a:lnSpc>
                <a:spcPct val="100000"/>
              </a:lnSpc>
              <a:spcBef>
                <a:spcPts val="0"/>
              </a:spcBef>
              <a:spcAft>
                <a:spcPts val="0"/>
              </a:spcAft>
              <a:buSzPts val="1000"/>
              <a:buChar char="○"/>
              <a:defRPr sz="1000"/>
            </a:lvl8pPr>
            <a:lvl9pPr lvl="8" rtl="0" algn="ctr">
              <a:lnSpc>
                <a:spcPct val="100000"/>
              </a:lnSpc>
              <a:spcBef>
                <a:spcPts val="0"/>
              </a:spcBef>
              <a:spcAft>
                <a:spcPts val="0"/>
              </a:spcAft>
              <a:buSzPts val="1000"/>
              <a:buChar char="■"/>
              <a:defRPr sz="1000"/>
            </a:lvl9pPr>
          </a:lstStyle>
          <a:p/>
        </p:txBody>
      </p:sp>
      <p:sp>
        <p:nvSpPr>
          <p:cNvPr id="546" name="Google Shape;546;p27"/>
          <p:cNvSpPr txBox="1"/>
          <p:nvPr>
            <p:ph idx="6" type="title"/>
          </p:nvPr>
        </p:nvSpPr>
        <p:spPr>
          <a:xfrm>
            <a:off x="2885224" y="2525550"/>
            <a:ext cx="1546500" cy="348000"/>
          </a:xfrm>
          <a:prstGeom prst="rect">
            <a:avLst/>
          </a:prstGeom>
          <a:noFill/>
          <a:ln>
            <a:noFill/>
          </a:ln>
        </p:spPr>
        <p:txBody>
          <a:bodyPr anchorCtr="0" anchor="ctr" bIns="0" lIns="0" spcFirstLastPara="1" rIns="0" wrap="square" tIns="0">
            <a:normAutofit/>
          </a:bodyPr>
          <a:lstStyle>
            <a:lvl1pPr lvl="0" rtl="0" algn="ctr">
              <a:spcBef>
                <a:spcPts val="0"/>
              </a:spcBef>
              <a:spcAft>
                <a:spcPts val="0"/>
              </a:spcAft>
              <a:buSzPts val="1400"/>
              <a:buNone/>
              <a:defRPr i="0" sz="2200"/>
            </a:lvl1pPr>
            <a:lvl2pPr lvl="1" rtl="0" algn="r">
              <a:spcBef>
                <a:spcPts val="0"/>
              </a:spcBef>
              <a:spcAft>
                <a:spcPts val="0"/>
              </a:spcAft>
              <a:buSzPts val="1400"/>
              <a:buNone/>
              <a:defRPr sz="1400"/>
            </a:lvl2pPr>
            <a:lvl3pPr lvl="2" rtl="0" algn="r">
              <a:spcBef>
                <a:spcPts val="0"/>
              </a:spcBef>
              <a:spcAft>
                <a:spcPts val="0"/>
              </a:spcAft>
              <a:buSzPts val="1400"/>
              <a:buNone/>
              <a:defRPr sz="1400"/>
            </a:lvl3pPr>
            <a:lvl4pPr lvl="3" rtl="0" algn="r">
              <a:spcBef>
                <a:spcPts val="0"/>
              </a:spcBef>
              <a:spcAft>
                <a:spcPts val="0"/>
              </a:spcAft>
              <a:buSzPts val="1400"/>
              <a:buNone/>
              <a:defRPr sz="1400"/>
            </a:lvl4pPr>
            <a:lvl5pPr lvl="4" rtl="0" algn="r">
              <a:spcBef>
                <a:spcPts val="0"/>
              </a:spcBef>
              <a:spcAft>
                <a:spcPts val="0"/>
              </a:spcAft>
              <a:buSzPts val="1400"/>
              <a:buNone/>
              <a:defRPr sz="1400"/>
            </a:lvl5pPr>
            <a:lvl6pPr lvl="5" rtl="0" algn="r">
              <a:spcBef>
                <a:spcPts val="0"/>
              </a:spcBef>
              <a:spcAft>
                <a:spcPts val="0"/>
              </a:spcAft>
              <a:buSzPts val="1400"/>
              <a:buNone/>
              <a:defRPr sz="1400"/>
            </a:lvl6pPr>
            <a:lvl7pPr lvl="6" rtl="0" algn="r">
              <a:spcBef>
                <a:spcPts val="0"/>
              </a:spcBef>
              <a:spcAft>
                <a:spcPts val="0"/>
              </a:spcAft>
              <a:buSzPts val="1400"/>
              <a:buNone/>
              <a:defRPr sz="1400"/>
            </a:lvl7pPr>
            <a:lvl8pPr lvl="7" rtl="0" algn="r">
              <a:spcBef>
                <a:spcPts val="0"/>
              </a:spcBef>
              <a:spcAft>
                <a:spcPts val="0"/>
              </a:spcAft>
              <a:buSzPts val="1400"/>
              <a:buNone/>
              <a:defRPr sz="1400"/>
            </a:lvl8pPr>
            <a:lvl9pPr lvl="8" rtl="0" algn="r">
              <a:spcBef>
                <a:spcPts val="0"/>
              </a:spcBef>
              <a:spcAft>
                <a:spcPts val="0"/>
              </a:spcAft>
              <a:buSzPts val="1400"/>
              <a:buNone/>
              <a:defRPr sz="1400"/>
            </a:lvl9pPr>
          </a:lstStyle>
          <a:p/>
        </p:txBody>
      </p:sp>
      <p:sp>
        <p:nvSpPr>
          <p:cNvPr id="547" name="Google Shape;547;p27"/>
          <p:cNvSpPr txBox="1"/>
          <p:nvPr>
            <p:ph idx="7" type="subTitle"/>
          </p:nvPr>
        </p:nvSpPr>
        <p:spPr>
          <a:xfrm flipH="1">
            <a:off x="6539328" y="2873450"/>
            <a:ext cx="1546500" cy="7731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1000"/>
              <a:buChar char="●"/>
              <a:defRPr b="0" sz="1400"/>
            </a:lvl1pPr>
            <a:lvl2pPr lvl="1" rtl="0" algn="ctr">
              <a:lnSpc>
                <a:spcPct val="100000"/>
              </a:lnSpc>
              <a:spcBef>
                <a:spcPts val="0"/>
              </a:spcBef>
              <a:spcAft>
                <a:spcPts val="0"/>
              </a:spcAft>
              <a:buSzPts val="1000"/>
              <a:buChar char="○"/>
              <a:defRPr sz="1000"/>
            </a:lvl2pPr>
            <a:lvl3pPr lvl="2" rtl="0" algn="ctr">
              <a:lnSpc>
                <a:spcPct val="100000"/>
              </a:lnSpc>
              <a:spcBef>
                <a:spcPts val="0"/>
              </a:spcBef>
              <a:spcAft>
                <a:spcPts val="0"/>
              </a:spcAft>
              <a:buSzPts val="1000"/>
              <a:buChar char="■"/>
              <a:defRPr sz="1000"/>
            </a:lvl3pPr>
            <a:lvl4pPr lvl="3" rtl="0" algn="ctr">
              <a:lnSpc>
                <a:spcPct val="100000"/>
              </a:lnSpc>
              <a:spcBef>
                <a:spcPts val="0"/>
              </a:spcBef>
              <a:spcAft>
                <a:spcPts val="0"/>
              </a:spcAft>
              <a:buSzPts val="1000"/>
              <a:buChar char="●"/>
              <a:defRPr sz="1000"/>
            </a:lvl4pPr>
            <a:lvl5pPr lvl="4" rtl="0" algn="ctr">
              <a:lnSpc>
                <a:spcPct val="100000"/>
              </a:lnSpc>
              <a:spcBef>
                <a:spcPts val="0"/>
              </a:spcBef>
              <a:spcAft>
                <a:spcPts val="0"/>
              </a:spcAft>
              <a:buSzPts val="1000"/>
              <a:buChar char="○"/>
              <a:defRPr sz="1000"/>
            </a:lvl5pPr>
            <a:lvl6pPr lvl="5" rtl="0" algn="ctr">
              <a:lnSpc>
                <a:spcPct val="100000"/>
              </a:lnSpc>
              <a:spcBef>
                <a:spcPts val="0"/>
              </a:spcBef>
              <a:spcAft>
                <a:spcPts val="0"/>
              </a:spcAft>
              <a:buSzPts val="1000"/>
              <a:buChar char="■"/>
              <a:defRPr sz="1000"/>
            </a:lvl6pPr>
            <a:lvl7pPr lvl="6" rtl="0" algn="ctr">
              <a:lnSpc>
                <a:spcPct val="100000"/>
              </a:lnSpc>
              <a:spcBef>
                <a:spcPts val="0"/>
              </a:spcBef>
              <a:spcAft>
                <a:spcPts val="0"/>
              </a:spcAft>
              <a:buSzPts val="1000"/>
              <a:buChar char="●"/>
              <a:defRPr sz="1000"/>
            </a:lvl7pPr>
            <a:lvl8pPr lvl="7" rtl="0" algn="ctr">
              <a:lnSpc>
                <a:spcPct val="100000"/>
              </a:lnSpc>
              <a:spcBef>
                <a:spcPts val="0"/>
              </a:spcBef>
              <a:spcAft>
                <a:spcPts val="0"/>
              </a:spcAft>
              <a:buSzPts val="1000"/>
              <a:buChar char="○"/>
              <a:defRPr sz="1000"/>
            </a:lvl8pPr>
            <a:lvl9pPr lvl="8" rtl="0" algn="ctr">
              <a:lnSpc>
                <a:spcPct val="100000"/>
              </a:lnSpc>
              <a:spcBef>
                <a:spcPts val="0"/>
              </a:spcBef>
              <a:spcAft>
                <a:spcPts val="0"/>
              </a:spcAft>
              <a:buSzPts val="1000"/>
              <a:buChar char="■"/>
              <a:defRPr sz="1000"/>
            </a:lvl9pPr>
          </a:lstStyle>
          <a:p/>
        </p:txBody>
      </p:sp>
      <p:sp>
        <p:nvSpPr>
          <p:cNvPr id="548" name="Google Shape;548;p27"/>
          <p:cNvSpPr txBox="1"/>
          <p:nvPr>
            <p:ph idx="8" type="title"/>
          </p:nvPr>
        </p:nvSpPr>
        <p:spPr>
          <a:xfrm>
            <a:off x="6539328" y="2525550"/>
            <a:ext cx="1546500" cy="348000"/>
          </a:xfrm>
          <a:prstGeom prst="rect">
            <a:avLst/>
          </a:prstGeom>
          <a:noFill/>
          <a:ln>
            <a:noFill/>
          </a:ln>
        </p:spPr>
        <p:txBody>
          <a:bodyPr anchorCtr="0" anchor="ctr" bIns="0" lIns="0" spcFirstLastPara="1" rIns="0" wrap="square" tIns="0">
            <a:normAutofit/>
          </a:bodyPr>
          <a:lstStyle>
            <a:lvl1pPr lvl="0" rtl="0" algn="ctr">
              <a:spcBef>
                <a:spcPts val="0"/>
              </a:spcBef>
              <a:spcAft>
                <a:spcPts val="0"/>
              </a:spcAft>
              <a:buSzPts val="1400"/>
              <a:buNone/>
              <a:defRPr i="0" sz="2200"/>
            </a:lvl1pPr>
            <a:lvl2pPr lvl="1" rtl="0" algn="r">
              <a:spcBef>
                <a:spcPts val="0"/>
              </a:spcBef>
              <a:spcAft>
                <a:spcPts val="0"/>
              </a:spcAft>
              <a:buSzPts val="1400"/>
              <a:buNone/>
              <a:defRPr sz="1400"/>
            </a:lvl2pPr>
            <a:lvl3pPr lvl="2" rtl="0" algn="r">
              <a:spcBef>
                <a:spcPts val="0"/>
              </a:spcBef>
              <a:spcAft>
                <a:spcPts val="0"/>
              </a:spcAft>
              <a:buSzPts val="1400"/>
              <a:buNone/>
              <a:defRPr sz="1400"/>
            </a:lvl3pPr>
            <a:lvl4pPr lvl="3" rtl="0" algn="r">
              <a:spcBef>
                <a:spcPts val="0"/>
              </a:spcBef>
              <a:spcAft>
                <a:spcPts val="0"/>
              </a:spcAft>
              <a:buSzPts val="1400"/>
              <a:buNone/>
              <a:defRPr sz="1400"/>
            </a:lvl4pPr>
            <a:lvl5pPr lvl="4" rtl="0" algn="r">
              <a:spcBef>
                <a:spcPts val="0"/>
              </a:spcBef>
              <a:spcAft>
                <a:spcPts val="0"/>
              </a:spcAft>
              <a:buSzPts val="1400"/>
              <a:buNone/>
              <a:defRPr sz="1400"/>
            </a:lvl5pPr>
            <a:lvl6pPr lvl="5" rtl="0" algn="r">
              <a:spcBef>
                <a:spcPts val="0"/>
              </a:spcBef>
              <a:spcAft>
                <a:spcPts val="0"/>
              </a:spcAft>
              <a:buSzPts val="1400"/>
              <a:buNone/>
              <a:defRPr sz="1400"/>
            </a:lvl6pPr>
            <a:lvl7pPr lvl="6" rtl="0" algn="r">
              <a:spcBef>
                <a:spcPts val="0"/>
              </a:spcBef>
              <a:spcAft>
                <a:spcPts val="0"/>
              </a:spcAft>
              <a:buSzPts val="1400"/>
              <a:buNone/>
              <a:defRPr sz="1400"/>
            </a:lvl7pPr>
            <a:lvl8pPr lvl="7" rtl="0" algn="r">
              <a:spcBef>
                <a:spcPts val="0"/>
              </a:spcBef>
              <a:spcAft>
                <a:spcPts val="0"/>
              </a:spcAft>
              <a:buSzPts val="1400"/>
              <a:buNone/>
              <a:defRPr sz="1400"/>
            </a:lvl8pPr>
            <a:lvl9pPr lvl="8" rtl="0" algn="r">
              <a:spcBef>
                <a:spcPts val="0"/>
              </a:spcBef>
              <a:spcAft>
                <a:spcPts val="0"/>
              </a:spcAft>
              <a:buSzPts val="1400"/>
              <a:buNone/>
              <a:defRPr sz="1400"/>
            </a:lvl9pPr>
          </a:lstStyle>
          <a:p/>
        </p:txBody>
      </p:sp>
      <p:sp>
        <p:nvSpPr>
          <p:cNvPr id="549" name="Google Shape;549;p27"/>
          <p:cNvSpPr/>
          <p:nvPr/>
        </p:nvSpPr>
        <p:spPr>
          <a:xfrm rot="-5400000">
            <a:off x="8213588" y="3222824"/>
            <a:ext cx="1114460" cy="2974263"/>
          </a:xfrm>
          <a:custGeom>
            <a:rect b="b" l="l" r="r" t="t"/>
            <a:pathLst>
              <a:path extrusionOk="0" h="89952" w="34097">
                <a:moveTo>
                  <a:pt x="6827" y="1"/>
                </a:moveTo>
                <a:cubicBezTo>
                  <a:pt x="4501" y="1"/>
                  <a:pt x="2262" y="226"/>
                  <a:pt x="338" y="633"/>
                </a:cubicBezTo>
                <a:lnTo>
                  <a:pt x="0" y="89951"/>
                </a:lnTo>
                <a:lnTo>
                  <a:pt x="8097" y="89812"/>
                </a:lnTo>
                <a:cubicBezTo>
                  <a:pt x="17327" y="89235"/>
                  <a:pt x="25980" y="83347"/>
                  <a:pt x="30058" y="75032"/>
                </a:cubicBezTo>
                <a:cubicBezTo>
                  <a:pt x="34096" y="66757"/>
                  <a:pt x="32763" y="55935"/>
                  <a:pt x="26338" y="49291"/>
                </a:cubicBezTo>
                <a:cubicBezTo>
                  <a:pt x="23653" y="46546"/>
                  <a:pt x="20271" y="44556"/>
                  <a:pt x="17645" y="41771"/>
                </a:cubicBezTo>
                <a:cubicBezTo>
                  <a:pt x="14999" y="38947"/>
                  <a:pt x="13129" y="34869"/>
                  <a:pt x="14502" y="31288"/>
                </a:cubicBezTo>
                <a:cubicBezTo>
                  <a:pt x="16093" y="27150"/>
                  <a:pt x="21086" y="25519"/>
                  <a:pt x="24011" y="22177"/>
                </a:cubicBezTo>
                <a:cubicBezTo>
                  <a:pt x="28327" y="17144"/>
                  <a:pt x="26796" y="8769"/>
                  <a:pt x="21842" y="4373"/>
                </a:cubicBezTo>
                <a:cubicBezTo>
                  <a:pt x="18358" y="1267"/>
                  <a:pt x="12345" y="1"/>
                  <a:pt x="682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27"/>
          <p:cNvSpPr/>
          <p:nvPr/>
        </p:nvSpPr>
        <p:spPr>
          <a:xfrm rot="-3143597">
            <a:off x="8703901" y="4375846"/>
            <a:ext cx="258585" cy="228004"/>
          </a:xfrm>
          <a:custGeom>
            <a:rect b="b" l="l" r="r" t="t"/>
            <a:pathLst>
              <a:path extrusionOk="0" h="10699" w="12136">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27"/>
          <p:cNvSpPr/>
          <p:nvPr/>
        </p:nvSpPr>
        <p:spPr>
          <a:xfrm rot="2700000">
            <a:off x="-188791" y="-343429"/>
            <a:ext cx="1114234" cy="1297209"/>
          </a:xfrm>
          <a:custGeom>
            <a:rect b="b" l="l" r="r" t="t"/>
            <a:pathLst>
              <a:path extrusionOk="0" h="42913" w="36860">
                <a:moveTo>
                  <a:pt x="36451" y="42873"/>
                </a:moveTo>
                <a:cubicBezTo>
                  <a:pt x="36615" y="42913"/>
                  <a:pt x="36780" y="42812"/>
                  <a:pt x="36820" y="42647"/>
                </a:cubicBezTo>
                <a:cubicBezTo>
                  <a:pt x="36860" y="42483"/>
                  <a:pt x="36759" y="42318"/>
                  <a:pt x="36596" y="42278"/>
                </a:cubicBezTo>
                <a:lnTo>
                  <a:pt x="36430" y="42238"/>
                </a:lnTo>
                <a:lnTo>
                  <a:pt x="36265" y="42194"/>
                </a:lnTo>
                <a:lnTo>
                  <a:pt x="36013" y="42125"/>
                </a:lnTo>
                <a:cubicBezTo>
                  <a:pt x="35667" y="42037"/>
                  <a:pt x="35474" y="42504"/>
                  <a:pt x="35780" y="42684"/>
                </a:cubicBezTo>
                <a:cubicBezTo>
                  <a:pt x="35803" y="42699"/>
                  <a:pt x="35827" y="42708"/>
                  <a:pt x="35852" y="42714"/>
                </a:cubicBezTo>
                <a:lnTo>
                  <a:pt x="36109" y="42785"/>
                </a:lnTo>
                <a:lnTo>
                  <a:pt x="36279" y="42829"/>
                </a:lnTo>
                <a:close/>
                <a:moveTo>
                  <a:pt x="1379" y="525"/>
                </a:moveTo>
                <a:cubicBezTo>
                  <a:pt x="1459" y="219"/>
                  <a:pt x="1069" y="1"/>
                  <a:pt x="847" y="257"/>
                </a:cubicBezTo>
                <a:cubicBezTo>
                  <a:pt x="820" y="290"/>
                  <a:pt x="799" y="330"/>
                  <a:pt x="788" y="374"/>
                </a:cubicBezTo>
                <a:lnTo>
                  <a:pt x="752" y="510"/>
                </a:lnTo>
                <a:cubicBezTo>
                  <a:pt x="679" y="801"/>
                  <a:pt x="1042" y="1015"/>
                  <a:pt x="1260" y="806"/>
                </a:cubicBezTo>
                <a:cubicBezTo>
                  <a:pt x="1304" y="766"/>
                  <a:pt x="1333" y="713"/>
                  <a:pt x="1346" y="657"/>
                </a:cubicBezTo>
                <a:close/>
                <a:moveTo>
                  <a:pt x="964" y="2428"/>
                </a:moveTo>
                <a:cubicBezTo>
                  <a:pt x="1021" y="2130"/>
                  <a:pt x="639" y="1937"/>
                  <a:pt x="430" y="2178"/>
                </a:cubicBezTo>
                <a:cubicBezTo>
                  <a:pt x="396" y="2220"/>
                  <a:pt x="373" y="2268"/>
                  <a:pt x="363" y="2321"/>
                </a:cubicBezTo>
                <a:lnTo>
                  <a:pt x="308" y="2633"/>
                </a:lnTo>
                <a:lnTo>
                  <a:pt x="260" y="2933"/>
                </a:lnTo>
                <a:cubicBezTo>
                  <a:pt x="233" y="3100"/>
                  <a:pt x="348" y="3260"/>
                  <a:pt x="518" y="3285"/>
                </a:cubicBezTo>
                <a:cubicBezTo>
                  <a:pt x="685" y="3310"/>
                  <a:pt x="843" y="3193"/>
                  <a:pt x="866" y="3023"/>
                </a:cubicBezTo>
                <a:lnTo>
                  <a:pt x="912" y="2736"/>
                </a:lnTo>
                <a:lnTo>
                  <a:pt x="964" y="2428"/>
                </a:lnTo>
                <a:close/>
                <a:moveTo>
                  <a:pt x="656" y="4819"/>
                </a:moveTo>
                <a:cubicBezTo>
                  <a:pt x="677" y="4484"/>
                  <a:pt x="218" y="4362"/>
                  <a:pt x="73" y="4672"/>
                </a:cubicBezTo>
                <a:cubicBezTo>
                  <a:pt x="59" y="4706"/>
                  <a:pt x="50" y="4741"/>
                  <a:pt x="46" y="4777"/>
                </a:cubicBezTo>
                <a:lnTo>
                  <a:pt x="36" y="4957"/>
                </a:lnTo>
                <a:lnTo>
                  <a:pt x="23" y="5158"/>
                </a:lnTo>
                <a:lnTo>
                  <a:pt x="11" y="5397"/>
                </a:lnTo>
                <a:cubicBezTo>
                  <a:pt x="0" y="5733"/>
                  <a:pt x="463" y="5840"/>
                  <a:pt x="599" y="5523"/>
                </a:cubicBezTo>
                <a:cubicBezTo>
                  <a:pt x="612" y="5490"/>
                  <a:pt x="620" y="5454"/>
                  <a:pt x="620" y="5418"/>
                </a:cubicBezTo>
                <a:lnTo>
                  <a:pt x="633" y="5192"/>
                </a:lnTo>
                <a:lnTo>
                  <a:pt x="644" y="4995"/>
                </a:lnTo>
                <a:lnTo>
                  <a:pt x="656" y="4817"/>
                </a:lnTo>
                <a:close/>
                <a:moveTo>
                  <a:pt x="631" y="7223"/>
                </a:moveTo>
                <a:cubicBezTo>
                  <a:pt x="610" y="6885"/>
                  <a:pt x="136" y="6822"/>
                  <a:pt x="32" y="7156"/>
                </a:cubicBezTo>
                <a:cubicBezTo>
                  <a:pt x="23" y="7189"/>
                  <a:pt x="19" y="7223"/>
                  <a:pt x="21" y="7258"/>
                </a:cubicBezTo>
                <a:lnTo>
                  <a:pt x="36" y="7480"/>
                </a:lnTo>
                <a:lnTo>
                  <a:pt x="48" y="7665"/>
                </a:lnTo>
                <a:lnTo>
                  <a:pt x="67" y="7881"/>
                </a:lnTo>
                <a:cubicBezTo>
                  <a:pt x="97" y="8187"/>
                  <a:pt x="522" y="8264"/>
                  <a:pt x="652" y="7969"/>
                </a:cubicBezTo>
                <a:cubicBezTo>
                  <a:pt x="673" y="7921"/>
                  <a:pt x="681" y="7868"/>
                  <a:pt x="675" y="7818"/>
                </a:cubicBezTo>
                <a:lnTo>
                  <a:pt x="658" y="7617"/>
                </a:lnTo>
                <a:lnTo>
                  <a:pt x="644" y="7439"/>
                </a:lnTo>
                <a:close/>
                <a:moveTo>
                  <a:pt x="949" y="9593"/>
                </a:moveTo>
                <a:cubicBezTo>
                  <a:pt x="878" y="9274"/>
                  <a:pt x="415" y="9272"/>
                  <a:pt x="350" y="9606"/>
                </a:cubicBezTo>
                <a:cubicBezTo>
                  <a:pt x="342" y="9645"/>
                  <a:pt x="344" y="9685"/>
                  <a:pt x="352" y="9725"/>
                </a:cubicBezTo>
                <a:lnTo>
                  <a:pt x="400" y="9941"/>
                </a:lnTo>
                <a:lnTo>
                  <a:pt x="440" y="10106"/>
                </a:lnTo>
                <a:lnTo>
                  <a:pt x="499" y="10333"/>
                </a:lnTo>
                <a:cubicBezTo>
                  <a:pt x="545" y="10494"/>
                  <a:pt x="713" y="10588"/>
                  <a:pt x="874" y="10544"/>
                </a:cubicBezTo>
                <a:cubicBezTo>
                  <a:pt x="1035" y="10500"/>
                  <a:pt x="1130" y="10335"/>
                  <a:pt x="1088" y="10171"/>
                </a:cubicBezTo>
                <a:lnTo>
                  <a:pt x="1033" y="9960"/>
                </a:lnTo>
                <a:lnTo>
                  <a:pt x="996" y="9803"/>
                </a:lnTo>
                <a:lnTo>
                  <a:pt x="949" y="9595"/>
                </a:lnTo>
                <a:close/>
                <a:moveTo>
                  <a:pt x="1668" y="11865"/>
                </a:moveTo>
                <a:cubicBezTo>
                  <a:pt x="1532" y="11550"/>
                  <a:pt x="1058" y="11664"/>
                  <a:pt x="1082" y="12009"/>
                </a:cubicBezTo>
                <a:cubicBezTo>
                  <a:pt x="1084" y="12043"/>
                  <a:pt x="1092" y="12074"/>
                  <a:pt x="1105" y="12106"/>
                </a:cubicBezTo>
                <a:lnTo>
                  <a:pt x="1182" y="12282"/>
                </a:lnTo>
                <a:lnTo>
                  <a:pt x="1247" y="12426"/>
                </a:lnTo>
                <a:lnTo>
                  <a:pt x="1314" y="12571"/>
                </a:lnTo>
                <a:lnTo>
                  <a:pt x="1364" y="12676"/>
                </a:lnTo>
                <a:cubicBezTo>
                  <a:pt x="1505" y="12967"/>
                  <a:pt x="1955" y="12864"/>
                  <a:pt x="1945" y="12525"/>
                </a:cubicBezTo>
                <a:cubicBezTo>
                  <a:pt x="1943" y="12483"/>
                  <a:pt x="1932" y="12443"/>
                  <a:pt x="1914" y="12408"/>
                </a:cubicBezTo>
                <a:lnTo>
                  <a:pt x="1865" y="12309"/>
                </a:lnTo>
                <a:lnTo>
                  <a:pt x="1802" y="12173"/>
                </a:lnTo>
                <a:lnTo>
                  <a:pt x="1740" y="12034"/>
                </a:lnTo>
                <a:lnTo>
                  <a:pt x="1666" y="11865"/>
                </a:lnTo>
                <a:close/>
                <a:moveTo>
                  <a:pt x="2810" y="13950"/>
                </a:moveTo>
                <a:cubicBezTo>
                  <a:pt x="2628" y="13688"/>
                  <a:pt x="2215" y="13847"/>
                  <a:pt x="2259" y="14168"/>
                </a:cubicBezTo>
                <a:cubicBezTo>
                  <a:pt x="2266" y="14214"/>
                  <a:pt x="2282" y="14258"/>
                  <a:pt x="2310" y="14298"/>
                </a:cubicBezTo>
                <a:lnTo>
                  <a:pt x="2416" y="14451"/>
                </a:lnTo>
                <a:lnTo>
                  <a:pt x="2507" y="14574"/>
                </a:lnTo>
                <a:lnTo>
                  <a:pt x="2597" y="14698"/>
                </a:lnTo>
                <a:lnTo>
                  <a:pt x="2678" y="14803"/>
                </a:lnTo>
                <a:cubicBezTo>
                  <a:pt x="2781" y="14941"/>
                  <a:pt x="2974" y="14968"/>
                  <a:pt x="3110" y="14864"/>
                </a:cubicBezTo>
                <a:cubicBezTo>
                  <a:pt x="3246" y="14759"/>
                  <a:pt x="3269" y="14564"/>
                  <a:pt x="3163" y="14432"/>
                </a:cubicBezTo>
                <a:lnTo>
                  <a:pt x="3085" y="14331"/>
                </a:lnTo>
                <a:lnTo>
                  <a:pt x="2999" y="14214"/>
                </a:lnTo>
                <a:lnTo>
                  <a:pt x="2913" y="14097"/>
                </a:lnTo>
                <a:close/>
                <a:moveTo>
                  <a:pt x="4351" y="15761"/>
                </a:moveTo>
                <a:cubicBezTo>
                  <a:pt x="4089" y="15520"/>
                  <a:pt x="3697" y="15834"/>
                  <a:pt x="3881" y="16144"/>
                </a:cubicBezTo>
                <a:cubicBezTo>
                  <a:pt x="3896" y="16165"/>
                  <a:pt x="3913" y="16186"/>
                  <a:pt x="3932" y="16205"/>
                </a:cubicBezTo>
                <a:lnTo>
                  <a:pt x="4018" y="16287"/>
                </a:lnTo>
                <a:lnTo>
                  <a:pt x="4127" y="16391"/>
                </a:lnTo>
                <a:lnTo>
                  <a:pt x="4240" y="16494"/>
                </a:lnTo>
                <a:lnTo>
                  <a:pt x="4391" y="16628"/>
                </a:lnTo>
                <a:cubicBezTo>
                  <a:pt x="4519" y="16739"/>
                  <a:pt x="4711" y="16725"/>
                  <a:pt x="4822" y="16597"/>
                </a:cubicBezTo>
                <a:cubicBezTo>
                  <a:pt x="4931" y="16469"/>
                  <a:pt x="4919" y="16276"/>
                  <a:pt x="4789" y="16165"/>
                </a:cubicBezTo>
                <a:lnTo>
                  <a:pt x="4651" y="16039"/>
                </a:lnTo>
                <a:lnTo>
                  <a:pt x="4542" y="15943"/>
                </a:lnTo>
                <a:lnTo>
                  <a:pt x="4437" y="15842"/>
                </a:lnTo>
                <a:lnTo>
                  <a:pt x="4353" y="15761"/>
                </a:lnTo>
                <a:close/>
                <a:moveTo>
                  <a:pt x="6214" y="17253"/>
                </a:moveTo>
                <a:cubicBezTo>
                  <a:pt x="6074" y="17161"/>
                  <a:pt x="5883" y="17198"/>
                  <a:pt x="5791" y="17339"/>
                </a:cubicBezTo>
                <a:cubicBezTo>
                  <a:pt x="5698" y="17481"/>
                  <a:pt x="5736" y="17670"/>
                  <a:pt x="5877" y="17762"/>
                </a:cubicBezTo>
                <a:lnTo>
                  <a:pt x="6061" y="17884"/>
                </a:lnTo>
                <a:lnTo>
                  <a:pt x="6191" y="17965"/>
                </a:lnTo>
                <a:lnTo>
                  <a:pt x="6323" y="18047"/>
                </a:lnTo>
                <a:lnTo>
                  <a:pt x="6405" y="18097"/>
                </a:lnTo>
                <a:cubicBezTo>
                  <a:pt x="6461" y="18131"/>
                  <a:pt x="6526" y="18146"/>
                  <a:pt x="6593" y="18139"/>
                </a:cubicBezTo>
                <a:cubicBezTo>
                  <a:pt x="6885" y="18110"/>
                  <a:pt x="6971" y="17726"/>
                  <a:pt x="6721" y="17573"/>
                </a:cubicBezTo>
                <a:lnTo>
                  <a:pt x="6518" y="17450"/>
                </a:lnTo>
                <a:lnTo>
                  <a:pt x="6392" y="17368"/>
                </a:lnTo>
                <a:lnTo>
                  <a:pt x="6216" y="17253"/>
                </a:lnTo>
                <a:close/>
                <a:moveTo>
                  <a:pt x="8305" y="18420"/>
                </a:moveTo>
                <a:cubicBezTo>
                  <a:pt x="8004" y="18284"/>
                  <a:pt x="7733" y="18651"/>
                  <a:pt x="7949" y="18898"/>
                </a:cubicBezTo>
                <a:cubicBezTo>
                  <a:pt x="7976" y="18929"/>
                  <a:pt x="8012" y="18957"/>
                  <a:pt x="8050" y="18973"/>
                </a:cubicBezTo>
                <a:lnTo>
                  <a:pt x="8253" y="19066"/>
                </a:lnTo>
                <a:lnTo>
                  <a:pt x="8398" y="19131"/>
                </a:lnTo>
                <a:lnTo>
                  <a:pt x="8620" y="19225"/>
                </a:lnTo>
                <a:cubicBezTo>
                  <a:pt x="8922" y="19346"/>
                  <a:pt x="9175" y="18984"/>
                  <a:pt x="8966" y="18741"/>
                </a:cubicBezTo>
                <a:cubicBezTo>
                  <a:pt x="8934" y="18707"/>
                  <a:pt x="8896" y="18680"/>
                  <a:pt x="8855" y="18661"/>
                </a:cubicBezTo>
                <a:lnTo>
                  <a:pt x="8643" y="18571"/>
                </a:lnTo>
                <a:lnTo>
                  <a:pt x="8502" y="18508"/>
                </a:lnTo>
                <a:close/>
                <a:moveTo>
                  <a:pt x="10546" y="19281"/>
                </a:moveTo>
                <a:cubicBezTo>
                  <a:pt x="10221" y="19187"/>
                  <a:pt x="10001" y="19602"/>
                  <a:pt x="10275" y="19820"/>
                </a:cubicBezTo>
                <a:cubicBezTo>
                  <a:pt x="10303" y="19839"/>
                  <a:pt x="10334" y="19856"/>
                  <a:pt x="10368" y="19866"/>
                </a:cubicBezTo>
                <a:cubicBezTo>
                  <a:pt x="10516" y="19912"/>
                  <a:pt x="10665" y="19956"/>
                  <a:pt x="10814" y="20000"/>
                </a:cubicBezTo>
                <a:lnTo>
                  <a:pt x="10959" y="20042"/>
                </a:lnTo>
                <a:cubicBezTo>
                  <a:pt x="11263" y="20130"/>
                  <a:pt x="11497" y="19738"/>
                  <a:pt x="11233" y="19510"/>
                </a:cubicBezTo>
                <a:cubicBezTo>
                  <a:pt x="11202" y="19485"/>
                  <a:pt x="11164" y="19466"/>
                  <a:pt x="11124" y="19455"/>
                </a:cubicBezTo>
                <a:cubicBezTo>
                  <a:pt x="10931" y="19399"/>
                  <a:pt x="10739" y="19342"/>
                  <a:pt x="10546" y="19281"/>
                </a:cubicBezTo>
                <a:close/>
                <a:moveTo>
                  <a:pt x="12880" y="19877"/>
                </a:moveTo>
                <a:cubicBezTo>
                  <a:pt x="12541" y="19814"/>
                  <a:pt x="12371" y="20275"/>
                  <a:pt x="12679" y="20445"/>
                </a:cubicBezTo>
                <a:cubicBezTo>
                  <a:pt x="12707" y="20459"/>
                  <a:pt x="12736" y="20470"/>
                  <a:pt x="12765" y="20476"/>
                </a:cubicBezTo>
                <a:cubicBezTo>
                  <a:pt x="12968" y="20516"/>
                  <a:pt x="13170" y="20554"/>
                  <a:pt x="13373" y="20589"/>
                </a:cubicBezTo>
                <a:cubicBezTo>
                  <a:pt x="13727" y="20644"/>
                  <a:pt x="13872" y="20158"/>
                  <a:pt x="13549" y="20009"/>
                </a:cubicBezTo>
                <a:cubicBezTo>
                  <a:pt x="13526" y="19998"/>
                  <a:pt x="13501" y="19992"/>
                  <a:pt x="13476" y="19986"/>
                </a:cubicBezTo>
                <a:cubicBezTo>
                  <a:pt x="13277" y="19952"/>
                  <a:pt x="13080" y="19914"/>
                  <a:pt x="12880" y="19877"/>
                </a:cubicBezTo>
                <a:close/>
                <a:moveTo>
                  <a:pt x="15270" y="20233"/>
                </a:moveTo>
                <a:cubicBezTo>
                  <a:pt x="15100" y="20210"/>
                  <a:pt x="14945" y="20334"/>
                  <a:pt x="14928" y="20505"/>
                </a:cubicBezTo>
                <a:cubicBezTo>
                  <a:pt x="14909" y="20675"/>
                  <a:pt x="15037" y="20826"/>
                  <a:pt x="15209" y="20841"/>
                </a:cubicBezTo>
                <a:cubicBezTo>
                  <a:pt x="15414" y="20862"/>
                  <a:pt x="15620" y="20881"/>
                  <a:pt x="15825" y="20897"/>
                </a:cubicBezTo>
                <a:cubicBezTo>
                  <a:pt x="16081" y="20916"/>
                  <a:pt x="16244" y="20631"/>
                  <a:pt x="16099" y="20419"/>
                </a:cubicBezTo>
                <a:cubicBezTo>
                  <a:pt x="16047" y="20342"/>
                  <a:pt x="15963" y="20294"/>
                  <a:pt x="15871" y="20287"/>
                </a:cubicBezTo>
                <a:cubicBezTo>
                  <a:pt x="15670" y="20273"/>
                  <a:pt x="15471" y="20254"/>
                  <a:pt x="15270" y="20233"/>
                </a:cubicBezTo>
                <a:close/>
                <a:moveTo>
                  <a:pt x="17682" y="20378"/>
                </a:moveTo>
                <a:cubicBezTo>
                  <a:pt x="17334" y="20378"/>
                  <a:pt x="17252" y="20860"/>
                  <a:pt x="17585" y="20975"/>
                </a:cubicBezTo>
                <a:cubicBezTo>
                  <a:pt x="17613" y="20983"/>
                  <a:pt x="17644" y="20990"/>
                  <a:pt x="17673" y="20990"/>
                </a:cubicBezTo>
                <a:cubicBezTo>
                  <a:pt x="17879" y="20994"/>
                  <a:pt x="18084" y="20994"/>
                  <a:pt x="18290" y="20994"/>
                </a:cubicBezTo>
                <a:cubicBezTo>
                  <a:pt x="18616" y="20994"/>
                  <a:pt x="18715" y="20539"/>
                  <a:pt x="18405" y="20407"/>
                </a:cubicBezTo>
                <a:cubicBezTo>
                  <a:pt x="18369" y="20392"/>
                  <a:pt x="18329" y="20384"/>
                  <a:pt x="18287" y="20384"/>
                </a:cubicBezTo>
                <a:cubicBezTo>
                  <a:pt x="18086" y="20384"/>
                  <a:pt x="17885" y="20382"/>
                  <a:pt x="17682" y="20378"/>
                </a:cubicBezTo>
                <a:close/>
                <a:moveTo>
                  <a:pt x="20102" y="20331"/>
                </a:moveTo>
                <a:cubicBezTo>
                  <a:pt x="19937" y="20346"/>
                  <a:pt x="19813" y="20489"/>
                  <a:pt x="19824" y="20654"/>
                </a:cubicBezTo>
                <a:cubicBezTo>
                  <a:pt x="19834" y="20820"/>
                  <a:pt x="19972" y="20948"/>
                  <a:pt x="20138" y="20941"/>
                </a:cubicBezTo>
                <a:cubicBezTo>
                  <a:pt x="20343" y="20931"/>
                  <a:pt x="20549" y="20916"/>
                  <a:pt x="20752" y="20901"/>
                </a:cubicBezTo>
                <a:cubicBezTo>
                  <a:pt x="20922" y="20889"/>
                  <a:pt x="21047" y="20742"/>
                  <a:pt x="21035" y="20575"/>
                </a:cubicBezTo>
                <a:cubicBezTo>
                  <a:pt x="21022" y="20405"/>
                  <a:pt x="20876" y="20279"/>
                  <a:pt x="20706" y="20292"/>
                </a:cubicBezTo>
                <a:cubicBezTo>
                  <a:pt x="20505" y="20306"/>
                  <a:pt x="20304" y="20321"/>
                  <a:pt x="20102" y="20331"/>
                </a:cubicBezTo>
                <a:close/>
                <a:moveTo>
                  <a:pt x="22475" y="20116"/>
                </a:moveTo>
                <a:cubicBezTo>
                  <a:pt x="22317" y="20155"/>
                  <a:pt x="22221" y="20310"/>
                  <a:pt x="22253" y="20470"/>
                </a:cubicBezTo>
                <a:cubicBezTo>
                  <a:pt x="22284" y="20629"/>
                  <a:pt x="22433" y="20736"/>
                  <a:pt x="22592" y="20713"/>
                </a:cubicBezTo>
                <a:cubicBezTo>
                  <a:pt x="22797" y="20688"/>
                  <a:pt x="22999" y="20658"/>
                  <a:pt x="23202" y="20629"/>
                </a:cubicBezTo>
                <a:cubicBezTo>
                  <a:pt x="23365" y="20600"/>
                  <a:pt x="23476" y="20447"/>
                  <a:pt x="23451" y="20283"/>
                </a:cubicBezTo>
                <a:cubicBezTo>
                  <a:pt x="23428" y="20120"/>
                  <a:pt x="23277" y="20005"/>
                  <a:pt x="23114" y="20025"/>
                </a:cubicBezTo>
                <a:lnTo>
                  <a:pt x="23080" y="20030"/>
                </a:lnTo>
                <a:lnTo>
                  <a:pt x="23139" y="19883"/>
                </a:lnTo>
                <a:lnTo>
                  <a:pt x="23183" y="19778"/>
                </a:lnTo>
                <a:lnTo>
                  <a:pt x="23227" y="19673"/>
                </a:lnTo>
                <a:lnTo>
                  <a:pt x="23273" y="19569"/>
                </a:lnTo>
                <a:cubicBezTo>
                  <a:pt x="23344" y="19416"/>
                  <a:pt x="23275" y="19235"/>
                  <a:pt x="23122" y="19164"/>
                </a:cubicBezTo>
                <a:cubicBezTo>
                  <a:pt x="22967" y="19095"/>
                  <a:pt x="22787" y="19162"/>
                  <a:pt x="22718" y="19317"/>
                </a:cubicBezTo>
                <a:lnTo>
                  <a:pt x="22667" y="19428"/>
                </a:lnTo>
                <a:lnTo>
                  <a:pt x="22619" y="19539"/>
                </a:lnTo>
                <a:lnTo>
                  <a:pt x="22573" y="19652"/>
                </a:lnTo>
                <a:lnTo>
                  <a:pt x="22529" y="19766"/>
                </a:lnTo>
                <a:lnTo>
                  <a:pt x="22477" y="19904"/>
                </a:lnTo>
                <a:cubicBezTo>
                  <a:pt x="22450" y="19971"/>
                  <a:pt x="22450" y="20046"/>
                  <a:pt x="22477" y="20116"/>
                </a:cubicBezTo>
                <a:close/>
                <a:moveTo>
                  <a:pt x="24902" y="19713"/>
                </a:moveTo>
                <a:cubicBezTo>
                  <a:pt x="24554" y="19789"/>
                  <a:pt x="24587" y="20294"/>
                  <a:pt x="24952" y="20317"/>
                </a:cubicBezTo>
                <a:cubicBezTo>
                  <a:pt x="24975" y="20319"/>
                  <a:pt x="25000" y="20315"/>
                  <a:pt x="25025" y="20310"/>
                </a:cubicBezTo>
                <a:cubicBezTo>
                  <a:pt x="25226" y="20271"/>
                  <a:pt x="25428" y="20227"/>
                  <a:pt x="25627" y="20183"/>
                </a:cubicBezTo>
                <a:cubicBezTo>
                  <a:pt x="25792" y="20147"/>
                  <a:pt x="25897" y="19984"/>
                  <a:pt x="25859" y="19818"/>
                </a:cubicBezTo>
                <a:cubicBezTo>
                  <a:pt x="25822" y="19652"/>
                  <a:pt x="25658" y="19550"/>
                  <a:pt x="25493" y="19587"/>
                </a:cubicBezTo>
                <a:cubicBezTo>
                  <a:pt x="25296" y="19631"/>
                  <a:pt x="25099" y="19673"/>
                  <a:pt x="24902" y="19713"/>
                </a:cubicBezTo>
                <a:close/>
                <a:moveTo>
                  <a:pt x="27257" y="19147"/>
                </a:moveTo>
                <a:cubicBezTo>
                  <a:pt x="26928" y="19244"/>
                  <a:pt x="26974" y="19724"/>
                  <a:pt x="27326" y="19747"/>
                </a:cubicBezTo>
                <a:cubicBezTo>
                  <a:pt x="27358" y="19749"/>
                  <a:pt x="27389" y="19745"/>
                  <a:pt x="27421" y="19736"/>
                </a:cubicBezTo>
                <a:cubicBezTo>
                  <a:pt x="27620" y="19682"/>
                  <a:pt x="27817" y="19623"/>
                  <a:pt x="28014" y="19564"/>
                </a:cubicBezTo>
                <a:cubicBezTo>
                  <a:pt x="28064" y="19550"/>
                  <a:pt x="28108" y="19523"/>
                  <a:pt x="28146" y="19487"/>
                </a:cubicBezTo>
                <a:cubicBezTo>
                  <a:pt x="28364" y="19256"/>
                  <a:pt x="28142" y="18892"/>
                  <a:pt x="27838" y="18980"/>
                </a:cubicBezTo>
                <a:cubicBezTo>
                  <a:pt x="27645" y="19036"/>
                  <a:pt x="27450" y="19093"/>
                  <a:pt x="27257" y="19147"/>
                </a:cubicBezTo>
                <a:close/>
                <a:moveTo>
                  <a:pt x="29535" y="18412"/>
                </a:moveTo>
                <a:cubicBezTo>
                  <a:pt x="29202" y="18573"/>
                  <a:pt x="29376" y="19070"/>
                  <a:pt x="29741" y="18986"/>
                </a:cubicBezTo>
                <a:cubicBezTo>
                  <a:pt x="29757" y="18980"/>
                  <a:pt x="29774" y="18973"/>
                  <a:pt x="29791" y="18967"/>
                </a:cubicBezTo>
                <a:cubicBezTo>
                  <a:pt x="29994" y="18873"/>
                  <a:pt x="30187" y="18760"/>
                  <a:pt x="30367" y="18630"/>
                </a:cubicBezTo>
                <a:cubicBezTo>
                  <a:pt x="30633" y="18435"/>
                  <a:pt x="30449" y="18018"/>
                  <a:pt x="30126" y="18083"/>
                </a:cubicBezTo>
                <a:cubicBezTo>
                  <a:pt x="30084" y="18091"/>
                  <a:pt x="30044" y="18108"/>
                  <a:pt x="30011" y="18133"/>
                </a:cubicBezTo>
                <a:cubicBezTo>
                  <a:pt x="29862" y="18240"/>
                  <a:pt x="29703" y="18334"/>
                  <a:pt x="29535" y="18412"/>
                </a:cubicBezTo>
                <a:close/>
                <a:moveTo>
                  <a:pt x="31130" y="16878"/>
                </a:moveTo>
                <a:cubicBezTo>
                  <a:pt x="31052" y="17024"/>
                  <a:pt x="31107" y="17207"/>
                  <a:pt x="31254" y="17286"/>
                </a:cubicBezTo>
                <a:cubicBezTo>
                  <a:pt x="31400" y="17366"/>
                  <a:pt x="31585" y="17314"/>
                  <a:pt x="31667" y="17167"/>
                </a:cubicBezTo>
                <a:cubicBezTo>
                  <a:pt x="31776" y="16970"/>
                  <a:pt x="31864" y="16760"/>
                  <a:pt x="31926" y="16544"/>
                </a:cubicBezTo>
                <a:cubicBezTo>
                  <a:pt x="31977" y="16381"/>
                  <a:pt x="31882" y="16207"/>
                  <a:pt x="31719" y="16161"/>
                </a:cubicBezTo>
                <a:cubicBezTo>
                  <a:pt x="31553" y="16113"/>
                  <a:pt x="31384" y="16211"/>
                  <a:pt x="31340" y="16377"/>
                </a:cubicBezTo>
                <a:cubicBezTo>
                  <a:pt x="31287" y="16551"/>
                  <a:pt x="31218" y="16718"/>
                  <a:pt x="31130" y="16878"/>
                </a:cubicBezTo>
                <a:close/>
                <a:moveTo>
                  <a:pt x="30855" y="15279"/>
                </a:moveTo>
                <a:cubicBezTo>
                  <a:pt x="31170" y="15379"/>
                  <a:pt x="31402" y="14977"/>
                  <a:pt x="31145" y="14753"/>
                </a:cubicBezTo>
                <a:cubicBezTo>
                  <a:pt x="31115" y="14727"/>
                  <a:pt x="31080" y="14709"/>
                  <a:pt x="31044" y="14696"/>
                </a:cubicBezTo>
                <a:cubicBezTo>
                  <a:pt x="30824" y="14627"/>
                  <a:pt x="30598" y="14587"/>
                  <a:pt x="30367" y="14574"/>
                </a:cubicBezTo>
                <a:cubicBezTo>
                  <a:pt x="30051" y="14554"/>
                  <a:pt x="29914" y="14981"/>
                  <a:pt x="30202" y="15147"/>
                </a:cubicBezTo>
                <a:cubicBezTo>
                  <a:pt x="30241" y="15170"/>
                  <a:pt x="30285" y="15182"/>
                  <a:pt x="30332" y="15184"/>
                </a:cubicBezTo>
                <a:cubicBezTo>
                  <a:pt x="30510" y="15193"/>
                  <a:pt x="30686" y="15224"/>
                  <a:pt x="30855" y="15279"/>
                </a:cubicBezTo>
                <a:close/>
                <a:moveTo>
                  <a:pt x="28605" y="15383"/>
                </a:moveTo>
                <a:cubicBezTo>
                  <a:pt x="28957" y="15291"/>
                  <a:pt x="28896" y="14782"/>
                  <a:pt x="28527" y="14782"/>
                </a:cubicBezTo>
                <a:cubicBezTo>
                  <a:pt x="28506" y="14782"/>
                  <a:pt x="28485" y="14784"/>
                  <a:pt x="28464" y="14788"/>
                </a:cubicBezTo>
                <a:cubicBezTo>
                  <a:pt x="28263" y="14836"/>
                  <a:pt x="28060" y="14889"/>
                  <a:pt x="27861" y="14945"/>
                </a:cubicBezTo>
                <a:cubicBezTo>
                  <a:pt x="27548" y="15036"/>
                  <a:pt x="27571" y="15488"/>
                  <a:pt x="27898" y="15541"/>
                </a:cubicBezTo>
                <a:cubicBezTo>
                  <a:pt x="27942" y="15547"/>
                  <a:pt x="27986" y="15545"/>
                  <a:pt x="28028" y="15532"/>
                </a:cubicBezTo>
                <a:cubicBezTo>
                  <a:pt x="28219" y="15478"/>
                  <a:pt x="28412" y="15427"/>
                  <a:pt x="28605" y="15383"/>
                </a:cubicBezTo>
                <a:close/>
                <a:moveTo>
                  <a:pt x="26387" y="16176"/>
                </a:moveTo>
                <a:cubicBezTo>
                  <a:pt x="26687" y="16004"/>
                  <a:pt x="26528" y="15549"/>
                  <a:pt x="26184" y="15606"/>
                </a:cubicBezTo>
                <a:cubicBezTo>
                  <a:pt x="26153" y="15612"/>
                  <a:pt x="26121" y="15624"/>
                  <a:pt x="26094" y="15639"/>
                </a:cubicBezTo>
                <a:lnTo>
                  <a:pt x="26023" y="15677"/>
                </a:lnTo>
                <a:lnTo>
                  <a:pt x="25916" y="15738"/>
                </a:lnTo>
                <a:lnTo>
                  <a:pt x="25811" y="15798"/>
                </a:lnTo>
                <a:lnTo>
                  <a:pt x="25706" y="15861"/>
                </a:lnTo>
                <a:lnTo>
                  <a:pt x="25604" y="15926"/>
                </a:lnTo>
                <a:lnTo>
                  <a:pt x="25547" y="15962"/>
                </a:lnTo>
                <a:cubicBezTo>
                  <a:pt x="25266" y="16150"/>
                  <a:pt x="25451" y="16593"/>
                  <a:pt x="25790" y="16511"/>
                </a:cubicBezTo>
                <a:cubicBezTo>
                  <a:pt x="25824" y="16505"/>
                  <a:pt x="25855" y="16490"/>
                  <a:pt x="25884" y="16471"/>
                </a:cubicBezTo>
                <a:lnTo>
                  <a:pt x="26025" y="16381"/>
                </a:lnTo>
                <a:lnTo>
                  <a:pt x="26121" y="16324"/>
                </a:lnTo>
                <a:lnTo>
                  <a:pt x="26218" y="16268"/>
                </a:lnTo>
                <a:lnTo>
                  <a:pt x="26318" y="16211"/>
                </a:lnTo>
                <a:lnTo>
                  <a:pt x="26387" y="16174"/>
                </a:lnTo>
                <a:close/>
                <a:moveTo>
                  <a:pt x="24549" y="17605"/>
                </a:moveTo>
                <a:cubicBezTo>
                  <a:pt x="24772" y="17353"/>
                  <a:pt x="24491" y="16980"/>
                  <a:pt x="24183" y="17129"/>
                </a:cubicBezTo>
                <a:cubicBezTo>
                  <a:pt x="24149" y="17146"/>
                  <a:pt x="24120" y="17169"/>
                  <a:pt x="24095" y="17196"/>
                </a:cubicBezTo>
                <a:lnTo>
                  <a:pt x="23984" y="17320"/>
                </a:lnTo>
                <a:lnTo>
                  <a:pt x="23908" y="17410"/>
                </a:lnTo>
                <a:lnTo>
                  <a:pt x="23833" y="17500"/>
                </a:lnTo>
                <a:lnTo>
                  <a:pt x="23759" y="17592"/>
                </a:lnTo>
                <a:lnTo>
                  <a:pt x="23688" y="17685"/>
                </a:lnTo>
                <a:cubicBezTo>
                  <a:pt x="23493" y="17936"/>
                  <a:pt x="23772" y="18286"/>
                  <a:pt x="24067" y="18144"/>
                </a:cubicBezTo>
                <a:cubicBezTo>
                  <a:pt x="24109" y="18123"/>
                  <a:pt x="24145" y="18093"/>
                  <a:pt x="24172" y="18055"/>
                </a:cubicBezTo>
                <a:lnTo>
                  <a:pt x="24239" y="17972"/>
                </a:lnTo>
                <a:lnTo>
                  <a:pt x="24306" y="17886"/>
                </a:lnTo>
                <a:lnTo>
                  <a:pt x="24375" y="17804"/>
                </a:lnTo>
                <a:lnTo>
                  <a:pt x="24445" y="17720"/>
                </a:lnTo>
                <a:lnTo>
                  <a:pt x="24549" y="17605"/>
                </a:lnTo>
                <a:close/>
                <a:moveTo>
                  <a:pt x="22582" y="21826"/>
                </a:moveTo>
                <a:cubicBezTo>
                  <a:pt x="22636" y="21526"/>
                  <a:pt x="22257" y="21333"/>
                  <a:pt x="22045" y="21576"/>
                </a:cubicBezTo>
                <a:cubicBezTo>
                  <a:pt x="22012" y="21616"/>
                  <a:pt x="21988" y="21666"/>
                  <a:pt x="21980" y="21719"/>
                </a:cubicBezTo>
                <a:lnTo>
                  <a:pt x="21942" y="21926"/>
                </a:lnTo>
                <a:lnTo>
                  <a:pt x="21924" y="22054"/>
                </a:lnTo>
                <a:lnTo>
                  <a:pt x="21905" y="22180"/>
                </a:lnTo>
                <a:lnTo>
                  <a:pt x="21882" y="22337"/>
                </a:lnTo>
                <a:cubicBezTo>
                  <a:pt x="21842" y="22660"/>
                  <a:pt x="22273" y="22815"/>
                  <a:pt x="22447" y="22532"/>
                </a:cubicBezTo>
                <a:cubicBezTo>
                  <a:pt x="22470" y="22494"/>
                  <a:pt x="22483" y="22454"/>
                  <a:pt x="22489" y="22413"/>
                </a:cubicBezTo>
                <a:cubicBezTo>
                  <a:pt x="22500" y="22324"/>
                  <a:pt x="22512" y="22234"/>
                  <a:pt x="22527" y="22146"/>
                </a:cubicBezTo>
                <a:lnTo>
                  <a:pt x="22546" y="22025"/>
                </a:lnTo>
                <a:lnTo>
                  <a:pt x="22582" y="21826"/>
                </a:lnTo>
                <a:close/>
                <a:moveTo>
                  <a:pt x="22382" y="24200"/>
                </a:moveTo>
                <a:cubicBezTo>
                  <a:pt x="22382" y="23894"/>
                  <a:pt x="21965" y="23783"/>
                  <a:pt x="21812" y="24047"/>
                </a:cubicBezTo>
                <a:cubicBezTo>
                  <a:pt x="21785" y="24095"/>
                  <a:pt x="21771" y="24150"/>
                  <a:pt x="21771" y="24206"/>
                </a:cubicBezTo>
                <a:cubicBezTo>
                  <a:pt x="21771" y="24414"/>
                  <a:pt x="21779" y="24619"/>
                  <a:pt x="21787" y="24829"/>
                </a:cubicBezTo>
                <a:cubicBezTo>
                  <a:pt x="21796" y="24997"/>
                  <a:pt x="21938" y="25126"/>
                  <a:pt x="22106" y="25118"/>
                </a:cubicBezTo>
                <a:cubicBezTo>
                  <a:pt x="22276" y="25112"/>
                  <a:pt x="22406" y="24967"/>
                  <a:pt x="22397" y="24800"/>
                </a:cubicBezTo>
                <a:cubicBezTo>
                  <a:pt x="22389" y="24598"/>
                  <a:pt x="22382" y="24399"/>
                  <a:pt x="22382" y="24200"/>
                </a:cubicBezTo>
                <a:close/>
                <a:moveTo>
                  <a:pt x="22584" y="26585"/>
                </a:moveTo>
                <a:cubicBezTo>
                  <a:pt x="22554" y="26422"/>
                  <a:pt x="22397" y="26311"/>
                  <a:pt x="22234" y="26338"/>
                </a:cubicBezTo>
                <a:cubicBezTo>
                  <a:pt x="22068" y="26367"/>
                  <a:pt x="21957" y="26520"/>
                  <a:pt x="21982" y="26686"/>
                </a:cubicBezTo>
                <a:cubicBezTo>
                  <a:pt x="22014" y="26891"/>
                  <a:pt x="22049" y="27092"/>
                  <a:pt x="22089" y="27298"/>
                </a:cubicBezTo>
                <a:cubicBezTo>
                  <a:pt x="22120" y="27465"/>
                  <a:pt x="22282" y="27576"/>
                  <a:pt x="22450" y="27543"/>
                </a:cubicBezTo>
                <a:cubicBezTo>
                  <a:pt x="22617" y="27509"/>
                  <a:pt x="22726" y="27344"/>
                  <a:pt x="22688" y="27178"/>
                </a:cubicBezTo>
                <a:cubicBezTo>
                  <a:pt x="22651" y="26981"/>
                  <a:pt x="22615" y="26782"/>
                  <a:pt x="22584" y="26585"/>
                </a:cubicBezTo>
                <a:close/>
                <a:moveTo>
                  <a:pt x="23120" y="28926"/>
                </a:moveTo>
                <a:cubicBezTo>
                  <a:pt x="23072" y="28765"/>
                  <a:pt x="22900" y="28675"/>
                  <a:pt x="22739" y="28723"/>
                </a:cubicBezTo>
                <a:cubicBezTo>
                  <a:pt x="22577" y="28771"/>
                  <a:pt x="22487" y="28943"/>
                  <a:pt x="22535" y="29104"/>
                </a:cubicBezTo>
                <a:cubicBezTo>
                  <a:pt x="22594" y="29303"/>
                  <a:pt x="22657" y="29498"/>
                  <a:pt x="22722" y="29695"/>
                </a:cubicBezTo>
                <a:cubicBezTo>
                  <a:pt x="22776" y="29854"/>
                  <a:pt x="22948" y="29940"/>
                  <a:pt x="23110" y="29888"/>
                </a:cubicBezTo>
                <a:cubicBezTo>
                  <a:pt x="23269" y="29833"/>
                  <a:pt x="23355" y="29660"/>
                  <a:pt x="23300" y="29500"/>
                </a:cubicBezTo>
                <a:cubicBezTo>
                  <a:pt x="23238" y="29310"/>
                  <a:pt x="23177" y="29119"/>
                  <a:pt x="23120" y="28926"/>
                </a:cubicBezTo>
                <a:close/>
                <a:moveTo>
                  <a:pt x="23946" y="31187"/>
                </a:moveTo>
                <a:cubicBezTo>
                  <a:pt x="23816" y="30890"/>
                  <a:pt x="23361" y="30974"/>
                  <a:pt x="23361" y="31315"/>
                </a:cubicBezTo>
                <a:cubicBezTo>
                  <a:pt x="23361" y="31355"/>
                  <a:pt x="23370" y="31395"/>
                  <a:pt x="23386" y="31433"/>
                </a:cubicBezTo>
                <a:cubicBezTo>
                  <a:pt x="23468" y="31621"/>
                  <a:pt x="23554" y="31810"/>
                  <a:pt x="23642" y="31996"/>
                </a:cubicBezTo>
                <a:cubicBezTo>
                  <a:pt x="23789" y="32300"/>
                  <a:pt x="24246" y="32183"/>
                  <a:pt x="24223" y="31839"/>
                </a:cubicBezTo>
                <a:cubicBezTo>
                  <a:pt x="24220" y="31803"/>
                  <a:pt x="24210" y="31768"/>
                  <a:pt x="24195" y="31736"/>
                </a:cubicBezTo>
                <a:cubicBezTo>
                  <a:pt x="24109" y="31554"/>
                  <a:pt x="24026" y="31374"/>
                  <a:pt x="23946" y="31187"/>
                </a:cubicBezTo>
                <a:close/>
                <a:moveTo>
                  <a:pt x="25031" y="33335"/>
                </a:moveTo>
                <a:cubicBezTo>
                  <a:pt x="24874" y="33063"/>
                  <a:pt x="24440" y="33180"/>
                  <a:pt x="24464" y="33518"/>
                </a:cubicBezTo>
                <a:cubicBezTo>
                  <a:pt x="24468" y="33562"/>
                  <a:pt x="24480" y="33604"/>
                  <a:pt x="24503" y="33643"/>
                </a:cubicBezTo>
                <a:cubicBezTo>
                  <a:pt x="24606" y="33822"/>
                  <a:pt x="24713" y="34000"/>
                  <a:pt x="24822" y="34176"/>
                </a:cubicBezTo>
                <a:cubicBezTo>
                  <a:pt x="24998" y="34452"/>
                  <a:pt x="25428" y="34302"/>
                  <a:pt x="25384" y="33966"/>
                </a:cubicBezTo>
                <a:cubicBezTo>
                  <a:pt x="25377" y="33926"/>
                  <a:pt x="25363" y="33887"/>
                  <a:pt x="25342" y="33853"/>
                </a:cubicBezTo>
                <a:cubicBezTo>
                  <a:pt x="25237" y="33681"/>
                  <a:pt x="25132" y="33509"/>
                  <a:pt x="25031" y="33335"/>
                </a:cubicBezTo>
                <a:close/>
                <a:moveTo>
                  <a:pt x="26358" y="35343"/>
                </a:moveTo>
                <a:cubicBezTo>
                  <a:pt x="26146" y="35069"/>
                  <a:pt x="25710" y="35297"/>
                  <a:pt x="25828" y="35634"/>
                </a:cubicBezTo>
                <a:cubicBezTo>
                  <a:pt x="25838" y="35662"/>
                  <a:pt x="25853" y="35687"/>
                  <a:pt x="25870" y="35710"/>
                </a:cubicBezTo>
                <a:cubicBezTo>
                  <a:pt x="25993" y="35878"/>
                  <a:pt x="26119" y="36041"/>
                  <a:pt x="26249" y="36202"/>
                </a:cubicBezTo>
                <a:cubicBezTo>
                  <a:pt x="26452" y="36456"/>
                  <a:pt x="26867" y="36255"/>
                  <a:pt x="26779" y="35926"/>
                </a:cubicBezTo>
                <a:cubicBezTo>
                  <a:pt x="26769" y="35888"/>
                  <a:pt x="26750" y="35850"/>
                  <a:pt x="26725" y="35819"/>
                </a:cubicBezTo>
                <a:cubicBezTo>
                  <a:pt x="26601" y="35662"/>
                  <a:pt x="26478" y="35504"/>
                  <a:pt x="26358" y="35343"/>
                </a:cubicBezTo>
                <a:close/>
                <a:moveTo>
                  <a:pt x="27911" y="37181"/>
                </a:moveTo>
                <a:cubicBezTo>
                  <a:pt x="27794" y="37062"/>
                  <a:pt x="27601" y="37057"/>
                  <a:pt x="27479" y="37173"/>
                </a:cubicBezTo>
                <a:cubicBezTo>
                  <a:pt x="27358" y="37288"/>
                  <a:pt x="27354" y="37481"/>
                  <a:pt x="27469" y="37604"/>
                </a:cubicBezTo>
                <a:lnTo>
                  <a:pt x="27584" y="37724"/>
                </a:lnTo>
                <a:lnTo>
                  <a:pt x="27697" y="37839"/>
                </a:lnTo>
                <a:lnTo>
                  <a:pt x="27905" y="38047"/>
                </a:lnTo>
                <a:cubicBezTo>
                  <a:pt x="28024" y="38164"/>
                  <a:pt x="28219" y="38162"/>
                  <a:pt x="28336" y="38042"/>
                </a:cubicBezTo>
                <a:cubicBezTo>
                  <a:pt x="28454" y="37921"/>
                  <a:pt x="28452" y="37728"/>
                  <a:pt x="28332" y="37611"/>
                </a:cubicBezTo>
                <a:cubicBezTo>
                  <a:pt x="28227" y="37506"/>
                  <a:pt x="28125" y="37403"/>
                  <a:pt x="28022" y="37298"/>
                </a:cubicBezTo>
                <a:close/>
                <a:moveTo>
                  <a:pt x="29673" y="38814"/>
                </a:moveTo>
                <a:cubicBezTo>
                  <a:pt x="29625" y="38774"/>
                  <a:pt x="29565" y="38751"/>
                  <a:pt x="29502" y="38747"/>
                </a:cubicBezTo>
                <a:cubicBezTo>
                  <a:pt x="29206" y="38726"/>
                  <a:pt x="29059" y="39103"/>
                  <a:pt x="29292" y="39289"/>
                </a:cubicBezTo>
                <a:lnTo>
                  <a:pt x="29514" y="39468"/>
                </a:lnTo>
                <a:lnTo>
                  <a:pt x="29644" y="39568"/>
                </a:lnTo>
                <a:lnTo>
                  <a:pt x="29780" y="39673"/>
                </a:lnTo>
                <a:cubicBezTo>
                  <a:pt x="30059" y="39876"/>
                  <a:pt x="30409" y="39543"/>
                  <a:pt x="30212" y="39252"/>
                </a:cubicBezTo>
                <a:cubicBezTo>
                  <a:pt x="30193" y="39227"/>
                  <a:pt x="30170" y="39203"/>
                  <a:pt x="30145" y="39185"/>
                </a:cubicBezTo>
                <a:lnTo>
                  <a:pt x="30017" y="39086"/>
                </a:lnTo>
                <a:lnTo>
                  <a:pt x="29894" y="38988"/>
                </a:lnTo>
                <a:close/>
                <a:moveTo>
                  <a:pt x="31631" y="40203"/>
                </a:moveTo>
                <a:cubicBezTo>
                  <a:pt x="31350" y="40033"/>
                  <a:pt x="31029" y="40373"/>
                  <a:pt x="31229" y="40647"/>
                </a:cubicBezTo>
                <a:cubicBezTo>
                  <a:pt x="31252" y="40679"/>
                  <a:pt x="31281" y="40706"/>
                  <a:pt x="31314" y="40725"/>
                </a:cubicBezTo>
                <a:lnTo>
                  <a:pt x="31413" y="40786"/>
                </a:lnTo>
                <a:lnTo>
                  <a:pt x="31555" y="40870"/>
                </a:lnTo>
                <a:lnTo>
                  <a:pt x="31698" y="40955"/>
                </a:lnTo>
                <a:lnTo>
                  <a:pt x="31851" y="41041"/>
                </a:lnTo>
                <a:cubicBezTo>
                  <a:pt x="31998" y="41125"/>
                  <a:pt x="32186" y="41073"/>
                  <a:pt x="32268" y="40926"/>
                </a:cubicBezTo>
                <a:cubicBezTo>
                  <a:pt x="32352" y="40777"/>
                  <a:pt x="32297" y="40589"/>
                  <a:pt x="32149" y="40509"/>
                </a:cubicBezTo>
                <a:lnTo>
                  <a:pt x="32006" y="40427"/>
                </a:lnTo>
                <a:lnTo>
                  <a:pt x="31868" y="40346"/>
                </a:lnTo>
                <a:lnTo>
                  <a:pt x="31631" y="40203"/>
                </a:lnTo>
                <a:close/>
                <a:moveTo>
                  <a:pt x="33756" y="41318"/>
                </a:moveTo>
                <a:cubicBezTo>
                  <a:pt x="33463" y="41190"/>
                  <a:pt x="33192" y="41551"/>
                  <a:pt x="33408" y="41802"/>
                </a:cubicBezTo>
                <a:cubicBezTo>
                  <a:pt x="33437" y="41836"/>
                  <a:pt x="33475" y="41861"/>
                  <a:pt x="33515" y="41880"/>
                </a:cubicBezTo>
                <a:lnTo>
                  <a:pt x="33657" y="41940"/>
                </a:lnTo>
                <a:lnTo>
                  <a:pt x="33815" y="42005"/>
                </a:lnTo>
                <a:lnTo>
                  <a:pt x="33972" y="42070"/>
                </a:lnTo>
                <a:lnTo>
                  <a:pt x="34087" y="42119"/>
                </a:lnTo>
                <a:cubicBezTo>
                  <a:pt x="34364" y="42230"/>
                  <a:pt x="34621" y="41909"/>
                  <a:pt x="34452" y="41662"/>
                </a:cubicBezTo>
                <a:cubicBezTo>
                  <a:pt x="34418" y="41611"/>
                  <a:pt x="34368" y="41572"/>
                  <a:pt x="34311" y="41551"/>
                </a:cubicBezTo>
                <a:lnTo>
                  <a:pt x="34202" y="41507"/>
                </a:lnTo>
                <a:lnTo>
                  <a:pt x="34049" y="41442"/>
                </a:lnTo>
                <a:lnTo>
                  <a:pt x="33896" y="41379"/>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27"/>
          <p:cNvSpPr/>
          <p:nvPr/>
        </p:nvSpPr>
        <p:spPr>
          <a:xfrm>
            <a:off x="253688" y="1329100"/>
            <a:ext cx="312550" cy="274725"/>
          </a:xfrm>
          <a:custGeom>
            <a:rect b="b" l="l" r="r" t="t"/>
            <a:pathLst>
              <a:path extrusionOk="0" h="10989" w="12502">
                <a:moveTo>
                  <a:pt x="8884" y="6784"/>
                </a:moveTo>
                <a:cubicBezTo>
                  <a:pt x="9406" y="7918"/>
                  <a:pt x="9643" y="9161"/>
                  <a:pt x="9923" y="10368"/>
                </a:cubicBezTo>
                <a:cubicBezTo>
                  <a:pt x="10003" y="10703"/>
                  <a:pt x="9641" y="10988"/>
                  <a:pt x="9339" y="10810"/>
                </a:cubicBezTo>
                <a:cubicBezTo>
                  <a:pt x="8327" y="10213"/>
                  <a:pt x="7302" y="9498"/>
                  <a:pt x="6405" y="8733"/>
                </a:cubicBezTo>
                <a:cubicBezTo>
                  <a:pt x="5365" y="9569"/>
                  <a:pt x="3957" y="9873"/>
                  <a:pt x="2836" y="10561"/>
                </a:cubicBezTo>
                <a:cubicBezTo>
                  <a:pt x="2490" y="10774"/>
                  <a:pt x="2096" y="10370"/>
                  <a:pt x="2285" y="10024"/>
                </a:cubicBezTo>
                <a:cubicBezTo>
                  <a:pt x="2706" y="9253"/>
                  <a:pt x="3041" y="8371"/>
                  <a:pt x="3381" y="7557"/>
                </a:cubicBezTo>
                <a:cubicBezTo>
                  <a:pt x="3508" y="7249"/>
                  <a:pt x="3640" y="6941"/>
                  <a:pt x="3775" y="6635"/>
                </a:cubicBezTo>
                <a:cubicBezTo>
                  <a:pt x="3234" y="6283"/>
                  <a:pt x="2697" y="5925"/>
                  <a:pt x="2161" y="5566"/>
                </a:cubicBezTo>
                <a:cubicBezTo>
                  <a:pt x="1731" y="5277"/>
                  <a:pt x="1304" y="4988"/>
                  <a:pt x="876" y="4697"/>
                </a:cubicBezTo>
                <a:cubicBezTo>
                  <a:pt x="746" y="4607"/>
                  <a:pt x="304" y="4322"/>
                  <a:pt x="212" y="4208"/>
                </a:cubicBezTo>
                <a:cubicBezTo>
                  <a:pt x="0" y="3949"/>
                  <a:pt x="153" y="3534"/>
                  <a:pt x="509" y="3542"/>
                </a:cubicBezTo>
                <a:cubicBezTo>
                  <a:pt x="1113" y="3552"/>
                  <a:pt x="1746" y="3504"/>
                  <a:pt x="2350" y="3458"/>
                </a:cubicBezTo>
                <a:cubicBezTo>
                  <a:pt x="3077" y="3399"/>
                  <a:pt x="3802" y="3324"/>
                  <a:pt x="4529" y="3253"/>
                </a:cubicBezTo>
                <a:cubicBezTo>
                  <a:pt x="4806" y="3020"/>
                  <a:pt x="5078" y="2519"/>
                  <a:pt x="5250" y="2220"/>
                </a:cubicBezTo>
                <a:cubicBezTo>
                  <a:pt x="5560" y="1671"/>
                  <a:pt x="5860" y="1124"/>
                  <a:pt x="6241" y="618"/>
                </a:cubicBezTo>
                <a:cubicBezTo>
                  <a:pt x="6352" y="470"/>
                  <a:pt x="6474" y="327"/>
                  <a:pt x="6600" y="191"/>
                </a:cubicBezTo>
                <a:cubicBezTo>
                  <a:pt x="6778" y="0"/>
                  <a:pt x="7140" y="38"/>
                  <a:pt x="7243" y="292"/>
                </a:cubicBezTo>
                <a:cubicBezTo>
                  <a:pt x="7694" y="1390"/>
                  <a:pt x="7526" y="2559"/>
                  <a:pt x="7805" y="3668"/>
                </a:cubicBezTo>
                <a:lnTo>
                  <a:pt x="12243" y="4252"/>
                </a:lnTo>
                <a:cubicBezTo>
                  <a:pt x="12457" y="4393"/>
                  <a:pt x="12501" y="4682"/>
                  <a:pt x="12321" y="4871"/>
                </a:cubicBezTo>
                <a:cubicBezTo>
                  <a:pt x="11585" y="5648"/>
                  <a:pt x="10026" y="6461"/>
                  <a:pt x="8886" y="6784"/>
                </a:cubicBezTo>
                <a:close/>
                <a:moveTo>
                  <a:pt x="1738" y="4332"/>
                </a:moveTo>
                <a:cubicBezTo>
                  <a:pt x="2031" y="4533"/>
                  <a:pt x="2329" y="4730"/>
                  <a:pt x="2624" y="4927"/>
                </a:cubicBezTo>
                <a:cubicBezTo>
                  <a:pt x="3234" y="5334"/>
                  <a:pt x="3856" y="5761"/>
                  <a:pt x="4479" y="6143"/>
                </a:cubicBezTo>
                <a:cubicBezTo>
                  <a:pt x="4665" y="6256"/>
                  <a:pt x="4722" y="6476"/>
                  <a:pt x="4632" y="6671"/>
                </a:cubicBezTo>
                <a:cubicBezTo>
                  <a:pt x="4223" y="7549"/>
                  <a:pt x="3884" y="8459"/>
                  <a:pt x="3494" y="9345"/>
                </a:cubicBezTo>
                <a:cubicBezTo>
                  <a:pt x="4397" y="8957"/>
                  <a:pt x="5470" y="8563"/>
                  <a:pt x="6118" y="7920"/>
                </a:cubicBezTo>
                <a:cubicBezTo>
                  <a:pt x="6271" y="7769"/>
                  <a:pt x="6516" y="7767"/>
                  <a:pt x="6673" y="7914"/>
                </a:cubicBezTo>
                <a:cubicBezTo>
                  <a:pt x="7350" y="8515"/>
                  <a:pt x="8113" y="9081"/>
                  <a:pt x="8880" y="9586"/>
                </a:cubicBezTo>
                <a:cubicBezTo>
                  <a:pt x="8591" y="8658"/>
                  <a:pt x="8209" y="7731"/>
                  <a:pt x="7796" y="6862"/>
                </a:cubicBezTo>
                <a:cubicBezTo>
                  <a:pt x="7796" y="6860"/>
                  <a:pt x="7794" y="6857"/>
                  <a:pt x="7794" y="6855"/>
                </a:cubicBezTo>
                <a:cubicBezTo>
                  <a:pt x="7515" y="6677"/>
                  <a:pt x="7526" y="6197"/>
                  <a:pt x="7912" y="6134"/>
                </a:cubicBezTo>
                <a:cubicBezTo>
                  <a:pt x="8829" y="5984"/>
                  <a:pt x="10401" y="5309"/>
                  <a:pt x="11286" y="4697"/>
                </a:cubicBezTo>
                <a:lnTo>
                  <a:pt x="7717" y="4517"/>
                </a:lnTo>
                <a:cubicBezTo>
                  <a:pt x="7484" y="4619"/>
                  <a:pt x="7243" y="4519"/>
                  <a:pt x="7155" y="4280"/>
                </a:cubicBezTo>
                <a:cubicBezTo>
                  <a:pt x="6801" y="3311"/>
                  <a:pt x="6916" y="2287"/>
                  <a:pt x="6721" y="1310"/>
                </a:cubicBezTo>
                <a:cubicBezTo>
                  <a:pt x="6579" y="1513"/>
                  <a:pt x="6447" y="1725"/>
                  <a:pt x="6321" y="1935"/>
                </a:cubicBezTo>
                <a:cubicBezTo>
                  <a:pt x="6055" y="2373"/>
                  <a:pt x="5812" y="2825"/>
                  <a:pt x="5543" y="3259"/>
                </a:cubicBezTo>
                <a:cubicBezTo>
                  <a:pt x="5388" y="3508"/>
                  <a:pt x="5114" y="3953"/>
                  <a:pt x="4839" y="4076"/>
                </a:cubicBezTo>
                <a:cubicBezTo>
                  <a:pt x="4831" y="4081"/>
                  <a:pt x="4825" y="4083"/>
                  <a:pt x="4818" y="4085"/>
                </a:cubicBezTo>
                <a:cubicBezTo>
                  <a:pt x="4533" y="4173"/>
                  <a:pt x="4114" y="4204"/>
                  <a:pt x="3817" y="4229"/>
                </a:cubicBezTo>
                <a:cubicBezTo>
                  <a:pt x="3314" y="4271"/>
                  <a:pt x="2808" y="4299"/>
                  <a:pt x="2305" y="4315"/>
                </a:cubicBezTo>
                <a:cubicBezTo>
                  <a:pt x="2117" y="4324"/>
                  <a:pt x="1928" y="4330"/>
                  <a:pt x="1738" y="433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27"/>
          <p:cNvSpPr/>
          <p:nvPr/>
        </p:nvSpPr>
        <p:spPr>
          <a:xfrm>
            <a:off x="351097" y="4784594"/>
            <a:ext cx="215141" cy="189693"/>
          </a:xfrm>
          <a:custGeom>
            <a:rect b="b" l="l" r="r" t="t"/>
            <a:pathLst>
              <a:path extrusionOk="0" h="10699" w="12136">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27"/>
          <p:cNvSpPr/>
          <p:nvPr/>
        </p:nvSpPr>
        <p:spPr>
          <a:xfrm>
            <a:off x="209450" y="4632196"/>
            <a:ext cx="99485" cy="87705"/>
          </a:xfrm>
          <a:custGeom>
            <a:rect b="b" l="l" r="r" t="t"/>
            <a:pathLst>
              <a:path extrusionOk="0" h="10699" w="12136">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27"/>
          <p:cNvSpPr/>
          <p:nvPr/>
        </p:nvSpPr>
        <p:spPr>
          <a:xfrm flipH="1" rot="2887983">
            <a:off x="8728526" y="3613244"/>
            <a:ext cx="84576" cy="85257"/>
          </a:xfrm>
          <a:custGeom>
            <a:rect b="b" l="l" r="r" t="t"/>
            <a:pathLst>
              <a:path extrusionOk="0" h="2508" w="2488">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27"/>
          <p:cNvSpPr/>
          <p:nvPr/>
        </p:nvSpPr>
        <p:spPr>
          <a:xfrm flipH="1" rot="2887983">
            <a:off x="8249776" y="4170044"/>
            <a:ext cx="84576" cy="85257"/>
          </a:xfrm>
          <a:custGeom>
            <a:rect b="b" l="l" r="r" t="t"/>
            <a:pathLst>
              <a:path extrusionOk="0" h="2508" w="2488">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57" name="Google Shape;557;p27"/>
          <p:cNvGrpSpPr/>
          <p:nvPr/>
        </p:nvGrpSpPr>
        <p:grpSpPr>
          <a:xfrm flipH="1" rot="5770333">
            <a:off x="8263990" y="384985"/>
            <a:ext cx="306762" cy="476338"/>
            <a:chOff x="4452729" y="352000"/>
            <a:chExt cx="225596" cy="350302"/>
          </a:xfrm>
        </p:grpSpPr>
        <p:sp>
          <p:nvSpPr>
            <p:cNvPr id="558" name="Google Shape;558;p27"/>
            <p:cNvSpPr/>
            <p:nvPr/>
          </p:nvSpPr>
          <p:spPr>
            <a:xfrm>
              <a:off x="4624575" y="352000"/>
              <a:ext cx="53750" cy="53225"/>
            </a:xfrm>
            <a:custGeom>
              <a:rect b="b" l="l" r="r" t="t"/>
              <a:pathLst>
                <a:path extrusionOk="0" h="2129" w="215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27"/>
            <p:cNvSpPr/>
            <p:nvPr/>
          </p:nvSpPr>
          <p:spPr>
            <a:xfrm>
              <a:off x="4452729" y="426046"/>
              <a:ext cx="62200" cy="62700"/>
            </a:xfrm>
            <a:custGeom>
              <a:rect b="b" l="l" r="r" t="t"/>
              <a:pathLst>
                <a:path extrusionOk="0" h="2508" w="2488">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27"/>
            <p:cNvSpPr/>
            <p:nvPr/>
          </p:nvSpPr>
          <p:spPr>
            <a:xfrm>
              <a:off x="4503927" y="572104"/>
              <a:ext cx="130152" cy="130197"/>
            </a:xfrm>
            <a:custGeom>
              <a:rect b="b" l="l" r="r" t="t"/>
              <a:pathLst>
                <a:path extrusionOk="0" h="2846" w="2845">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ive columns 1">
  <p:cSld name="CUSTOM_18_1_1_1_1_1">
    <p:spTree>
      <p:nvGrpSpPr>
        <p:cNvPr id="561" name="Shape 561"/>
        <p:cNvGrpSpPr/>
        <p:nvPr/>
      </p:nvGrpSpPr>
      <p:grpSpPr>
        <a:xfrm>
          <a:off x="0" y="0"/>
          <a:ext cx="0" cy="0"/>
          <a:chOff x="0" y="0"/>
          <a:chExt cx="0" cy="0"/>
        </a:xfrm>
      </p:grpSpPr>
      <p:sp>
        <p:nvSpPr>
          <p:cNvPr id="562" name="Google Shape;562;p28"/>
          <p:cNvSpPr txBox="1"/>
          <p:nvPr>
            <p:ph type="title"/>
          </p:nvPr>
        </p:nvSpPr>
        <p:spPr>
          <a:xfrm>
            <a:off x="623400" y="445025"/>
            <a:ext cx="780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3200"/>
              <a:buNone/>
              <a:defRPr sz="3200"/>
            </a:lvl1pPr>
            <a:lvl2pPr lvl="1" rtl="0">
              <a:spcBef>
                <a:spcPts val="0"/>
              </a:spcBef>
              <a:spcAft>
                <a:spcPts val="0"/>
              </a:spcAft>
              <a:buSzPts val="3200"/>
              <a:buNone/>
              <a:defRPr sz="3200"/>
            </a:lvl2pPr>
            <a:lvl3pPr lvl="2" rtl="0">
              <a:spcBef>
                <a:spcPts val="0"/>
              </a:spcBef>
              <a:spcAft>
                <a:spcPts val="0"/>
              </a:spcAft>
              <a:buSzPts val="3200"/>
              <a:buNone/>
              <a:defRPr sz="3200"/>
            </a:lvl3pPr>
            <a:lvl4pPr lvl="3" rtl="0">
              <a:spcBef>
                <a:spcPts val="0"/>
              </a:spcBef>
              <a:spcAft>
                <a:spcPts val="0"/>
              </a:spcAft>
              <a:buSzPts val="3200"/>
              <a:buNone/>
              <a:defRPr sz="3200"/>
            </a:lvl4pPr>
            <a:lvl5pPr lvl="4" rtl="0">
              <a:spcBef>
                <a:spcPts val="0"/>
              </a:spcBef>
              <a:spcAft>
                <a:spcPts val="0"/>
              </a:spcAft>
              <a:buSzPts val="3200"/>
              <a:buNone/>
              <a:defRPr sz="3200"/>
            </a:lvl5pPr>
            <a:lvl6pPr lvl="5" rtl="0">
              <a:spcBef>
                <a:spcPts val="0"/>
              </a:spcBef>
              <a:spcAft>
                <a:spcPts val="0"/>
              </a:spcAft>
              <a:buSzPts val="3200"/>
              <a:buNone/>
              <a:defRPr sz="3200"/>
            </a:lvl6pPr>
            <a:lvl7pPr lvl="6" rtl="0">
              <a:spcBef>
                <a:spcPts val="0"/>
              </a:spcBef>
              <a:spcAft>
                <a:spcPts val="0"/>
              </a:spcAft>
              <a:buSzPts val="3200"/>
              <a:buNone/>
              <a:defRPr sz="3200"/>
            </a:lvl7pPr>
            <a:lvl8pPr lvl="7" rtl="0">
              <a:spcBef>
                <a:spcPts val="0"/>
              </a:spcBef>
              <a:spcAft>
                <a:spcPts val="0"/>
              </a:spcAft>
              <a:buSzPts val="3200"/>
              <a:buNone/>
              <a:defRPr sz="3200"/>
            </a:lvl8pPr>
            <a:lvl9pPr lvl="8" rtl="0">
              <a:spcBef>
                <a:spcPts val="0"/>
              </a:spcBef>
              <a:spcAft>
                <a:spcPts val="0"/>
              </a:spcAft>
              <a:buSzPts val="3200"/>
              <a:buNone/>
              <a:defRPr sz="3200"/>
            </a:lvl9pPr>
          </a:lstStyle>
          <a:p/>
        </p:txBody>
      </p:sp>
      <p:sp>
        <p:nvSpPr>
          <p:cNvPr id="563" name="Google Shape;563;p28"/>
          <p:cNvSpPr txBox="1"/>
          <p:nvPr>
            <p:ph idx="1" type="subTitle"/>
          </p:nvPr>
        </p:nvSpPr>
        <p:spPr>
          <a:xfrm flipH="1">
            <a:off x="1216875" y="2146100"/>
            <a:ext cx="1911000" cy="608700"/>
          </a:xfrm>
          <a:prstGeom prst="rect">
            <a:avLst/>
          </a:prstGeom>
          <a:ln>
            <a:noFill/>
          </a:ln>
        </p:spPr>
        <p:txBody>
          <a:bodyPr anchorCtr="0" anchor="t" bIns="91425" lIns="91425" spcFirstLastPara="1" rIns="91425" wrap="square" tIns="91425">
            <a:normAutofit/>
          </a:bodyPr>
          <a:lstStyle>
            <a:lvl1pPr lvl="0" rtl="0" algn="ctr">
              <a:lnSpc>
                <a:spcPct val="100000"/>
              </a:lnSpc>
              <a:spcBef>
                <a:spcPts val="0"/>
              </a:spcBef>
              <a:spcAft>
                <a:spcPts val="0"/>
              </a:spcAft>
              <a:buSzPts val="1000"/>
              <a:buChar char="●"/>
              <a:defRPr b="0" sz="1400"/>
            </a:lvl1pPr>
            <a:lvl2pPr lvl="1" rtl="0" algn="ctr">
              <a:lnSpc>
                <a:spcPct val="100000"/>
              </a:lnSpc>
              <a:spcBef>
                <a:spcPts val="0"/>
              </a:spcBef>
              <a:spcAft>
                <a:spcPts val="0"/>
              </a:spcAft>
              <a:buSzPts val="1000"/>
              <a:buChar char="○"/>
              <a:defRPr sz="1000"/>
            </a:lvl2pPr>
            <a:lvl3pPr lvl="2" rtl="0" algn="ctr">
              <a:lnSpc>
                <a:spcPct val="100000"/>
              </a:lnSpc>
              <a:spcBef>
                <a:spcPts val="0"/>
              </a:spcBef>
              <a:spcAft>
                <a:spcPts val="0"/>
              </a:spcAft>
              <a:buSzPts val="1000"/>
              <a:buChar char="■"/>
              <a:defRPr sz="1000"/>
            </a:lvl3pPr>
            <a:lvl4pPr lvl="3" rtl="0" algn="ctr">
              <a:lnSpc>
                <a:spcPct val="100000"/>
              </a:lnSpc>
              <a:spcBef>
                <a:spcPts val="0"/>
              </a:spcBef>
              <a:spcAft>
                <a:spcPts val="0"/>
              </a:spcAft>
              <a:buSzPts val="1000"/>
              <a:buChar char="●"/>
              <a:defRPr sz="1000"/>
            </a:lvl4pPr>
            <a:lvl5pPr lvl="4" rtl="0" algn="ctr">
              <a:lnSpc>
                <a:spcPct val="100000"/>
              </a:lnSpc>
              <a:spcBef>
                <a:spcPts val="0"/>
              </a:spcBef>
              <a:spcAft>
                <a:spcPts val="0"/>
              </a:spcAft>
              <a:buSzPts val="1000"/>
              <a:buChar char="○"/>
              <a:defRPr sz="1000"/>
            </a:lvl5pPr>
            <a:lvl6pPr lvl="5" rtl="0" algn="ctr">
              <a:lnSpc>
                <a:spcPct val="100000"/>
              </a:lnSpc>
              <a:spcBef>
                <a:spcPts val="0"/>
              </a:spcBef>
              <a:spcAft>
                <a:spcPts val="0"/>
              </a:spcAft>
              <a:buSzPts val="1000"/>
              <a:buChar char="■"/>
              <a:defRPr sz="1000"/>
            </a:lvl6pPr>
            <a:lvl7pPr lvl="6" rtl="0" algn="ctr">
              <a:lnSpc>
                <a:spcPct val="100000"/>
              </a:lnSpc>
              <a:spcBef>
                <a:spcPts val="0"/>
              </a:spcBef>
              <a:spcAft>
                <a:spcPts val="0"/>
              </a:spcAft>
              <a:buSzPts val="1000"/>
              <a:buChar char="●"/>
              <a:defRPr sz="1000"/>
            </a:lvl7pPr>
            <a:lvl8pPr lvl="7" rtl="0" algn="ctr">
              <a:lnSpc>
                <a:spcPct val="100000"/>
              </a:lnSpc>
              <a:spcBef>
                <a:spcPts val="0"/>
              </a:spcBef>
              <a:spcAft>
                <a:spcPts val="0"/>
              </a:spcAft>
              <a:buSzPts val="1000"/>
              <a:buChar char="○"/>
              <a:defRPr sz="1000"/>
            </a:lvl8pPr>
            <a:lvl9pPr lvl="8" rtl="0" algn="ctr">
              <a:lnSpc>
                <a:spcPct val="100000"/>
              </a:lnSpc>
              <a:spcBef>
                <a:spcPts val="0"/>
              </a:spcBef>
              <a:spcAft>
                <a:spcPts val="0"/>
              </a:spcAft>
              <a:buSzPts val="1000"/>
              <a:buChar char="■"/>
              <a:defRPr sz="1000"/>
            </a:lvl9pPr>
          </a:lstStyle>
          <a:p/>
        </p:txBody>
      </p:sp>
      <p:sp>
        <p:nvSpPr>
          <p:cNvPr id="564" name="Google Shape;564;p28"/>
          <p:cNvSpPr txBox="1"/>
          <p:nvPr>
            <p:ph idx="2" type="title"/>
          </p:nvPr>
        </p:nvSpPr>
        <p:spPr>
          <a:xfrm>
            <a:off x="1216875" y="1798175"/>
            <a:ext cx="1911000" cy="348000"/>
          </a:xfrm>
          <a:prstGeom prst="rect">
            <a:avLst/>
          </a:prstGeom>
          <a:noFill/>
          <a:ln>
            <a:noFill/>
          </a:ln>
        </p:spPr>
        <p:txBody>
          <a:bodyPr anchorCtr="0" anchor="ctr" bIns="0" lIns="0" spcFirstLastPara="1" rIns="0" wrap="square" tIns="0">
            <a:normAutofit/>
          </a:bodyPr>
          <a:lstStyle>
            <a:lvl1pPr lvl="0" rtl="0" algn="ctr">
              <a:spcBef>
                <a:spcPts val="0"/>
              </a:spcBef>
              <a:spcAft>
                <a:spcPts val="0"/>
              </a:spcAft>
              <a:buSzPts val="1400"/>
              <a:buNone/>
              <a:defRPr i="0" sz="2200"/>
            </a:lvl1pPr>
            <a:lvl2pPr lvl="1" rtl="0" algn="r">
              <a:spcBef>
                <a:spcPts val="0"/>
              </a:spcBef>
              <a:spcAft>
                <a:spcPts val="0"/>
              </a:spcAft>
              <a:buSzPts val="1400"/>
              <a:buNone/>
              <a:defRPr sz="1400"/>
            </a:lvl2pPr>
            <a:lvl3pPr lvl="2" rtl="0" algn="r">
              <a:spcBef>
                <a:spcPts val="0"/>
              </a:spcBef>
              <a:spcAft>
                <a:spcPts val="0"/>
              </a:spcAft>
              <a:buSzPts val="1400"/>
              <a:buNone/>
              <a:defRPr sz="1400"/>
            </a:lvl3pPr>
            <a:lvl4pPr lvl="3" rtl="0" algn="r">
              <a:spcBef>
                <a:spcPts val="0"/>
              </a:spcBef>
              <a:spcAft>
                <a:spcPts val="0"/>
              </a:spcAft>
              <a:buSzPts val="1400"/>
              <a:buNone/>
              <a:defRPr sz="1400"/>
            </a:lvl4pPr>
            <a:lvl5pPr lvl="4" rtl="0" algn="r">
              <a:spcBef>
                <a:spcPts val="0"/>
              </a:spcBef>
              <a:spcAft>
                <a:spcPts val="0"/>
              </a:spcAft>
              <a:buSzPts val="1400"/>
              <a:buNone/>
              <a:defRPr sz="1400"/>
            </a:lvl5pPr>
            <a:lvl6pPr lvl="5" rtl="0" algn="r">
              <a:spcBef>
                <a:spcPts val="0"/>
              </a:spcBef>
              <a:spcAft>
                <a:spcPts val="0"/>
              </a:spcAft>
              <a:buSzPts val="1400"/>
              <a:buNone/>
              <a:defRPr sz="1400"/>
            </a:lvl6pPr>
            <a:lvl7pPr lvl="6" rtl="0" algn="r">
              <a:spcBef>
                <a:spcPts val="0"/>
              </a:spcBef>
              <a:spcAft>
                <a:spcPts val="0"/>
              </a:spcAft>
              <a:buSzPts val="1400"/>
              <a:buNone/>
              <a:defRPr sz="1400"/>
            </a:lvl7pPr>
            <a:lvl8pPr lvl="7" rtl="0" algn="r">
              <a:spcBef>
                <a:spcPts val="0"/>
              </a:spcBef>
              <a:spcAft>
                <a:spcPts val="0"/>
              </a:spcAft>
              <a:buSzPts val="1400"/>
              <a:buNone/>
              <a:defRPr sz="1400"/>
            </a:lvl8pPr>
            <a:lvl9pPr lvl="8" rtl="0" algn="r">
              <a:spcBef>
                <a:spcPts val="0"/>
              </a:spcBef>
              <a:spcAft>
                <a:spcPts val="0"/>
              </a:spcAft>
              <a:buSzPts val="1400"/>
              <a:buNone/>
              <a:defRPr sz="1400"/>
            </a:lvl9pPr>
          </a:lstStyle>
          <a:p/>
        </p:txBody>
      </p:sp>
      <p:sp>
        <p:nvSpPr>
          <p:cNvPr id="565" name="Google Shape;565;p28"/>
          <p:cNvSpPr txBox="1"/>
          <p:nvPr>
            <p:ph idx="3" type="subTitle"/>
          </p:nvPr>
        </p:nvSpPr>
        <p:spPr>
          <a:xfrm flipH="1">
            <a:off x="3616468" y="2146100"/>
            <a:ext cx="1911000" cy="608700"/>
          </a:xfrm>
          <a:prstGeom prst="rect">
            <a:avLst/>
          </a:prstGeom>
          <a:ln>
            <a:noFill/>
          </a:ln>
        </p:spPr>
        <p:txBody>
          <a:bodyPr anchorCtr="0" anchor="t" bIns="91425" lIns="91425" spcFirstLastPara="1" rIns="91425" wrap="square" tIns="91425">
            <a:normAutofit/>
          </a:bodyPr>
          <a:lstStyle>
            <a:lvl1pPr lvl="0" rtl="0" algn="ctr">
              <a:lnSpc>
                <a:spcPct val="100000"/>
              </a:lnSpc>
              <a:spcBef>
                <a:spcPts val="0"/>
              </a:spcBef>
              <a:spcAft>
                <a:spcPts val="0"/>
              </a:spcAft>
              <a:buSzPts val="1000"/>
              <a:buChar char="●"/>
              <a:defRPr b="0" sz="1400"/>
            </a:lvl1pPr>
            <a:lvl2pPr lvl="1" rtl="0" algn="ctr">
              <a:lnSpc>
                <a:spcPct val="100000"/>
              </a:lnSpc>
              <a:spcBef>
                <a:spcPts val="0"/>
              </a:spcBef>
              <a:spcAft>
                <a:spcPts val="0"/>
              </a:spcAft>
              <a:buSzPts val="1000"/>
              <a:buChar char="○"/>
              <a:defRPr sz="1000"/>
            </a:lvl2pPr>
            <a:lvl3pPr lvl="2" rtl="0" algn="ctr">
              <a:lnSpc>
                <a:spcPct val="100000"/>
              </a:lnSpc>
              <a:spcBef>
                <a:spcPts val="0"/>
              </a:spcBef>
              <a:spcAft>
                <a:spcPts val="0"/>
              </a:spcAft>
              <a:buSzPts val="1000"/>
              <a:buChar char="■"/>
              <a:defRPr sz="1000"/>
            </a:lvl3pPr>
            <a:lvl4pPr lvl="3" rtl="0" algn="ctr">
              <a:lnSpc>
                <a:spcPct val="100000"/>
              </a:lnSpc>
              <a:spcBef>
                <a:spcPts val="0"/>
              </a:spcBef>
              <a:spcAft>
                <a:spcPts val="0"/>
              </a:spcAft>
              <a:buSzPts val="1000"/>
              <a:buChar char="●"/>
              <a:defRPr sz="1000"/>
            </a:lvl4pPr>
            <a:lvl5pPr lvl="4" rtl="0" algn="ctr">
              <a:lnSpc>
                <a:spcPct val="100000"/>
              </a:lnSpc>
              <a:spcBef>
                <a:spcPts val="0"/>
              </a:spcBef>
              <a:spcAft>
                <a:spcPts val="0"/>
              </a:spcAft>
              <a:buSzPts val="1000"/>
              <a:buChar char="○"/>
              <a:defRPr sz="1000"/>
            </a:lvl5pPr>
            <a:lvl6pPr lvl="5" rtl="0" algn="ctr">
              <a:lnSpc>
                <a:spcPct val="100000"/>
              </a:lnSpc>
              <a:spcBef>
                <a:spcPts val="0"/>
              </a:spcBef>
              <a:spcAft>
                <a:spcPts val="0"/>
              </a:spcAft>
              <a:buSzPts val="1000"/>
              <a:buChar char="■"/>
              <a:defRPr sz="1000"/>
            </a:lvl6pPr>
            <a:lvl7pPr lvl="6" rtl="0" algn="ctr">
              <a:lnSpc>
                <a:spcPct val="100000"/>
              </a:lnSpc>
              <a:spcBef>
                <a:spcPts val="0"/>
              </a:spcBef>
              <a:spcAft>
                <a:spcPts val="0"/>
              </a:spcAft>
              <a:buSzPts val="1000"/>
              <a:buChar char="●"/>
              <a:defRPr sz="1000"/>
            </a:lvl7pPr>
            <a:lvl8pPr lvl="7" rtl="0" algn="ctr">
              <a:lnSpc>
                <a:spcPct val="100000"/>
              </a:lnSpc>
              <a:spcBef>
                <a:spcPts val="0"/>
              </a:spcBef>
              <a:spcAft>
                <a:spcPts val="0"/>
              </a:spcAft>
              <a:buSzPts val="1000"/>
              <a:buChar char="○"/>
              <a:defRPr sz="1000"/>
            </a:lvl8pPr>
            <a:lvl9pPr lvl="8" rtl="0" algn="ctr">
              <a:lnSpc>
                <a:spcPct val="100000"/>
              </a:lnSpc>
              <a:spcBef>
                <a:spcPts val="0"/>
              </a:spcBef>
              <a:spcAft>
                <a:spcPts val="0"/>
              </a:spcAft>
              <a:buSzPts val="1000"/>
              <a:buChar char="■"/>
              <a:defRPr sz="1000"/>
            </a:lvl9pPr>
          </a:lstStyle>
          <a:p/>
        </p:txBody>
      </p:sp>
      <p:sp>
        <p:nvSpPr>
          <p:cNvPr id="566" name="Google Shape;566;p28"/>
          <p:cNvSpPr txBox="1"/>
          <p:nvPr>
            <p:ph idx="4" type="title"/>
          </p:nvPr>
        </p:nvSpPr>
        <p:spPr>
          <a:xfrm>
            <a:off x="3616468" y="1798175"/>
            <a:ext cx="1911000" cy="348000"/>
          </a:xfrm>
          <a:prstGeom prst="rect">
            <a:avLst/>
          </a:prstGeom>
          <a:noFill/>
          <a:ln>
            <a:noFill/>
          </a:ln>
        </p:spPr>
        <p:txBody>
          <a:bodyPr anchorCtr="0" anchor="ctr" bIns="0" lIns="0" spcFirstLastPara="1" rIns="0" wrap="square" tIns="0">
            <a:normAutofit/>
          </a:bodyPr>
          <a:lstStyle>
            <a:lvl1pPr lvl="0" rtl="0" algn="ctr">
              <a:spcBef>
                <a:spcPts val="0"/>
              </a:spcBef>
              <a:spcAft>
                <a:spcPts val="0"/>
              </a:spcAft>
              <a:buSzPts val="1400"/>
              <a:buNone/>
              <a:defRPr i="0" sz="2200"/>
            </a:lvl1pPr>
            <a:lvl2pPr lvl="1" rtl="0" algn="r">
              <a:spcBef>
                <a:spcPts val="0"/>
              </a:spcBef>
              <a:spcAft>
                <a:spcPts val="0"/>
              </a:spcAft>
              <a:buSzPts val="1400"/>
              <a:buNone/>
              <a:defRPr sz="1400"/>
            </a:lvl2pPr>
            <a:lvl3pPr lvl="2" rtl="0" algn="r">
              <a:spcBef>
                <a:spcPts val="0"/>
              </a:spcBef>
              <a:spcAft>
                <a:spcPts val="0"/>
              </a:spcAft>
              <a:buSzPts val="1400"/>
              <a:buNone/>
              <a:defRPr sz="1400"/>
            </a:lvl3pPr>
            <a:lvl4pPr lvl="3" rtl="0" algn="r">
              <a:spcBef>
                <a:spcPts val="0"/>
              </a:spcBef>
              <a:spcAft>
                <a:spcPts val="0"/>
              </a:spcAft>
              <a:buSzPts val="1400"/>
              <a:buNone/>
              <a:defRPr sz="1400"/>
            </a:lvl4pPr>
            <a:lvl5pPr lvl="4" rtl="0" algn="r">
              <a:spcBef>
                <a:spcPts val="0"/>
              </a:spcBef>
              <a:spcAft>
                <a:spcPts val="0"/>
              </a:spcAft>
              <a:buSzPts val="1400"/>
              <a:buNone/>
              <a:defRPr sz="1400"/>
            </a:lvl5pPr>
            <a:lvl6pPr lvl="5" rtl="0" algn="r">
              <a:spcBef>
                <a:spcPts val="0"/>
              </a:spcBef>
              <a:spcAft>
                <a:spcPts val="0"/>
              </a:spcAft>
              <a:buSzPts val="1400"/>
              <a:buNone/>
              <a:defRPr sz="1400"/>
            </a:lvl6pPr>
            <a:lvl7pPr lvl="6" rtl="0" algn="r">
              <a:spcBef>
                <a:spcPts val="0"/>
              </a:spcBef>
              <a:spcAft>
                <a:spcPts val="0"/>
              </a:spcAft>
              <a:buSzPts val="1400"/>
              <a:buNone/>
              <a:defRPr sz="1400"/>
            </a:lvl7pPr>
            <a:lvl8pPr lvl="7" rtl="0" algn="r">
              <a:spcBef>
                <a:spcPts val="0"/>
              </a:spcBef>
              <a:spcAft>
                <a:spcPts val="0"/>
              </a:spcAft>
              <a:buSzPts val="1400"/>
              <a:buNone/>
              <a:defRPr sz="1400"/>
            </a:lvl8pPr>
            <a:lvl9pPr lvl="8" rtl="0" algn="r">
              <a:spcBef>
                <a:spcPts val="0"/>
              </a:spcBef>
              <a:spcAft>
                <a:spcPts val="0"/>
              </a:spcAft>
              <a:buSzPts val="1400"/>
              <a:buNone/>
              <a:defRPr sz="1400"/>
            </a:lvl9pPr>
          </a:lstStyle>
          <a:p/>
        </p:txBody>
      </p:sp>
      <p:sp>
        <p:nvSpPr>
          <p:cNvPr id="567" name="Google Shape;567;p28"/>
          <p:cNvSpPr txBox="1"/>
          <p:nvPr>
            <p:ph idx="5" type="subTitle"/>
          </p:nvPr>
        </p:nvSpPr>
        <p:spPr>
          <a:xfrm flipH="1">
            <a:off x="6016125" y="2146100"/>
            <a:ext cx="1911000" cy="608700"/>
          </a:xfrm>
          <a:prstGeom prst="rect">
            <a:avLst/>
          </a:prstGeom>
          <a:ln>
            <a:noFill/>
          </a:ln>
        </p:spPr>
        <p:txBody>
          <a:bodyPr anchorCtr="0" anchor="t" bIns="91425" lIns="91425" spcFirstLastPara="1" rIns="91425" wrap="square" tIns="91425">
            <a:normAutofit/>
          </a:bodyPr>
          <a:lstStyle>
            <a:lvl1pPr lvl="0" rtl="0" algn="ctr">
              <a:lnSpc>
                <a:spcPct val="100000"/>
              </a:lnSpc>
              <a:spcBef>
                <a:spcPts val="0"/>
              </a:spcBef>
              <a:spcAft>
                <a:spcPts val="0"/>
              </a:spcAft>
              <a:buSzPts val="1000"/>
              <a:buChar char="●"/>
              <a:defRPr b="0" sz="1400"/>
            </a:lvl1pPr>
            <a:lvl2pPr lvl="1" rtl="0" algn="ctr">
              <a:lnSpc>
                <a:spcPct val="100000"/>
              </a:lnSpc>
              <a:spcBef>
                <a:spcPts val="0"/>
              </a:spcBef>
              <a:spcAft>
                <a:spcPts val="0"/>
              </a:spcAft>
              <a:buSzPts val="1000"/>
              <a:buChar char="○"/>
              <a:defRPr sz="1000"/>
            </a:lvl2pPr>
            <a:lvl3pPr lvl="2" rtl="0" algn="ctr">
              <a:lnSpc>
                <a:spcPct val="100000"/>
              </a:lnSpc>
              <a:spcBef>
                <a:spcPts val="0"/>
              </a:spcBef>
              <a:spcAft>
                <a:spcPts val="0"/>
              </a:spcAft>
              <a:buSzPts val="1000"/>
              <a:buChar char="■"/>
              <a:defRPr sz="1000"/>
            </a:lvl3pPr>
            <a:lvl4pPr lvl="3" rtl="0" algn="ctr">
              <a:lnSpc>
                <a:spcPct val="100000"/>
              </a:lnSpc>
              <a:spcBef>
                <a:spcPts val="0"/>
              </a:spcBef>
              <a:spcAft>
                <a:spcPts val="0"/>
              </a:spcAft>
              <a:buSzPts val="1000"/>
              <a:buChar char="●"/>
              <a:defRPr sz="1000"/>
            </a:lvl4pPr>
            <a:lvl5pPr lvl="4" rtl="0" algn="ctr">
              <a:lnSpc>
                <a:spcPct val="100000"/>
              </a:lnSpc>
              <a:spcBef>
                <a:spcPts val="0"/>
              </a:spcBef>
              <a:spcAft>
                <a:spcPts val="0"/>
              </a:spcAft>
              <a:buSzPts val="1000"/>
              <a:buChar char="○"/>
              <a:defRPr sz="1000"/>
            </a:lvl5pPr>
            <a:lvl6pPr lvl="5" rtl="0" algn="ctr">
              <a:lnSpc>
                <a:spcPct val="100000"/>
              </a:lnSpc>
              <a:spcBef>
                <a:spcPts val="0"/>
              </a:spcBef>
              <a:spcAft>
                <a:spcPts val="0"/>
              </a:spcAft>
              <a:buSzPts val="1000"/>
              <a:buChar char="■"/>
              <a:defRPr sz="1000"/>
            </a:lvl6pPr>
            <a:lvl7pPr lvl="6" rtl="0" algn="ctr">
              <a:lnSpc>
                <a:spcPct val="100000"/>
              </a:lnSpc>
              <a:spcBef>
                <a:spcPts val="0"/>
              </a:spcBef>
              <a:spcAft>
                <a:spcPts val="0"/>
              </a:spcAft>
              <a:buSzPts val="1000"/>
              <a:buChar char="●"/>
              <a:defRPr sz="1000"/>
            </a:lvl7pPr>
            <a:lvl8pPr lvl="7" rtl="0" algn="ctr">
              <a:lnSpc>
                <a:spcPct val="100000"/>
              </a:lnSpc>
              <a:spcBef>
                <a:spcPts val="0"/>
              </a:spcBef>
              <a:spcAft>
                <a:spcPts val="0"/>
              </a:spcAft>
              <a:buSzPts val="1000"/>
              <a:buChar char="○"/>
              <a:defRPr sz="1000"/>
            </a:lvl8pPr>
            <a:lvl9pPr lvl="8" rtl="0" algn="ctr">
              <a:lnSpc>
                <a:spcPct val="100000"/>
              </a:lnSpc>
              <a:spcBef>
                <a:spcPts val="0"/>
              </a:spcBef>
              <a:spcAft>
                <a:spcPts val="0"/>
              </a:spcAft>
              <a:buSzPts val="1000"/>
              <a:buChar char="■"/>
              <a:defRPr sz="1000"/>
            </a:lvl9pPr>
          </a:lstStyle>
          <a:p/>
        </p:txBody>
      </p:sp>
      <p:sp>
        <p:nvSpPr>
          <p:cNvPr id="568" name="Google Shape;568;p28"/>
          <p:cNvSpPr txBox="1"/>
          <p:nvPr>
            <p:ph idx="6" type="title"/>
          </p:nvPr>
        </p:nvSpPr>
        <p:spPr>
          <a:xfrm>
            <a:off x="6016125" y="1798175"/>
            <a:ext cx="1911000" cy="348000"/>
          </a:xfrm>
          <a:prstGeom prst="rect">
            <a:avLst/>
          </a:prstGeom>
          <a:noFill/>
          <a:ln>
            <a:noFill/>
          </a:ln>
        </p:spPr>
        <p:txBody>
          <a:bodyPr anchorCtr="0" anchor="ctr" bIns="0" lIns="0" spcFirstLastPara="1" rIns="0" wrap="square" tIns="0">
            <a:normAutofit/>
          </a:bodyPr>
          <a:lstStyle>
            <a:lvl1pPr lvl="0" rtl="0" algn="ctr">
              <a:spcBef>
                <a:spcPts val="0"/>
              </a:spcBef>
              <a:spcAft>
                <a:spcPts val="0"/>
              </a:spcAft>
              <a:buSzPts val="1400"/>
              <a:buNone/>
              <a:defRPr i="0" sz="2200"/>
            </a:lvl1pPr>
            <a:lvl2pPr lvl="1" rtl="0" algn="r">
              <a:spcBef>
                <a:spcPts val="0"/>
              </a:spcBef>
              <a:spcAft>
                <a:spcPts val="0"/>
              </a:spcAft>
              <a:buSzPts val="1400"/>
              <a:buNone/>
              <a:defRPr sz="1400"/>
            </a:lvl2pPr>
            <a:lvl3pPr lvl="2" rtl="0" algn="r">
              <a:spcBef>
                <a:spcPts val="0"/>
              </a:spcBef>
              <a:spcAft>
                <a:spcPts val="0"/>
              </a:spcAft>
              <a:buSzPts val="1400"/>
              <a:buNone/>
              <a:defRPr sz="1400"/>
            </a:lvl3pPr>
            <a:lvl4pPr lvl="3" rtl="0" algn="r">
              <a:spcBef>
                <a:spcPts val="0"/>
              </a:spcBef>
              <a:spcAft>
                <a:spcPts val="0"/>
              </a:spcAft>
              <a:buSzPts val="1400"/>
              <a:buNone/>
              <a:defRPr sz="1400"/>
            </a:lvl4pPr>
            <a:lvl5pPr lvl="4" rtl="0" algn="r">
              <a:spcBef>
                <a:spcPts val="0"/>
              </a:spcBef>
              <a:spcAft>
                <a:spcPts val="0"/>
              </a:spcAft>
              <a:buSzPts val="1400"/>
              <a:buNone/>
              <a:defRPr sz="1400"/>
            </a:lvl5pPr>
            <a:lvl6pPr lvl="5" rtl="0" algn="r">
              <a:spcBef>
                <a:spcPts val="0"/>
              </a:spcBef>
              <a:spcAft>
                <a:spcPts val="0"/>
              </a:spcAft>
              <a:buSzPts val="1400"/>
              <a:buNone/>
              <a:defRPr sz="1400"/>
            </a:lvl6pPr>
            <a:lvl7pPr lvl="6" rtl="0" algn="r">
              <a:spcBef>
                <a:spcPts val="0"/>
              </a:spcBef>
              <a:spcAft>
                <a:spcPts val="0"/>
              </a:spcAft>
              <a:buSzPts val="1400"/>
              <a:buNone/>
              <a:defRPr sz="1400"/>
            </a:lvl7pPr>
            <a:lvl8pPr lvl="7" rtl="0" algn="r">
              <a:spcBef>
                <a:spcPts val="0"/>
              </a:spcBef>
              <a:spcAft>
                <a:spcPts val="0"/>
              </a:spcAft>
              <a:buSzPts val="1400"/>
              <a:buNone/>
              <a:defRPr sz="1400"/>
            </a:lvl8pPr>
            <a:lvl9pPr lvl="8" rtl="0" algn="r">
              <a:spcBef>
                <a:spcPts val="0"/>
              </a:spcBef>
              <a:spcAft>
                <a:spcPts val="0"/>
              </a:spcAft>
              <a:buSzPts val="1400"/>
              <a:buNone/>
              <a:defRPr sz="1400"/>
            </a:lvl9pPr>
          </a:lstStyle>
          <a:p/>
        </p:txBody>
      </p:sp>
      <p:sp>
        <p:nvSpPr>
          <p:cNvPr id="569" name="Google Shape;569;p28"/>
          <p:cNvSpPr txBox="1"/>
          <p:nvPr>
            <p:ph idx="7" type="subTitle"/>
          </p:nvPr>
        </p:nvSpPr>
        <p:spPr>
          <a:xfrm flipH="1">
            <a:off x="2416697" y="3797650"/>
            <a:ext cx="1911000" cy="608700"/>
          </a:xfrm>
          <a:prstGeom prst="rect">
            <a:avLst/>
          </a:prstGeom>
          <a:ln>
            <a:noFill/>
          </a:ln>
        </p:spPr>
        <p:txBody>
          <a:bodyPr anchorCtr="0" anchor="t" bIns="91425" lIns="91425" spcFirstLastPara="1" rIns="91425" wrap="square" tIns="91425">
            <a:normAutofit/>
          </a:bodyPr>
          <a:lstStyle>
            <a:lvl1pPr lvl="0" rtl="0" algn="ctr">
              <a:lnSpc>
                <a:spcPct val="100000"/>
              </a:lnSpc>
              <a:spcBef>
                <a:spcPts val="0"/>
              </a:spcBef>
              <a:spcAft>
                <a:spcPts val="0"/>
              </a:spcAft>
              <a:buSzPts val="1000"/>
              <a:buChar char="●"/>
              <a:defRPr b="0" sz="1400"/>
            </a:lvl1pPr>
            <a:lvl2pPr lvl="1" rtl="0" algn="ctr">
              <a:lnSpc>
                <a:spcPct val="100000"/>
              </a:lnSpc>
              <a:spcBef>
                <a:spcPts val="0"/>
              </a:spcBef>
              <a:spcAft>
                <a:spcPts val="0"/>
              </a:spcAft>
              <a:buSzPts val="1000"/>
              <a:buChar char="○"/>
              <a:defRPr sz="1000"/>
            </a:lvl2pPr>
            <a:lvl3pPr lvl="2" rtl="0" algn="ctr">
              <a:lnSpc>
                <a:spcPct val="100000"/>
              </a:lnSpc>
              <a:spcBef>
                <a:spcPts val="0"/>
              </a:spcBef>
              <a:spcAft>
                <a:spcPts val="0"/>
              </a:spcAft>
              <a:buSzPts val="1000"/>
              <a:buChar char="■"/>
              <a:defRPr sz="1000"/>
            </a:lvl3pPr>
            <a:lvl4pPr lvl="3" rtl="0" algn="ctr">
              <a:lnSpc>
                <a:spcPct val="100000"/>
              </a:lnSpc>
              <a:spcBef>
                <a:spcPts val="0"/>
              </a:spcBef>
              <a:spcAft>
                <a:spcPts val="0"/>
              </a:spcAft>
              <a:buSzPts val="1000"/>
              <a:buChar char="●"/>
              <a:defRPr sz="1000"/>
            </a:lvl4pPr>
            <a:lvl5pPr lvl="4" rtl="0" algn="ctr">
              <a:lnSpc>
                <a:spcPct val="100000"/>
              </a:lnSpc>
              <a:spcBef>
                <a:spcPts val="0"/>
              </a:spcBef>
              <a:spcAft>
                <a:spcPts val="0"/>
              </a:spcAft>
              <a:buSzPts val="1000"/>
              <a:buChar char="○"/>
              <a:defRPr sz="1000"/>
            </a:lvl5pPr>
            <a:lvl6pPr lvl="5" rtl="0" algn="ctr">
              <a:lnSpc>
                <a:spcPct val="100000"/>
              </a:lnSpc>
              <a:spcBef>
                <a:spcPts val="0"/>
              </a:spcBef>
              <a:spcAft>
                <a:spcPts val="0"/>
              </a:spcAft>
              <a:buSzPts val="1000"/>
              <a:buChar char="■"/>
              <a:defRPr sz="1000"/>
            </a:lvl6pPr>
            <a:lvl7pPr lvl="6" rtl="0" algn="ctr">
              <a:lnSpc>
                <a:spcPct val="100000"/>
              </a:lnSpc>
              <a:spcBef>
                <a:spcPts val="0"/>
              </a:spcBef>
              <a:spcAft>
                <a:spcPts val="0"/>
              </a:spcAft>
              <a:buSzPts val="1000"/>
              <a:buChar char="●"/>
              <a:defRPr sz="1000"/>
            </a:lvl7pPr>
            <a:lvl8pPr lvl="7" rtl="0" algn="ctr">
              <a:lnSpc>
                <a:spcPct val="100000"/>
              </a:lnSpc>
              <a:spcBef>
                <a:spcPts val="0"/>
              </a:spcBef>
              <a:spcAft>
                <a:spcPts val="0"/>
              </a:spcAft>
              <a:buSzPts val="1000"/>
              <a:buChar char="○"/>
              <a:defRPr sz="1000"/>
            </a:lvl8pPr>
            <a:lvl9pPr lvl="8" rtl="0" algn="ctr">
              <a:lnSpc>
                <a:spcPct val="100000"/>
              </a:lnSpc>
              <a:spcBef>
                <a:spcPts val="0"/>
              </a:spcBef>
              <a:spcAft>
                <a:spcPts val="0"/>
              </a:spcAft>
              <a:buSzPts val="1000"/>
              <a:buChar char="■"/>
              <a:defRPr sz="1000"/>
            </a:lvl9pPr>
          </a:lstStyle>
          <a:p/>
        </p:txBody>
      </p:sp>
      <p:sp>
        <p:nvSpPr>
          <p:cNvPr id="570" name="Google Shape;570;p28"/>
          <p:cNvSpPr txBox="1"/>
          <p:nvPr>
            <p:ph idx="8" type="title"/>
          </p:nvPr>
        </p:nvSpPr>
        <p:spPr>
          <a:xfrm>
            <a:off x="2416697" y="3449725"/>
            <a:ext cx="1911000" cy="348000"/>
          </a:xfrm>
          <a:prstGeom prst="rect">
            <a:avLst/>
          </a:prstGeom>
          <a:noFill/>
          <a:ln>
            <a:noFill/>
          </a:ln>
        </p:spPr>
        <p:txBody>
          <a:bodyPr anchorCtr="0" anchor="ctr" bIns="0" lIns="0" spcFirstLastPara="1" rIns="0" wrap="square" tIns="0">
            <a:normAutofit/>
          </a:bodyPr>
          <a:lstStyle>
            <a:lvl1pPr lvl="0" rtl="0" algn="ctr">
              <a:spcBef>
                <a:spcPts val="0"/>
              </a:spcBef>
              <a:spcAft>
                <a:spcPts val="0"/>
              </a:spcAft>
              <a:buSzPts val="1400"/>
              <a:buNone/>
              <a:defRPr i="0" sz="2200"/>
            </a:lvl1pPr>
            <a:lvl2pPr lvl="1" rtl="0" algn="r">
              <a:spcBef>
                <a:spcPts val="0"/>
              </a:spcBef>
              <a:spcAft>
                <a:spcPts val="0"/>
              </a:spcAft>
              <a:buSzPts val="1400"/>
              <a:buNone/>
              <a:defRPr sz="1400"/>
            </a:lvl2pPr>
            <a:lvl3pPr lvl="2" rtl="0" algn="r">
              <a:spcBef>
                <a:spcPts val="0"/>
              </a:spcBef>
              <a:spcAft>
                <a:spcPts val="0"/>
              </a:spcAft>
              <a:buSzPts val="1400"/>
              <a:buNone/>
              <a:defRPr sz="1400"/>
            </a:lvl3pPr>
            <a:lvl4pPr lvl="3" rtl="0" algn="r">
              <a:spcBef>
                <a:spcPts val="0"/>
              </a:spcBef>
              <a:spcAft>
                <a:spcPts val="0"/>
              </a:spcAft>
              <a:buSzPts val="1400"/>
              <a:buNone/>
              <a:defRPr sz="1400"/>
            </a:lvl4pPr>
            <a:lvl5pPr lvl="4" rtl="0" algn="r">
              <a:spcBef>
                <a:spcPts val="0"/>
              </a:spcBef>
              <a:spcAft>
                <a:spcPts val="0"/>
              </a:spcAft>
              <a:buSzPts val="1400"/>
              <a:buNone/>
              <a:defRPr sz="1400"/>
            </a:lvl5pPr>
            <a:lvl6pPr lvl="5" rtl="0" algn="r">
              <a:spcBef>
                <a:spcPts val="0"/>
              </a:spcBef>
              <a:spcAft>
                <a:spcPts val="0"/>
              </a:spcAft>
              <a:buSzPts val="1400"/>
              <a:buNone/>
              <a:defRPr sz="1400"/>
            </a:lvl6pPr>
            <a:lvl7pPr lvl="6" rtl="0" algn="r">
              <a:spcBef>
                <a:spcPts val="0"/>
              </a:spcBef>
              <a:spcAft>
                <a:spcPts val="0"/>
              </a:spcAft>
              <a:buSzPts val="1400"/>
              <a:buNone/>
              <a:defRPr sz="1400"/>
            </a:lvl7pPr>
            <a:lvl8pPr lvl="7" rtl="0" algn="r">
              <a:spcBef>
                <a:spcPts val="0"/>
              </a:spcBef>
              <a:spcAft>
                <a:spcPts val="0"/>
              </a:spcAft>
              <a:buSzPts val="1400"/>
              <a:buNone/>
              <a:defRPr sz="1400"/>
            </a:lvl8pPr>
            <a:lvl9pPr lvl="8" rtl="0" algn="r">
              <a:spcBef>
                <a:spcPts val="0"/>
              </a:spcBef>
              <a:spcAft>
                <a:spcPts val="0"/>
              </a:spcAft>
              <a:buSzPts val="1400"/>
              <a:buNone/>
              <a:defRPr sz="1400"/>
            </a:lvl9pPr>
          </a:lstStyle>
          <a:p/>
        </p:txBody>
      </p:sp>
      <p:sp>
        <p:nvSpPr>
          <p:cNvPr id="571" name="Google Shape;571;p28"/>
          <p:cNvSpPr txBox="1"/>
          <p:nvPr>
            <p:ph idx="9" type="subTitle"/>
          </p:nvPr>
        </p:nvSpPr>
        <p:spPr>
          <a:xfrm flipH="1">
            <a:off x="4816303" y="3797650"/>
            <a:ext cx="1911000" cy="608700"/>
          </a:xfrm>
          <a:prstGeom prst="rect">
            <a:avLst/>
          </a:prstGeom>
          <a:ln>
            <a:noFill/>
          </a:ln>
        </p:spPr>
        <p:txBody>
          <a:bodyPr anchorCtr="0" anchor="t" bIns="91425" lIns="91425" spcFirstLastPara="1" rIns="91425" wrap="square" tIns="91425">
            <a:normAutofit/>
          </a:bodyPr>
          <a:lstStyle>
            <a:lvl1pPr lvl="0" rtl="0" algn="ctr">
              <a:lnSpc>
                <a:spcPct val="100000"/>
              </a:lnSpc>
              <a:spcBef>
                <a:spcPts val="0"/>
              </a:spcBef>
              <a:spcAft>
                <a:spcPts val="0"/>
              </a:spcAft>
              <a:buSzPts val="1000"/>
              <a:buChar char="●"/>
              <a:defRPr b="0" sz="1400"/>
            </a:lvl1pPr>
            <a:lvl2pPr lvl="1" rtl="0" algn="ctr">
              <a:lnSpc>
                <a:spcPct val="100000"/>
              </a:lnSpc>
              <a:spcBef>
                <a:spcPts val="0"/>
              </a:spcBef>
              <a:spcAft>
                <a:spcPts val="0"/>
              </a:spcAft>
              <a:buSzPts val="1000"/>
              <a:buChar char="○"/>
              <a:defRPr sz="1000"/>
            </a:lvl2pPr>
            <a:lvl3pPr lvl="2" rtl="0" algn="ctr">
              <a:lnSpc>
                <a:spcPct val="100000"/>
              </a:lnSpc>
              <a:spcBef>
                <a:spcPts val="0"/>
              </a:spcBef>
              <a:spcAft>
                <a:spcPts val="0"/>
              </a:spcAft>
              <a:buSzPts val="1000"/>
              <a:buChar char="■"/>
              <a:defRPr sz="1000"/>
            </a:lvl3pPr>
            <a:lvl4pPr lvl="3" rtl="0" algn="ctr">
              <a:lnSpc>
                <a:spcPct val="100000"/>
              </a:lnSpc>
              <a:spcBef>
                <a:spcPts val="0"/>
              </a:spcBef>
              <a:spcAft>
                <a:spcPts val="0"/>
              </a:spcAft>
              <a:buSzPts val="1000"/>
              <a:buChar char="●"/>
              <a:defRPr sz="1000"/>
            </a:lvl4pPr>
            <a:lvl5pPr lvl="4" rtl="0" algn="ctr">
              <a:lnSpc>
                <a:spcPct val="100000"/>
              </a:lnSpc>
              <a:spcBef>
                <a:spcPts val="0"/>
              </a:spcBef>
              <a:spcAft>
                <a:spcPts val="0"/>
              </a:spcAft>
              <a:buSzPts val="1000"/>
              <a:buChar char="○"/>
              <a:defRPr sz="1000"/>
            </a:lvl5pPr>
            <a:lvl6pPr lvl="5" rtl="0" algn="ctr">
              <a:lnSpc>
                <a:spcPct val="100000"/>
              </a:lnSpc>
              <a:spcBef>
                <a:spcPts val="0"/>
              </a:spcBef>
              <a:spcAft>
                <a:spcPts val="0"/>
              </a:spcAft>
              <a:buSzPts val="1000"/>
              <a:buChar char="■"/>
              <a:defRPr sz="1000"/>
            </a:lvl6pPr>
            <a:lvl7pPr lvl="6" rtl="0" algn="ctr">
              <a:lnSpc>
                <a:spcPct val="100000"/>
              </a:lnSpc>
              <a:spcBef>
                <a:spcPts val="0"/>
              </a:spcBef>
              <a:spcAft>
                <a:spcPts val="0"/>
              </a:spcAft>
              <a:buSzPts val="1000"/>
              <a:buChar char="●"/>
              <a:defRPr sz="1000"/>
            </a:lvl7pPr>
            <a:lvl8pPr lvl="7" rtl="0" algn="ctr">
              <a:lnSpc>
                <a:spcPct val="100000"/>
              </a:lnSpc>
              <a:spcBef>
                <a:spcPts val="0"/>
              </a:spcBef>
              <a:spcAft>
                <a:spcPts val="0"/>
              </a:spcAft>
              <a:buSzPts val="1000"/>
              <a:buChar char="○"/>
              <a:defRPr sz="1000"/>
            </a:lvl8pPr>
            <a:lvl9pPr lvl="8" rtl="0" algn="ctr">
              <a:lnSpc>
                <a:spcPct val="100000"/>
              </a:lnSpc>
              <a:spcBef>
                <a:spcPts val="0"/>
              </a:spcBef>
              <a:spcAft>
                <a:spcPts val="0"/>
              </a:spcAft>
              <a:buSzPts val="1000"/>
              <a:buChar char="■"/>
              <a:defRPr sz="1000"/>
            </a:lvl9pPr>
          </a:lstStyle>
          <a:p/>
        </p:txBody>
      </p:sp>
      <p:sp>
        <p:nvSpPr>
          <p:cNvPr id="572" name="Google Shape;572;p28"/>
          <p:cNvSpPr txBox="1"/>
          <p:nvPr>
            <p:ph idx="13" type="title"/>
          </p:nvPr>
        </p:nvSpPr>
        <p:spPr>
          <a:xfrm>
            <a:off x="4816303" y="3449725"/>
            <a:ext cx="1911000" cy="348000"/>
          </a:xfrm>
          <a:prstGeom prst="rect">
            <a:avLst/>
          </a:prstGeom>
          <a:noFill/>
          <a:ln>
            <a:noFill/>
          </a:ln>
        </p:spPr>
        <p:txBody>
          <a:bodyPr anchorCtr="0" anchor="ctr" bIns="0" lIns="0" spcFirstLastPara="1" rIns="0" wrap="square" tIns="0">
            <a:normAutofit/>
          </a:bodyPr>
          <a:lstStyle>
            <a:lvl1pPr lvl="0" rtl="0" algn="ctr">
              <a:spcBef>
                <a:spcPts val="0"/>
              </a:spcBef>
              <a:spcAft>
                <a:spcPts val="0"/>
              </a:spcAft>
              <a:buSzPts val="1400"/>
              <a:buNone/>
              <a:defRPr i="0" sz="2200"/>
            </a:lvl1pPr>
            <a:lvl2pPr lvl="1" rtl="0" algn="r">
              <a:spcBef>
                <a:spcPts val="0"/>
              </a:spcBef>
              <a:spcAft>
                <a:spcPts val="0"/>
              </a:spcAft>
              <a:buSzPts val="1400"/>
              <a:buNone/>
              <a:defRPr sz="1400"/>
            </a:lvl2pPr>
            <a:lvl3pPr lvl="2" rtl="0" algn="r">
              <a:spcBef>
                <a:spcPts val="0"/>
              </a:spcBef>
              <a:spcAft>
                <a:spcPts val="0"/>
              </a:spcAft>
              <a:buSzPts val="1400"/>
              <a:buNone/>
              <a:defRPr sz="1400"/>
            </a:lvl3pPr>
            <a:lvl4pPr lvl="3" rtl="0" algn="r">
              <a:spcBef>
                <a:spcPts val="0"/>
              </a:spcBef>
              <a:spcAft>
                <a:spcPts val="0"/>
              </a:spcAft>
              <a:buSzPts val="1400"/>
              <a:buNone/>
              <a:defRPr sz="1400"/>
            </a:lvl4pPr>
            <a:lvl5pPr lvl="4" rtl="0" algn="r">
              <a:spcBef>
                <a:spcPts val="0"/>
              </a:spcBef>
              <a:spcAft>
                <a:spcPts val="0"/>
              </a:spcAft>
              <a:buSzPts val="1400"/>
              <a:buNone/>
              <a:defRPr sz="1400"/>
            </a:lvl5pPr>
            <a:lvl6pPr lvl="5" rtl="0" algn="r">
              <a:spcBef>
                <a:spcPts val="0"/>
              </a:spcBef>
              <a:spcAft>
                <a:spcPts val="0"/>
              </a:spcAft>
              <a:buSzPts val="1400"/>
              <a:buNone/>
              <a:defRPr sz="1400"/>
            </a:lvl6pPr>
            <a:lvl7pPr lvl="6" rtl="0" algn="r">
              <a:spcBef>
                <a:spcPts val="0"/>
              </a:spcBef>
              <a:spcAft>
                <a:spcPts val="0"/>
              </a:spcAft>
              <a:buSzPts val="1400"/>
              <a:buNone/>
              <a:defRPr sz="1400"/>
            </a:lvl7pPr>
            <a:lvl8pPr lvl="7" rtl="0" algn="r">
              <a:spcBef>
                <a:spcPts val="0"/>
              </a:spcBef>
              <a:spcAft>
                <a:spcPts val="0"/>
              </a:spcAft>
              <a:buSzPts val="1400"/>
              <a:buNone/>
              <a:defRPr sz="1400"/>
            </a:lvl8pPr>
            <a:lvl9pPr lvl="8" rtl="0" algn="r">
              <a:spcBef>
                <a:spcPts val="0"/>
              </a:spcBef>
              <a:spcAft>
                <a:spcPts val="0"/>
              </a:spcAft>
              <a:buSzPts val="1400"/>
              <a:buNone/>
              <a:defRPr sz="1400"/>
            </a:lvl9pPr>
          </a:lstStyle>
          <a:p/>
        </p:txBody>
      </p:sp>
      <p:sp>
        <p:nvSpPr>
          <p:cNvPr id="573" name="Google Shape;573;p28"/>
          <p:cNvSpPr/>
          <p:nvPr/>
        </p:nvSpPr>
        <p:spPr>
          <a:xfrm rot="-5400000">
            <a:off x="7246005" y="-1759054"/>
            <a:ext cx="652395" cy="4018096"/>
          </a:xfrm>
          <a:custGeom>
            <a:rect b="b" l="l" r="r" t="t"/>
            <a:pathLst>
              <a:path extrusionOk="0" h="104829" w="18600">
                <a:moveTo>
                  <a:pt x="16360" y="1"/>
                </a:moveTo>
                <a:cubicBezTo>
                  <a:pt x="9962" y="1"/>
                  <a:pt x="4427" y="11283"/>
                  <a:pt x="3561" y="15670"/>
                </a:cubicBezTo>
                <a:cubicBezTo>
                  <a:pt x="1512" y="25875"/>
                  <a:pt x="9370" y="33772"/>
                  <a:pt x="10762" y="43341"/>
                </a:cubicBezTo>
                <a:cubicBezTo>
                  <a:pt x="11936" y="51337"/>
                  <a:pt x="10921" y="59692"/>
                  <a:pt x="7719" y="67132"/>
                </a:cubicBezTo>
                <a:cubicBezTo>
                  <a:pt x="5172" y="73120"/>
                  <a:pt x="1214" y="78750"/>
                  <a:pt x="657" y="85254"/>
                </a:cubicBezTo>
                <a:cubicBezTo>
                  <a:pt x="0" y="93609"/>
                  <a:pt x="9111" y="104590"/>
                  <a:pt x="18560" y="104829"/>
                </a:cubicBezTo>
                <a:lnTo>
                  <a:pt x="18560" y="104829"/>
                </a:lnTo>
                <a:cubicBezTo>
                  <a:pt x="18600" y="104809"/>
                  <a:pt x="18341" y="372"/>
                  <a:pt x="18341" y="372"/>
                </a:cubicBezTo>
                <a:cubicBezTo>
                  <a:pt x="17675" y="118"/>
                  <a:pt x="17013" y="1"/>
                  <a:pt x="1636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28"/>
          <p:cNvSpPr/>
          <p:nvPr/>
        </p:nvSpPr>
        <p:spPr>
          <a:xfrm flipH="1" rot="-8330669">
            <a:off x="8316692" y="383091"/>
            <a:ext cx="228180" cy="228257"/>
          </a:xfrm>
          <a:custGeom>
            <a:rect b="b" l="l" r="r" t="t"/>
            <a:pathLst>
              <a:path extrusionOk="0" h="2846" w="2845">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28"/>
          <p:cNvSpPr/>
          <p:nvPr/>
        </p:nvSpPr>
        <p:spPr>
          <a:xfrm rot="-5400000">
            <a:off x="-602001" y="3396741"/>
            <a:ext cx="1637425" cy="697169"/>
          </a:xfrm>
          <a:custGeom>
            <a:rect b="b" l="l" r="r" t="t"/>
            <a:pathLst>
              <a:path extrusionOk="0" h="7242" w="17010">
                <a:moveTo>
                  <a:pt x="1" y="1"/>
                </a:moveTo>
                <a:cubicBezTo>
                  <a:pt x="677" y="4099"/>
                  <a:pt x="4238" y="7242"/>
                  <a:pt x="8515" y="7242"/>
                </a:cubicBezTo>
                <a:cubicBezTo>
                  <a:pt x="12792" y="7242"/>
                  <a:pt x="16333" y="4099"/>
                  <a:pt x="1700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28"/>
          <p:cNvSpPr/>
          <p:nvPr/>
        </p:nvSpPr>
        <p:spPr>
          <a:xfrm rot="8100000">
            <a:off x="-459579" y="3916794"/>
            <a:ext cx="1402437" cy="1721733"/>
          </a:xfrm>
          <a:custGeom>
            <a:rect b="b" l="l" r="r" t="t"/>
            <a:pathLst>
              <a:path extrusionOk="0" h="68870" w="56098">
                <a:moveTo>
                  <a:pt x="27540" y="1"/>
                </a:moveTo>
                <a:cubicBezTo>
                  <a:pt x="25846" y="1"/>
                  <a:pt x="24016" y="377"/>
                  <a:pt x="22022" y="1226"/>
                </a:cubicBezTo>
                <a:cubicBezTo>
                  <a:pt x="3980" y="8924"/>
                  <a:pt x="18521" y="22730"/>
                  <a:pt x="17626" y="35302"/>
                </a:cubicBezTo>
                <a:cubicBezTo>
                  <a:pt x="16950" y="44552"/>
                  <a:pt x="1" y="49286"/>
                  <a:pt x="7799" y="60247"/>
                </a:cubicBezTo>
                <a:cubicBezTo>
                  <a:pt x="12119" y="66326"/>
                  <a:pt x="17081" y="68870"/>
                  <a:pt x="22065" y="68870"/>
                </a:cubicBezTo>
                <a:cubicBezTo>
                  <a:pt x="38955" y="68870"/>
                  <a:pt x="56098" y="39657"/>
                  <a:pt x="49355" y="19766"/>
                </a:cubicBezTo>
                <a:cubicBezTo>
                  <a:pt x="42898" y="13377"/>
                  <a:pt x="37638" y="1"/>
                  <a:pt x="2754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28"/>
          <p:cNvSpPr/>
          <p:nvPr/>
        </p:nvSpPr>
        <p:spPr>
          <a:xfrm flipH="1" rot="3807597">
            <a:off x="303431" y="3152760"/>
            <a:ext cx="349987" cy="350085"/>
          </a:xfrm>
          <a:custGeom>
            <a:rect b="b" l="l" r="r" t="t"/>
            <a:pathLst>
              <a:path extrusionOk="0" h="2846" w="2845">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6">
    <p:bg>
      <p:bgPr>
        <a:blipFill>
          <a:blip r:embed="rId2">
            <a:alphaModFix/>
          </a:blip>
          <a:stretch>
            <a:fillRect/>
          </a:stretch>
        </a:blipFill>
      </p:bgPr>
    </p:bg>
    <p:spTree>
      <p:nvGrpSpPr>
        <p:cNvPr id="578" name="Shape 578"/>
        <p:cNvGrpSpPr/>
        <p:nvPr/>
      </p:nvGrpSpPr>
      <p:grpSpPr>
        <a:xfrm>
          <a:off x="0" y="0"/>
          <a:ext cx="0" cy="0"/>
          <a:chOff x="0" y="0"/>
          <a:chExt cx="0" cy="0"/>
        </a:xfrm>
      </p:grpSpPr>
      <p:sp>
        <p:nvSpPr>
          <p:cNvPr id="579" name="Google Shape;579;p29"/>
          <p:cNvSpPr txBox="1"/>
          <p:nvPr>
            <p:ph type="ctrTitle"/>
          </p:nvPr>
        </p:nvSpPr>
        <p:spPr>
          <a:xfrm>
            <a:off x="1434412" y="1674860"/>
            <a:ext cx="1906500" cy="5778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2200"/>
              <a:buNone/>
              <a:defRPr sz="2200">
                <a:solidFill>
                  <a:schemeClr val="accent1"/>
                </a:solidFill>
              </a:defRPr>
            </a:lvl1pPr>
            <a:lvl2pPr lvl="1" rtl="0" algn="ctr">
              <a:spcBef>
                <a:spcPts val="0"/>
              </a:spcBef>
              <a:spcAft>
                <a:spcPts val="0"/>
              </a:spcAft>
              <a:buClr>
                <a:schemeClr val="dk2"/>
              </a:buClr>
              <a:buSzPts val="2200"/>
              <a:buFont typeface="Gaegu"/>
              <a:buNone/>
              <a:defRPr b="1" sz="2200">
                <a:solidFill>
                  <a:schemeClr val="dk2"/>
                </a:solidFill>
                <a:latin typeface="Gaegu"/>
                <a:ea typeface="Gaegu"/>
                <a:cs typeface="Gaegu"/>
                <a:sym typeface="Gaegu"/>
              </a:defRPr>
            </a:lvl2pPr>
            <a:lvl3pPr lvl="2" rtl="0" algn="ctr">
              <a:spcBef>
                <a:spcPts val="0"/>
              </a:spcBef>
              <a:spcAft>
                <a:spcPts val="0"/>
              </a:spcAft>
              <a:buClr>
                <a:schemeClr val="dk2"/>
              </a:buClr>
              <a:buSzPts val="2200"/>
              <a:buFont typeface="Gaegu"/>
              <a:buNone/>
              <a:defRPr b="1" sz="2200">
                <a:solidFill>
                  <a:schemeClr val="dk2"/>
                </a:solidFill>
                <a:latin typeface="Gaegu"/>
                <a:ea typeface="Gaegu"/>
                <a:cs typeface="Gaegu"/>
                <a:sym typeface="Gaegu"/>
              </a:defRPr>
            </a:lvl3pPr>
            <a:lvl4pPr lvl="3" rtl="0" algn="ctr">
              <a:spcBef>
                <a:spcPts val="0"/>
              </a:spcBef>
              <a:spcAft>
                <a:spcPts val="0"/>
              </a:spcAft>
              <a:buClr>
                <a:schemeClr val="dk2"/>
              </a:buClr>
              <a:buSzPts val="2200"/>
              <a:buFont typeface="Gaegu"/>
              <a:buNone/>
              <a:defRPr b="1" sz="2200">
                <a:solidFill>
                  <a:schemeClr val="dk2"/>
                </a:solidFill>
                <a:latin typeface="Gaegu"/>
                <a:ea typeface="Gaegu"/>
                <a:cs typeface="Gaegu"/>
                <a:sym typeface="Gaegu"/>
              </a:defRPr>
            </a:lvl4pPr>
            <a:lvl5pPr lvl="4" rtl="0" algn="ctr">
              <a:spcBef>
                <a:spcPts val="0"/>
              </a:spcBef>
              <a:spcAft>
                <a:spcPts val="0"/>
              </a:spcAft>
              <a:buClr>
                <a:schemeClr val="dk2"/>
              </a:buClr>
              <a:buSzPts val="2200"/>
              <a:buFont typeface="Gaegu"/>
              <a:buNone/>
              <a:defRPr b="1" sz="2200">
                <a:solidFill>
                  <a:schemeClr val="dk2"/>
                </a:solidFill>
                <a:latin typeface="Gaegu"/>
                <a:ea typeface="Gaegu"/>
                <a:cs typeface="Gaegu"/>
                <a:sym typeface="Gaegu"/>
              </a:defRPr>
            </a:lvl5pPr>
            <a:lvl6pPr lvl="5" rtl="0" algn="ctr">
              <a:spcBef>
                <a:spcPts val="0"/>
              </a:spcBef>
              <a:spcAft>
                <a:spcPts val="0"/>
              </a:spcAft>
              <a:buClr>
                <a:schemeClr val="dk2"/>
              </a:buClr>
              <a:buSzPts val="2200"/>
              <a:buFont typeface="Gaegu"/>
              <a:buNone/>
              <a:defRPr b="1" sz="2200">
                <a:solidFill>
                  <a:schemeClr val="dk2"/>
                </a:solidFill>
                <a:latin typeface="Gaegu"/>
                <a:ea typeface="Gaegu"/>
                <a:cs typeface="Gaegu"/>
                <a:sym typeface="Gaegu"/>
              </a:defRPr>
            </a:lvl6pPr>
            <a:lvl7pPr lvl="6" rtl="0" algn="ctr">
              <a:spcBef>
                <a:spcPts val="0"/>
              </a:spcBef>
              <a:spcAft>
                <a:spcPts val="0"/>
              </a:spcAft>
              <a:buClr>
                <a:schemeClr val="dk2"/>
              </a:buClr>
              <a:buSzPts val="2200"/>
              <a:buFont typeface="Gaegu"/>
              <a:buNone/>
              <a:defRPr b="1" sz="2200">
                <a:solidFill>
                  <a:schemeClr val="dk2"/>
                </a:solidFill>
                <a:latin typeface="Gaegu"/>
                <a:ea typeface="Gaegu"/>
                <a:cs typeface="Gaegu"/>
                <a:sym typeface="Gaegu"/>
              </a:defRPr>
            </a:lvl7pPr>
            <a:lvl8pPr lvl="7" rtl="0" algn="ctr">
              <a:spcBef>
                <a:spcPts val="0"/>
              </a:spcBef>
              <a:spcAft>
                <a:spcPts val="0"/>
              </a:spcAft>
              <a:buClr>
                <a:schemeClr val="dk2"/>
              </a:buClr>
              <a:buSzPts val="2200"/>
              <a:buFont typeface="Gaegu"/>
              <a:buNone/>
              <a:defRPr b="1" sz="2200">
                <a:solidFill>
                  <a:schemeClr val="dk2"/>
                </a:solidFill>
                <a:latin typeface="Gaegu"/>
                <a:ea typeface="Gaegu"/>
                <a:cs typeface="Gaegu"/>
                <a:sym typeface="Gaegu"/>
              </a:defRPr>
            </a:lvl8pPr>
            <a:lvl9pPr lvl="8" rtl="0" algn="ctr">
              <a:spcBef>
                <a:spcPts val="0"/>
              </a:spcBef>
              <a:spcAft>
                <a:spcPts val="0"/>
              </a:spcAft>
              <a:buClr>
                <a:schemeClr val="dk2"/>
              </a:buClr>
              <a:buSzPts val="2200"/>
              <a:buFont typeface="Gaegu"/>
              <a:buNone/>
              <a:defRPr b="1" sz="2200">
                <a:solidFill>
                  <a:schemeClr val="dk2"/>
                </a:solidFill>
                <a:latin typeface="Gaegu"/>
                <a:ea typeface="Gaegu"/>
                <a:cs typeface="Gaegu"/>
                <a:sym typeface="Gaegu"/>
              </a:defRPr>
            </a:lvl9pPr>
          </a:lstStyle>
          <a:p/>
        </p:txBody>
      </p:sp>
      <p:sp>
        <p:nvSpPr>
          <p:cNvPr id="580" name="Google Shape;580;p29"/>
          <p:cNvSpPr txBox="1"/>
          <p:nvPr>
            <p:ph idx="1" type="subTitle"/>
          </p:nvPr>
        </p:nvSpPr>
        <p:spPr>
          <a:xfrm>
            <a:off x="1422088" y="2121288"/>
            <a:ext cx="1931100" cy="3678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1000"/>
              <a:buNone/>
              <a:defRPr b="0" sz="1400"/>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581" name="Google Shape;581;p29"/>
          <p:cNvSpPr txBox="1"/>
          <p:nvPr>
            <p:ph idx="2" type="ctrTitle"/>
          </p:nvPr>
        </p:nvSpPr>
        <p:spPr>
          <a:xfrm>
            <a:off x="3602350" y="1671460"/>
            <a:ext cx="1906500" cy="5778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2200"/>
              <a:buNone/>
              <a:defRPr sz="2200">
                <a:solidFill>
                  <a:schemeClr val="accent4"/>
                </a:solidFill>
              </a:defRPr>
            </a:lvl1pPr>
            <a:lvl2pPr lvl="1" rtl="0" algn="ctr">
              <a:spcBef>
                <a:spcPts val="0"/>
              </a:spcBef>
              <a:spcAft>
                <a:spcPts val="0"/>
              </a:spcAft>
              <a:buClr>
                <a:schemeClr val="dk2"/>
              </a:buClr>
              <a:buSzPts val="2200"/>
              <a:buFont typeface="Gaegu"/>
              <a:buNone/>
              <a:defRPr b="1" sz="2200">
                <a:solidFill>
                  <a:schemeClr val="dk2"/>
                </a:solidFill>
                <a:latin typeface="Gaegu"/>
                <a:ea typeface="Gaegu"/>
                <a:cs typeface="Gaegu"/>
                <a:sym typeface="Gaegu"/>
              </a:defRPr>
            </a:lvl2pPr>
            <a:lvl3pPr lvl="2" rtl="0" algn="ctr">
              <a:spcBef>
                <a:spcPts val="0"/>
              </a:spcBef>
              <a:spcAft>
                <a:spcPts val="0"/>
              </a:spcAft>
              <a:buClr>
                <a:schemeClr val="dk2"/>
              </a:buClr>
              <a:buSzPts val="2200"/>
              <a:buFont typeface="Gaegu"/>
              <a:buNone/>
              <a:defRPr b="1" sz="2200">
                <a:solidFill>
                  <a:schemeClr val="dk2"/>
                </a:solidFill>
                <a:latin typeface="Gaegu"/>
                <a:ea typeface="Gaegu"/>
                <a:cs typeface="Gaegu"/>
                <a:sym typeface="Gaegu"/>
              </a:defRPr>
            </a:lvl3pPr>
            <a:lvl4pPr lvl="3" rtl="0" algn="ctr">
              <a:spcBef>
                <a:spcPts val="0"/>
              </a:spcBef>
              <a:spcAft>
                <a:spcPts val="0"/>
              </a:spcAft>
              <a:buClr>
                <a:schemeClr val="dk2"/>
              </a:buClr>
              <a:buSzPts val="2200"/>
              <a:buFont typeface="Gaegu"/>
              <a:buNone/>
              <a:defRPr b="1" sz="2200">
                <a:solidFill>
                  <a:schemeClr val="dk2"/>
                </a:solidFill>
                <a:latin typeface="Gaegu"/>
                <a:ea typeface="Gaegu"/>
                <a:cs typeface="Gaegu"/>
                <a:sym typeface="Gaegu"/>
              </a:defRPr>
            </a:lvl4pPr>
            <a:lvl5pPr lvl="4" rtl="0" algn="ctr">
              <a:spcBef>
                <a:spcPts val="0"/>
              </a:spcBef>
              <a:spcAft>
                <a:spcPts val="0"/>
              </a:spcAft>
              <a:buClr>
                <a:schemeClr val="dk2"/>
              </a:buClr>
              <a:buSzPts val="2200"/>
              <a:buFont typeface="Gaegu"/>
              <a:buNone/>
              <a:defRPr b="1" sz="2200">
                <a:solidFill>
                  <a:schemeClr val="dk2"/>
                </a:solidFill>
                <a:latin typeface="Gaegu"/>
                <a:ea typeface="Gaegu"/>
                <a:cs typeface="Gaegu"/>
                <a:sym typeface="Gaegu"/>
              </a:defRPr>
            </a:lvl5pPr>
            <a:lvl6pPr lvl="5" rtl="0" algn="ctr">
              <a:spcBef>
                <a:spcPts val="0"/>
              </a:spcBef>
              <a:spcAft>
                <a:spcPts val="0"/>
              </a:spcAft>
              <a:buClr>
                <a:schemeClr val="dk2"/>
              </a:buClr>
              <a:buSzPts val="2200"/>
              <a:buFont typeface="Gaegu"/>
              <a:buNone/>
              <a:defRPr b="1" sz="2200">
                <a:solidFill>
                  <a:schemeClr val="dk2"/>
                </a:solidFill>
                <a:latin typeface="Gaegu"/>
                <a:ea typeface="Gaegu"/>
                <a:cs typeface="Gaegu"/>
                <a:sym typeface="Gaegu"/>
              </a:defRPr>
            </a:lvl6pPr>
            <a:lvl7pPr lvl="6" rtl="0" algn="ctr">
              <a:spcBef>
                <a:spcPts val="0"/>
              </a:spcBef>
              <a:spcAft>
                <a:spcPts val="0"/>
              </a:spcAft>
              <a:buClr>
                <a:schemeClr val="dk2"/>
              </a:buClr>
              <a:buSzPts val="2200"/>
              <a:buFont typeface="Gaegu"/>
              <a:buNone/>
              <a:defRPr b="1" sz="2200">
                <a:solidFill>
                  <a:schemeClr val="dk2"/>
                </a:solidFill>
                <a:latin typeface="Gaegu"/>
                <a:ea typeface="Gaegu"/>
                <a:cs typeface="Gaegu"/>
                <a:sym typeface="Gaegu"/>
              </a:defRPr>
            </a:lvl7pPr>
            <a:lvl8pPr lvl="7" rtl="0" algn="ctr">
              <a:spcBef>
                <a:spcPts val="0"/>
              </a:spcBef>
              <a:spcAft>
                <a:spcPts val="0"/>
              </a:spcAft>
              <a:buClr>
                <a:schemeClr val="dk2"/>
              </a:buClr>
              <a:buSzPts val="2200"/>
              <a:buFont typeface="Gaegu"/>
              <a:buNone/>
              <a:defRPr b="1" sz="2200">
                <a:solidFill>
                  <a:schemeClr val="dk2"/>
                </a:solidFill>
                <a:latin typeface="Gaegu"/>
                <a:ea typeface="Gaegu"/>
                <a:cs typeface="Gaegu"/>
                <a:sym typeface="Gaegu"/>
              </a:defRPr>
            </a:lvl8pPr>
            <a:lvl9pPr lvl="8" rtl="0" algn="ctr">
              <a:spcBef>
                <a:spcPts val="0"/>
              </a:spcBef>
              <a:spcAft>
                <a:spcPts val="0"/>
              </a:spcAft>
              <a:buClr>
                <a:schemeClr val="dk2"/>
              </a:buClr>
              <a:buSzPts val="2200"/>
              <a:buFont typeface="Gaegu"/>
              <a:buNone/>
              <a:defRPr b="1" sz="2200">
                <a:solidFill>
                  <a:schemeClr val="dk2"/>
                </a:solidFill>
                <a:latin typeface="Gaegu"/>
                <a:ea typeface="Gaegu"/>
                <a:cs typeface="Gaegu"/>
                <a:sym typeface="Gaegu"/>
              </a:defRPr>
            </a:lvl9pPr>
          </a:lstStyle>
          <a:p/>
        </p:txBody>
      </p:sp>
      <p:sp>
        <p:nvSpPr>
          <p:cNvPr id="582" name="Google Shape;582;p29"/>
          <p:cNvSpPr txBox="1"/>
          <p:nvPr>
            <p:ph idx="3" type="subTitle"/>
          </p:nvPr>
        </p:nvSpPr>
        <p:spPr>
          <a:xfrm>
            <a:off x="3581649" y="2121300"/>
            <a:ext cx="1906500" cy="3678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1000"/>
              <a:buNone/>
              <a:defRPr b="0" sz="1400"/>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583" name="Google Shape;583;p29"/>
          <p:cNvSpPr txBox="1"/>
          <p:nvPr>
            <p:ph idx="4" type="ctrTitle"/>
          </p:nvPr>
        </p:nvSpPr>
        <p:spPr>
          <a:xfrm>
            <a:off x="5770300" y="1671485"/>
            <a:ext cx="1906500" cy="5778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2200"/>
              <a:buNone/>
              <a:defRPr sz="2200">
                <a:solidFill>
                  <a:schemeClr val="accent3"/>
                </a:solidFill>
              </a:defRPr>
            </a:lvl1pPr>
            <a:lvl2pPr lvl="1" rtl="0" algn="ctr">
              <a:spcBef>
                <a:spcPts val="0"/>
              </a:spcBef>
              <a:spcAft>
                <a:spcPts val="0"/>
              </a:spcAft>
              <a:buClr>
                <a:schemeClr val="dk2"/>
              </a:buClr>
              <a:buSzPts val="2200"/>
              <a:buFont typeface="Gaegu"/>
              <a:buNone/>
              <a:defRPr b="1" sz="2200">
                <a:solidFill>
                  <a:schemeClr val="dk2"/>
                </a:solidFill>
                <a:latin typeface="Gaegu"/>
                <a:ea typeface="Gaegu"/>
                <a:cs typeface="Gaegu"/>
                <a:sym typeface="Gaegu"/>
              </a:defRPr>
            </a:lvl2pPr>
            <a:lvl3pPr lvl="2" rtl="0" algn="ctr">
              <a:spcBef>
                <a:spcPts val="0"/>
              </a:spcBef>
              <a:spcAft>
                <a:spcPts val="0"/>
              </a:spcAft>
              <a:buClr>
                <a:schemeClr val="dk2"/>
              </a:buClr>
              <a:buSzPts val="2200"/>
              <a:buFont typeface="Gaegu"/>
              <a:buNone/>
              <a:defRPr b="1" sz="2200">
                <a:solidFill>
                  <a:schemeClr val="dk2"/>
                </a:solidFill>
                <a:latin typeface="Gaegu"/>
                <a:ea typeface="Gaegu"/>
                <a:cs typeface="Gaegu"/>
                <a:sym typeface="Gaegu"/>
              </a:defRPr>
            </a:lvl3pPr>
            <a:lvl4pPr lvl="3" rtl="0" algn="ctr">
              <a:spcBef>
                <a:spcPts val="0"/>
              </a:spcBef>
              <a:spcAft>
                <a:spcPts val="0"/>
              </a:spcAft>
              <a:buClr>
                <a:schemeClr val="dk2"/>
              </a:buClr>
              <a:buSzPts val="2200"/>
              <a:buFont typeface="Gaegu"/>
              <a:buNone/>
              <a:defRPr b="1" sz="2200">
                <a:solidFill>
                  <a:schemeClr val="dk2"/>
                </a:solidFill>
                <a:latin typeface="Gaegu"/>
                <a:ea typeface="Gaegu"/>
                <a:cs typeface="Gaegu"/>
                <a:sym typeface="Gaegu"/>
              </a:defRPr>
            </a:lvl4pPr>
            <a:lvl5pPr lvl="4" rtl="0" algn="ctr">
              <a:spcBef>
                <a:spcPts val="0"/>
              </a:spcBef>
              <a:spcAft>
                <a:spcPts val="0"/>
              </a:spcAft>
              <a:buClr>
                <a:schemeClr val="dk2"/>
              </a:buClr>
              <a:buSzPts val="2200"/>
              <a:buFont typeface="Gaegu"/>
              <a:buNone/>
              <a:defRPr b="1" sz="2200">
                <a:solidFill>
                  <a:schemeClr val="dk2"/>
                </a:solidFill>
                <a:latin typeface="Gaegu"/>
                <a:ea typeface="Gaegu"/>
                <a:cs typeface="Gaegu"/>
                <a:sym typeface="Gaegu"/>
              </a:defRPr>
            </a:lvl5pPr>
            <a:lvl6pPr lvl="5" rtl="0" algn="ctr">
              <a:spcBef>
                <a:spcPts val="0"/>
              </a:spcBef>
              <a:spcAft>
                <a:spcPts val="0"/>
              </a:spcAft>
              <a:buClr>
                <a:schemeClr val="dk2"/>
              </a:buClr>
              <a:buSzPts val="2200"/>
              <a:buFont typeface="Gaegu"/>
              <a:buNone/>
              <a:defRPr b="1" sz="2200">
                <a:solidFill>
                  <a:schemeClr val="dk2"/>
                </a:solidFill>
                <a:latin typeface="Gaegu"/>
                <a:ea typeface="Gaegu"/>
                <a:cs typeface="Gaegu"/>
                <a:sym typeface="Gaegu"/>
              </a:defRPr>
            </a:lvl6pPr>
            <a:lvl7pPr lvl="6" rtl="0" algn="ctr">
              <a:spcBef>
                <a:spcPts val="0"/>
              </a:spcBef>
              <a:spcAft>
                <a:spcPts val="0"/>
              </a:spcAft>
              <a:buClr>
                <a:schemeClr val="dk2"/>
              </a:buClr>
              <a:buSzPts val="2200"/>
              <a:buFont typeface="Gaegu"/>
              <a:buNone/>
              <a:defRPr b="1" sz="2200">
                <a:solidFill>
                  <a:schemeClr val="dk2"/>
                </a:solidFill>
                <a:latin typeface="Gaegu"/>
                <a:ea typeface="Gaegu"/>
                <a:cs typeface="Gaegu"/>
                <a:sym typeface="Gaegu"/>
              </a:defRPr>
            </a:lvl7pPr>
            <a:lvl8pPr lvl="7" rtl="0" algn="ctr">
              <a:spcBef>
                <a:spcPts val="0"/>
              </a:spcBef>
              <a:spcAft>
                <a:spcPts val="0"/>
              </a:spcAft>
              <a:buClr>
                <a:schemeClr val="dk2"/>
              </a:buClr>
              <a:buSzPts val="2200"/>
              <a:buFont typeface="Gaegu"/>
              <a:buNone/>
              <a:defRPr b="1" sz="2200">
                <a:solidFill>
                  <a:schemeClr val="dk2"/>
                </a:solidFill>
                <a:latin typeface="Gaegu"/>
                <a:ea typeface="Gaegu"/>
                <a:cs typeface="Gaegu"/>
                <a:sym typeface="Gaegu"/>
              </a:defRPr>
            </a:lvl8pPr>
            <a:lvl9pPr lvl="8" rtl="0" algn="ctr">
              <a:spcBef>
                <a:spcPts val="0"/>
              </a:spcBef>
              <a:spcAft>
                <a:spcPts val="0"/>
              </a:spcAft>
              <a:buClr>
                <a:schemeClr val="dk2"/>
              </a:buClr>
              <a:buSzPts val="2200"/>
              <a:buFont typeface="Gaegu"/>
              <a:buNone/>
              <a:defRPr b="1" sz="2200">
                <a:solidFill>
                  <a:schemeClr val="dk2"/>
                </a:solidFill>
                <a:latin typeface="Gaegu"/>
                <a:ea typeface="Gaegu"/>
                <a:cs typeface="Gaegu"/>
                <a:sym typeface="Gaegu"/>
              </a:defRPr>
            </a:lvl9pPr>
          </a:lstStyle>
          <a:p/>
        </p:txBody>
      </p:sp>
      <p:sp>
        <p:nvSpPr>
          <p:cNvPr id="584" name="Google Shape;584;p29"/>
          <p:cNvSpPr txBox="1"/>
          <p:nvPr>
            <p:ph idx="5" type="subTitle"/>
          </p:nvPr>
        </p:nvSpPr>
        <p:spPr>
          <a:xfrm>
            <a:off x="5770300" y="2121300"/>
            <a:ext cx="1989300" cy="3678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1000"/>
              <a:buNone/>
              <a:defRPr b="0" sz="1400"/>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585" name="Google Shape;585;p29"/>
          <p:cNvSpPr txBox="1"/>
          <p:nvPr>
            <p:ph idx="6" type="ctrTitle"/>
          </p:nvPr>
        </p:nvSpPr>
        <p:spPr>
          <a:xfrm>
            <a:off x="1434412" y="3352985"/>
            <a:ext cx="1906500" cy="5778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2200"/>
              <a:buNone/>
              <a:defRPr sz="2200">
                <a:solidFill>
                  <a:schemeClr val="accent6"/>
                </a:solidFill>
              </a:defRPr>
            </a:lvl1pPr>
            <a:lvl2pPr lvl="1" rtl="0" algn="ctr">
              <a:spcBef>
                <a:spcPts val="0"/>
              </a:spcBef>
              <a:spcAft>
                <a:spcPts val="0"/>
              </a:spcAft>
              <a:buClr>
                <a:schemeClr val="dk2"/>
              </a:buClr>
              <a:buSzPts val="2200"/>
              <a:buFont typeface="Gaegu"/>
              <a:buNone/>
              <a:defRPr b="1" sz="2200">
                <a:solidFill>
                  <a:schemeClr val="dk2"/>
                </a:solidFill>
                <a:latin typeface="Gaegu"/>
                <a:ea typeface="Gaegu"/>
                <a:cs typeface="Gaegu"/>
                <a:sym typeface="Gaegu"/>
              </a:defRPr>
            </a:lvl2pPr>
            <a:lvl3pPr lvl="2" rtl="0" algn="ctr">
              <a:spcBef>
                <a:spcPts val="0"/>
              </a:spcBef>
              <a:spcAft>
                <a:spcPts val="0"/>
              </a:spcAft>
              <a:buClr>
                <a:schemeClr val="dk2"/>
              </a:buClr>
              <a:buSzPts val="2200"/>
              <a:buFont typeface="Gaegu"/>
              <a:buNone/>
              <a:defRPr b="1" sz="2200">
                <a:solidFill>
                  <a:schemeClr val="dk2"/>
                </a:solidFill>
                <a:latin typeface="Gaegu"/>
                <a:ea typeface="Gaegu"/>
                <a:cs typeface="Gaegu"/>
                <a:sym typeface="Gaegu"/>
              </a:defRPr>
            </a:lvl3pPr>
            <a:lvl4pPr lvl="3" rtl="0" algn="ctr">
              <a:spcBef>
                <a:spcPts val="0"/>
              </a:spcBef>
              <a:spcAft>
                <a:spcPts val="0"/>
              </a:spcAft>
              <a:buClr>
                <a:schemeClr val="dk2"/>
              </a:buClr>
              <a:buSzPts val="2200"/>
              <a:buFont typeface="Gaegu"/>
              <a:buNone/>
              <a:defRPr b="1" sz="2200">
                <a:solidFill>
                  <a:schemeClr val="dk2"/>
                </a:solidFill>
                <a:latin typeface="Gaegu"/>
                <a:ea typeface="Gaegu"/>
                <a:cs typeface="Gaegu"/>
                <a:sym typeface="Gaegu"/>
              </a:defRPr>
            </a:lvl4pPr>
            <a:lvl5pPr lvl="4" rtl="0" algn="ctr">
              <a:spcBef>
                <a:spcPts val="0"/>
              </a:spcBef>
              <a:spcAft>
                <a:spcPts val="0"/>
              </a:spcAft>
              <a:buClr>
                <a:schemeClr val="dk2"/>
              </a:buClr>
              <a:buSzPts val="2200"/>
              <a:buFont typeface="Gaegu"/>
              <a:buNone/>
              <a:defRPr b="1" sz="2200">
                <a:solidFill>
                  <a:schemeClr val="dk2"/>
                </a:solidFill>
                <a:latin typeface="Gaegu"/>
                <a:ea typeface="Gaegu"/>
                <a:cs typeface="Gaegu"/>
                <a:sym typeface="Gaegu"/>
              </a:defRPr>
            </a:lvl5pPr>
            <a:lvl6pPr lvl="5" rtl="0" algn="ctr">
              <a:spcBef>
                <a:spcPts val="0"/>
              </a:spcBef>
              <a:spcAft>
                <a:spcPts val="0"/>
              </a:spcAft>
              <a:buClr>
                <a:schemeClr val="dk2"/>
              </a:buClr>
              <a:buSzPts val="2200"/>
              <a:buFont typeface="Gaegu"/>
              <a:buNone/>
              <a:defRPr b="1" sz="2200">
                <a:solidFill>
                  <a:schemeClr val="dk2"/>
                </a:solidFill>
                <a:latin typeface="Gaegu"/>
                <a:ea typeface="Gaegu"/>
                <a:cs typeface="Gaegu"/>
                <a:sym typeface="Gaegu"/>
              </a:defRPr>
            </a:lvl6pPr>
            <a:lvl7pPr lvl="6" rtl="0" algn="ctr">
              <a:spcBef>
                <a:spcPts val="0"/>
              </a:spcBef>
              <a:spcAft>
                <a:spcPts val="0"/>
              </a:spcAft>
              <a:buClr>
                <a:schemeClr val="dk2"/>
              </a:buClr>
              <a:buSzPts val="2200"/>
              <a:buFont typeface="Gaegu"/>
              <a:buNone/>
              <a:defRPr b="1" sz="2200">
                <a:solidFill>
                  <a:schemeClr val="dk2"/>
                </a:solidFill>
                <a:latin typeface="Gaegu"/>
                <a:ea typeface="Gaegu"/>
                <a:cs typeface="Gaegu"/>
                <a:sym typeface="Gaegu"/>
              </a:defRPr>
            </a:lvl7pPr>
            <a:lvl8pPr lvl="7" rtl="0" algn="ctr">
              <a:spcBef>
                <a:spcPts val="0"/>
              </a:spcBef>
              <a:spcAft>
                <a:spcPts val="0"/>
              </a:spcAft>
              <a:buClr>
                <a:schemeClr val="dk2"/>
              </a:buClr>
              <a:buSzPts val="2200"/>
              <a:buFont typeface="Gaegu"/>
              <a:buNone/>
              <a:defRPr b="1" sz="2200">
                <a:solidFill>
                  <a:schemeClr val="dk2"/>
                </a:solidFill>
                <a:latin typeface="Gaegu"/>
                <a:ea typeface="Gaegu"/>
                <a:cs typeface="Gaegu"/>
                <a:sym typeface="Gaegu"/>
              </a:defRPr>
            </a:lvl8pPr>
            <a:lvl9pPr lvl="8" rtl="0" algn="ctr">
              <a:spcBef>
                <a:spcPts val="0"/>
              </a:spcBef>
              <a:spcAft>
                <a:spcPts val="0"/>
              </a:spcAft>
              <a:buClr>
                <a:schemeClr val="dk2"/>
              </a:buClr>
              <a:buSzPts val="2200"/>
              <a:buFont typeface="Gaegu"/>
              <a:buNone/>
              <a:defRPr b="1" sz="2200">
                <a:solidFill>
                  <a:schemeClr val="dk2"/>
                </a:solidFill>
                <a:latin typeface="Gaegu"/>
                <a:ea typeface="Gaegu"/>
                <a:cs typeface="Gaegu"/>
                <a:sym typeface="Gaegu"/>
              </a:defRPr>
            </a:lvl9pPr>
          </a:lstStyle>
          <a:p/>
        </p:txBody>
      </p:sp>
      <p:sp>
        <p:nvSpPr>
          <p:cNvPr id="586" name="Google Shape;586;p29"/>
          <p:cNvSpPr txBox="1"/>
          <p:nvPr>
            <p:ph idx="7" type="subTitle"/>
          </p:nvPr>
        </p:nvSpPr>
        <p:spPr>
          <a:xfrm>
            <a:off x="1434375" y="3875625"/>
            <a:ext cx="1906500" cy="3678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1400"/>
              <a:buNone/>
              <a:defRPr b="0" sz="1400"/>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587" name="Google Shape;587;p29"/>
          <p:cNvSpPr txBox="1"/>
          <p:nvPr>
            <p:ph idx="8" type="ctrTitle"/>
          </p:nvPr>
        </p:nvSpPr>
        <p:spPr>
          <a:xfrm>
            <a:off x="3602350" y="3349585"/>
            <a:ext cx="1906500" cy="5778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2200"/>
              <a:buNone/>
              <a:defRPr sz="2200">
                <a:solidFill>
                  <a:schemeClr val="accent2"/>
                </a:solidFill>
              </a:defRPr>
            </a:lvl1pPr>
            <a:lvl2pPr lvl="1" rtl="0" algn="ctr">
              <a:spcBef>
                <a:spcPts val="0"/>
              </a:spcBef>
              <a:spcAft>
                <a:spcPts val="0"/>
              </a:spcAft>
              <a:buClr>
                <a:schemeClr val="dk2"/>
              </a:buClr>
              <a:buSzPts val="2200"/>
              <a:buFont typeface="Gaegu"/>
              <a:buNone/>
              <a:defRPr b="1" sz="2200">
                <a:solidFill>
                  <a:schemeClr val="dk2"/>
                </a:solidFill>
                <a:latin typeface="Gaegu"/>
                <a:ea typeface="Gaegu"/>
                <a:cs typeface="Gaegu"/>
                <a:sym typeface="Gaegu"/>
              </a:defRPr>
            </a:lvl2pPr>
            <a:lvl3pPr lvl="2" rtl="0" algn="ctr">
              <a:spcBef>
                <a:spcPts val="0"/>
              </a:spcBef>
              <a:spcAft>
                <a:spcPts val="0"/>
              </a:spcAft>
              <a:buClr>
                <a:schemeClr val="dk2"/>
              </a:buClr>
              <a:buSzPts val="2200"/>
              <a:buFont typeface="Gaegu"/>
              <a:buNone/>
              <a:defRPr b="1" sz="2200">
                <a:solidFill>
                  <a:schemeClr val="dk2"/>
                </a:solidFill>
                <a:latin typeface="Gaegu"/>
                <a:ea typeface="Gaegu"/>
                <a:cs typeface="Gaegu"/>
                <a:sym typeface="Gaegu"/>
              </a:defRPr>
            </a:lvl3pPr>
            <a:lvl4pPr lvl="3" rtl="0" algn="ctr">
              <a:spcBef>
                <a:spcPts val="0"/>
              </a:spcBef>
              <a:spcAft>
                <a:spcPts val="0"/>
              </a:spcAft>
              <a:buClr>
                <a:schemeClr val="dk2"/>
              </a:buClr>
              <a:buSzPts val="2200"/>
              <a:buFont typeface="Gaegu"/>
              <a:buNone/>
              <a:defRPr b="1" sz="2200">
                <a:solidFill>
                  <a:schemeClr val="dk2"/>
                </a:solidFill>
                <a:latin typeface="Gaegu"/>
                <a:ea typeface="Gaegu"/>
                <a:cs typeface="Gaegu"/>
                <a:sym typeface="Gaegu"/>
              </a:defRPr>
            </a:lvl4pPr>
            <a:lvl5pPr lvl="4" rtl="0" algn="ctr">
              <a:spcBef>
                <a:spcPts val="0"/>
              </a:spcBef>
              <a:spcAft>
                <a:spcPts val="0"/>
              </a:spcAft>
              <a:buClr>
                <a:schemeClr val="dk2"/>
              </a:buClr>
              <a:buSzPts val="2200"/>
              <a:buFont typeface="Gaegu"/>
              <a:buNone/>
              <a:defRPr b="1" sz="2200">
                <a:solidFill>
                  <a:schemeClr val="dk2"/>
                </a:solidFill>
                <a:latin typeface="Gaegu"/>
                <a:ea typeface="Gaegu"/>
                <a:cs typeface="Gaegu"/>
                <a:sym typeface="Gaegu"/>
              </a:defRPr>
            </a:lvl5pPr>
            <a:lvl6pPr lvl="5" rtl="0" algn="ctr">
              <a:spcBef>
                <a:spcPts val="0"/>
              </a:spcBef>
              <a:spcAft>
                <a:spcPts val="0"/>
              </a:spcAft>
              <a:buClr>
                <a:schemeClr val="dk2"/>
              </a:buClr>
              <a:buSzPts val="2200"/>
              <a:buFont typeface="Gaegu"/>
              <a:buNone/>
              <a:defRPr b="1" sz="2200">
                <a:solidFill>
                  <a:schemeClr val="dk2"/>
                </a:solidFill>
                <a:latin typeface="Gaegu"/>
                <a:ea typeface="Gaegu"/>
                <a:cs typeface="Gaegu"/>
                <a:sym typeface="Gaegu"/>
              </a:defRPr>
            </a:lvl6pPr>
            <a:lvl7pPr lvl="6" rtl="0" algn="ctr">
              <a:spcBef>
                <a:spcPts val="0"/>
              </a:spcBef>
              <a:spcAft>
                <a:spcPts val="0"/>
              </a:spcAft>
              <a:buClr>
                <a:schemeClr val="dk2"/>
              </a:buClr>
              <a:buSzPts val="2200"/>
              <a:buFont typeface="Gaegu"/>
              <a:buNone/>
              <a:defRPr b="1" sz="2200">
                <a:solidFill>
                  <a:schemeClr val="dk2"/>
                </a:solidFill>
                <a:latin typeface="Gaegu"/>
                <a:ea typeface="Gaegu"/>
                <a:cs typeface="Gaegu"/>
                <a:sym typeface="Gaegu"/>
              </a:defRPr>
            </a:lvl7pPr>
            <a:lvl8pPr lvl="7" rtl="0" algn="ctr">
              <a:spcBef>
                <a:spcPts val="0"/>
              </a:spcBef>
              <a:spcAft>
                <a:spcPts val="0"/>
              </a:spcAft>
              <a:buClr>
                <a:schemeClr val="dk2"/>
              </a:buClr>
              <a:buSzPts val="2200"/>
              <a:buFont typeface="Gaegu"/>
              <a:buNone/>
              <a:defRPr b="1" sz="2200">
                <a:solidFill>
                  <a:schemeClr val="dk2"/>
                </a:solidFill>
                <a:latin typeface="Gaegu"/>
                <a:ea typeface="Gaegu"/>
                <a:cs typeface="Gaegu"/>
                <a:sym typeface="Gaegu"/>
              </a:defRPr>
            </a:lvl8pPr>
            <a:lvl9pPr lvl="8" rtl="0" algn="ctr">
              <a:spcBef>
                <a:spcPts val="0"/>
              </a:spcBef>
              <a:spcAft>
                <a:spcPts val="0"/>
              </a:spcAft>
              <a:buClr>
                <a:schemeClr val="dk2"/>
              </a:buClr>
              <a:buSzPts val="2200"/>
              <a:buFont typeface="Gaegu"/>
              <a:buNone/>
              <a:defRPr b="1" sz="2200">
                <a:solidFill>
                  <a:schemeClr val="dk2"/>
                </a:solidFill>
                <a:latin typeface="Gaegu"/>
                <a:ea typeface="Gaegu"/>
                <a:cs typeface="Gaegu"/>
                <a:sym typeface="Gaegu"/>
              </a:defRPr>
            </a:lvl9pPr>
          </a:lstStyle>
          <a:p/>
        </p:txBody>
      </p:sp>
      <p:sp>
        <p:nvSpPr>
          <p:cNvPr id="588" name="Google Shape;588;p29"/>
          <p:cNvSpPr txBox="1"/>
          <p:nvPr>
            <p:ph idx="9" type="subTitle"/>
          </p:nvPr>
        </p:nvSpPr>
        <p:spPr>
          <a:xfrm>
            <a:off x="3540262" y="3875625"/>
            <a:ext cx="1989300" cy="3678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1400"/>
              <a:buNone/>
              <a:defRPr b="0" sz="1400"/>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589" name="Google Shape;589;p29"/>
          <p:cNvSpPr txBox="1"/>
          <p:nvPr>
            <p:ph idx="13" type="ctrTitle"/>
          </p:nvPr>
        </p:nvSpPr>
        <p:spPr>
          <a:xfrm>
            <a:off x="5770300" y="3349610"/>
            <a:ext cx="1906500" cy="5778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2200"/>
              <a:buNone/>
              <a:defRPr sz="2200">
                <a:solidFill>
                  <a:schemeClr val="accent5"/>
                </a:solidFill>
              </a:defRPr>
            </a:lvl1pPr>
            <a:lvl2pPr lvl="1" rtl="0" algn="ctr">
              <a:spcBef>
                <a:spcPts val="0"/>
              </a:spcBef>
              <a:spcAft>
                <a:spcPts val="0"/>
              </a:spcAft>
              <a:buClr>
                <a:schemeClr val="dk2"/>
              </a:buClr>
              <a:buSzPts val="2200"/>
              <a:buFont typeface="Gaegu"/>
              <a:buNone/>
              <a:defRPr b="1" sz="2200">
                <a:solidFill>
                  <a:schemeClr val="dk2"/>
                </a:solidFill>
                <a:latin typeface="Gaegu"/>
                <a:ea typeface="Gaegu"/>
                <a:cs typeface="Gaegu"/>
                <a:sym typeface="Gaegu"/>
              </a:defRPr>
            </a:lvl2pPr>
            <a:lvl3pPr lvl="2" rtl="0" algn="ctr">
              <a:spcBef>
                <a:spcPts val="0"/>
              </a:spcBef>
              <a:spcAft>
                <a:spcPts val="0"/>
              </a:spcAft>
              <a:buClr>
                <a:schemeClr val="dk2"/>
              </a:buClr>
              <a:buSzPts val="2200"/>
              <a:buFont typeface="Gaegu"/>
              <a:buNone/>
              <a:defRPr b="1" sz="2200">
                <a:solidFill>
                  <a:schemeClr val="dk2"/>
                </a:solidFill>
                <a:latin typeface="Gaegu"/>
                <a:ea typeface="Gaegu"/>
                <a:cs typeface="Gaegu"/>
                <a:sym typeface="Gaegu"/>
              </a:defRPr>
            </a:lvl3pPr>
            <a:lvl4pPr lvl="3" rtl="0" algn="ctr">
              <a:spcBef>
                <a:spcPts val="0"/>
              </a:spcBef>
              <a:spcAft>
                <a:spcPts val="0"/>
              </a:spcAft>
              <a:buClr>
                <a:schemeClr val="dk2"/>
              </a:buClr>
              <a:buSzPts val="2200"/>
              <a:buFont typeface="Gaegu"/>
              <a:buNone/>
              <a:defRPr b="1" sz="2200">
                <a:solidFill>
                  <a:schemeClr val="dk2"/>
                </a:solidFill>
                <a:latin typeface="Gaegu"/>
                <a:ea typeface="Gaegu"/>
                <a:cs typeface="Gaegu"/>
                <a:sym typeface="Gaegu"/>
              </a:defRPr>
            </a:lvl4pPr>
            <a:lvl5pPr lvl="4" rtl="0" algn="ctr">
              <a:spcBef>
                <a:spcPts val="0"/>
              </a:spcBef>
              <a:spcAft>
                <a:spcPts val="0"/>
              </a:spcAft>
              <a:buClr>
                <a:schemeClr val="dk2"/>
              </a:buClr>
              <a:buSzPts val="2200"/>
              <a:buFont typeface="Gaegu"/>
              <a:buNone/>
              <a:defRPr b="1" sz="2200">
                <a:solidFill>
                  <a:schemeClr val="dk2"/>
                </a:solidFill>
                <a:latin typeface="Gaegu"/>
                <a:ea typeface="Gaegu"/>
                <a:cs typeface="Gaegu"/>
                <a:sym typeface="Gaegu"/>
              </a:defRPr>
            </a:lvl5pPr>
            <a:lvl6pPr lvl="5" rtl="0" algn="ctr">
              <a:spcBef>
                <a:spcPts val="0"/>
              </a:spcBef>
              <a:spcAft>
                <a:spcPts val="0"/>
              </a:spcAft>
              <a:buClr>
                <a:schemeClr val="dk2"/>
              </a:buClr>
              <a:buSzPts val="2200"/>
              <a:buFont typeface="Gaegu"/>
              <a:buNone/>
              <a:defRPr b="1" sz="2200">
                <a:solidFill>
                  <a:schemeClr val="dk2"/>
                </a:solidFill>
                <a:latin typeface="Gaegu"/>
                <a:ea typeface="Gaegu"/>
                <a:cs typeface="Gaegu"/>
                <a:sym typeface="Gaegu"/>
              </a:defRPr>
            </a:lvl6pPr>
            <a:lvl7pPr lvl="6" rtl="0" algn="ctr">
              <a:spcBef>
                <a:spcPts val="0"/>
              </a:spcBef>
              <a:spcAft>
                <a:spcPts val="0"/>
              </a:spcAft>
              <a:buClr>
                <a:schemeClr val="dk2"/>
              </a:buClr>
              <a:buSzPts val="2200"/>
              <a:buFont typeface="Gaegu"/>
              <a:buNone/>
              <a:defRPr b="1" sz="2200">
                <a:solidFill>
                  <a:schemeClr val="dk2"/>
                </a:solidFill>
                <a:latin typeface="Gaegu"/>
                <a:ea typeface="Gaegu"/>
                <a:cs typeface="Gaegu"/>
                <a:sym typeface="Gaegu"/>
              </a:defRPr>
            </a:lvl7pPr>
            <a:lvl8pPr lvl="7" rtl="0" algn="ctr">
              <a:spcBef>
                <a:spcPts val="0"/>
              </a:spcBef>
              <a:spcAft>
                <a:spcPts val="0"/>
              </a:spcAft>
              <a:buClr>
                <a:schemeClr val="dk2"/>
              </a:buClr>
              <a:buSzPts val="2200"/>
              <a:buFont typeface="Gaegu"/>
              <a:buNone/>
              <a:defRPr b="1" sz="2200">
                <a:solidFill>
                  <a:schemeClr val="dk2"/>
                </a:solidFill>
                <a:latin typeface="Gaegu"/>
                <a:ea typeface="Gaegu"/>
                <a:cs typeface="Gaegu"/>
                <a:sym typeface="Gaegu"/>
              </a:defRPr>
            </a:lvl8pPr>
            <a:lvl9pPr lvl="8" rtl="0" algn="ctr">
              <a:spcBef>
                <a:spcPts val="0"/>
              </a:spcBef>
              <a:spcAft>
                <a:spcPts val="0"/>
              </a:spcAft>
              <a:buClr>
                <a:schemeClr val="dk2"/>
              </a:buClr>
              <a:buSzPts val="2200"/>
              <a:buFont typeface="Gaegu"/>
              <a:buNone/>
              <a:defRPr b="1" sz="2200">
                <a:solidFill>
                  <a:schemeClr val="dk2"/>
                </a:solidFill>
                <a:latin typeface="Gaegu"/>
                <a:ea typeface="Gaegu"/>
                <a:cs typeface="Gaegu"/>
                <a:sym typeface="Gaegu"/>
              </a:defRPr>
            </a:lvl9pPr>
          </a:lstStyle>
          <a:p/>
        </p:txBody>
      </p:sp>
      <p:sp>
        <p:nvSpPr>
          <p:cNvPr id="590" name="Google Shape;590;p29"/>
          <p:cNvSpPr txBox="1"/>
          <p:nvPr>
            <p:ph idx="14" type="subTitle"/>
          </p:nvPr>
        </p:nvSpPr>
        <p:spPr>
          <a:xfrm>
            <a:off x="5728913" y="3875613"/>
            <a:ext cx="1989300" cy="3678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1400"/>
              <a:buNone/>
              <a:defRPr b="0" sz="1400"/>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591" name="Google Shape;591;p29"/>
          <p:cNvSpPr txBox="1"/>
          <p:nvPr>
            <p:ph idx="15" type="title"/>
          </p:nvPr>
        </p:nvSpPr>
        <p:spPr>
          <a:xfrm>
            <a:off x="660225" y="382675"/>
            <a:ext cx="77637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sz="3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92" name="Google Shape;592;p29"/>
          <p:cNvSpPr/>
          <p:nvPr/>
        </p:nvSpPr>
        <p:spPr>
          <a:xfrm>
            <a:off x="-348720" y="2737729"/>
            <a:ext cx="1119149" cy="2952450"/>
          </a:xfrm>
          <a:custGeom>
            <a:rect b="b" l="l" r="r" t="t"/>
            <a:pathLst>
              <a:path extrusionOk="0" h="89952" w="34097">
                <a:moveTo>
                  <a:pt x="6827" y="1"/>
                </a:moveTo>
                <a:cubicBezTo>
                  <a:pt x="4501" y="1"/>
                  <a:pt x="2262" y="226"/>
                  <a:pt x="338" y="633"/>
                </a:cubicBezTo>
                <a:lnTo>
                  <a:pt x="0" y="89951"/>
                </a:lnTo>
                <a:lnTo>
                  <a:pt x="8097" y="89812"/>
                </a:lnTo>
                <a:cubicBezTo>
                  <a:pt x="17327" y="89235"/>
                  <a:pt x="25980" y="83347"/>
                  <a:pt x="30058" y="75032"/>
                </a:cubicBezTo>
                <a:cubicBezTo>
                  <a:pt x="34096" y="66757"/>
                  <a:pt x="32763" y="55935"/>
                  <a:pt x="26338" y="49291"/>
                </a:cubicBezTo>
                <a:cubicBezTo>
                  <a:pt x="23653" y="46546"/>
                  <a:pt x="20271" y="44556"/>
                  <a:pt x="17645" y="41771"/>
                </a:cubicBezTo>
                <a:cubicBezTo>
                  <a:pt x="14999" y="38947"/>
                  <a:pt x="13129" y="34869"/>
                  <a:pt x="14502" y="31288"/>
                </a:cubicBezTo>
                <a:cubicBezTo>
                  <a:pt x="16093" y="27150"/>
                  <a:pt x="21086" y="25519"/>
                  <a:pt x="24011" y="22177"/>
                </a:cubicBezTo>
                <a:cubicBezTo>
                  <a:pt x="28327" y="17144"/>
                  <a:pt x="26796" y="8769"/>
                  <a:pt x="21842" y="4373"/>
                </a:cubicBezTo>
                <a:cubicBezTo>
                  <a:pt x="18358" y="1267"/>
                  <a:pt x="12345" y="1"/>
                  <a:pt x="682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29"/>
          <p:cNvSpPr/>
          <p:nvPr/>
        </p:nvSpPr>
        <p:spPr>
          <a:xfrm>
            <a:off x="8071229" y="-51813"/>
            <a:ext cx="1637425" cy="697169"/>
          </a:xfrm>
          <a:custGeom>
            <a:rect b="b" l="l" r="r" t="t"/>
            <a:pathLst>
              <a:path extrusionOk="0" h="7242" w="17010">
                <a:moveTo>
                  <a:pt x="1" y="1"/>
                </a:moveTo>
                <a:cubicBezTo>
                  <a:pt x="677" y="4099"/>
                  <a:pt x="4238" y="7242"/>
                  <a:pt x="8515" y="7242"/>
                </a:cubicBezTo>
                <a:cubicBezTo>
                  <a:pt x="12792" y="7242"/>
                  <a:pt x="16333" y="4099"/>
                  <a:pt x="17009"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94" name="Google Shape;594;p29"/>
          <p:cNvGrpSpPr/>
          <p:nvPr/>
        </p:nvGrpSpPr>
        <p:grpSpPr>
          <a:xfrm rot="7196434">
            <a:off x="380328" y="3256723"/>
            <a:ext cx="390898" cy="454177"/>
            <a:chOff x="4376830" y="352000"/>
            <a:chExt cx="301495" cy="350302"/>
          </a:xfrm>
        </p:grpSpPr>
        <p:sp>
          <p:nvSpPr>
            <p:cNvPr id="595" name="Google Shape;595;p29"/>
            <p:cNvSpPr/>
            <p:nvPr/>
          </p:nvSpPr>
          <p:spPr>
            <a:xfrm>
              <a:off x="4624575" y="352000"/>
              <a:ext cx="53750" cy="53225"/>
            </a:xfrm>
            <a:custGeom>
              <a:rect b="b" l="l" r="r" t="t"/>
              <a:pathLst>
                <a:path extrusionOk="0" h="2129" w="215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29"/>
            <p:cNvSpPr/>
            <p:nvPr/>
          </p:nvSpPr>
          <p:spPr>
            <a:xfrm>
              <a:off x="4376830" y="520685"/>
              <a:ext cx="62200" cy="62700"/>
            </a:xfrm>
            <a:custGeom>
              <a:rect b="b" l="l" r="r" t="t"/>
              <a:pathLst>
                <a:path extrusionOk="0" h="2508" w="2488">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29"/>
            <p:cNvSpPr/>
            <p:nvPr/>
          </p:nvSpPr>
          <p:spPr>
            <a:xfrm>
              <a:off x="4503927" y="572104"/>
              <a:ext cx="130152" cy="130197"/>
            </a:xfrm>
            <a:custGeom>
              <a:rect b="b" l="l" r="r" t="t"/>
              <a:pathLst>
                <a:path extrusionOk="0" h="2846" w="2845">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98" name="Google Shape;598;p29"/>
          <p:cNvGrpSpPr/>
          <p:nvPr/>
        </p:nvGrpSpPr>
        <p:grpSpPr>
          <a:xfrm rot="-10132663">
            <a:off x="8547984" y="540808"/>
            <a:ext cx="253457" cy="288618"/>
            <a:chOff x="4670703" y="657266"/>
            <a:chExt cx="253461" cy="288623"/>
          </a:xfrm>
        </p:grpSpPr>
        <p:sp>
          <p:nvSpPr>
            <p:cNvPr id="599" name="Google Shape;599;p29"/>
            <p:cNvSpPr/>
            <p:nvPr/>
          </p:nvSpPr>
          <p:spPr>
            <a:xfrm>
              <a:off x="4670703" y="657266"/>
              <a:ext cx="53750" cy="53225"/>
            </a:xfrm>
            <a:custGeom>
              <a:rect b="b" l="l" r="r" t="t"/>
              <a:pathLst>
                <a:path extrusionOk="0" h="2129" w="215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29"/>
            <p:cNvSpPr/>
            <p:nvPr/>
          </p:nvSpPr>
          <p:spPr>
            <a:xfrm>
              <a:off x="4730866" y="751011"/>
              <a:ext cx="193299" cy="194878"/>
            </a:xfrm>
            <a:custGeom>
              <a:rect b="b" l="l" r="r" t="t"/>
              <a:pathLst>
                <a:path extrusionOk="0" h="2508" w="2488">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CUSTOM_7">
    <p:bg>
      <p:bgPr>
        <a:blipFill>
          <a:blip r:embed="rId2">
            <a:alphaModFix/>
          </a:blip>
          <a:stretch>
            <a:fillRect/>
          </a:stretch>
        </a:blipFill>
      </p:bgPr>
    </p:bg>
    <p:spTree>
      <p:nvGrpSpPr>
        <p:cNvPr id="601" name="Shape 601"/>
        <p:cNvGrpSpPr/>
        <p:nvPr/>
      </p:nvGrpSpPr>
      <p:grpSpPr>
        <a:xfrm>
          <a:off x="0" y="0"/>
          <a:ext cx="0" cy="0"/>
          <a:chOff x="0" y="0"/>
          <a:chExt cx="0" cy="0"/>
        </a:xfrm>
      </p:grpSpPr>
      <p:sp>
        <p:nvSpPr>
          <p:cNvPr id="602" name="Google Shape;602;p30"/>
          <p:cNvSpPr txBox="1"/>
          <p:nvPr>
            <p:ph idx="1" type="subTitle"/>
          </p:nvPr>
        </p:nvSpPr>
        <p:spPr>
          <a:xfrm flipH="1">
            <a:off x="4876599" y="3189900"/>
            <a:ext cx="3137100" cy="670500"/>
          </a:xfrm>
          <a:prstGeom prst="rect">
            <a:avLst/>
          </a:prstGeom>
        </p:spPr>
        <p:txBody>
          <a:bodyPr anchorCtr="0" anchor="ctr" bIns="91425" lIns="91425" spcFirstLastPara="1" rIns="91425" wrap="square" tIns="91425">
            <a:normAutofit/>
          </a:bodyPr>
          <a:lstStyle>
            <a:lvl1pPr lvl="0" rtl="0">
              <a:lnSpc>
                <a:spcPct val="100000"/>
              </a:lnSpc>
              <a:spcBef>
                <a:spcPts val="0"/>
              </a:spcBef>
              <a:spcAft>
                <a:spcPts val="0"/>
              </a:spcAft>
              <a:buSzPts val="1600"/>
              <a:buNone/>
              <a:defRPr b="0" sz="1400"/>
            </a:lvl1pPr>
            <a:lvl2pPr lvl="1" rtl="0">
              <a:lnSpc>
                <a:spcPct val="100000"/>
              </a:lnSpc>
              <a:spcBef>
                <a:spcPts val="0"/>
              </a:spcBef>
              <a:spcAft>
                <a:spcPts val="0"/>
              </a:spcAft>
              <a:buSzPts val="1400"/>
              <a:buNone/>
              <a:defRPr sz="1400"/>
            </a:lvl2pPr>
            <a:lvl3pPr lvl="2" rtl="0">
              <a:lnSpc>
                <a:spcPct val="100000"/>
              </a:lnSpc>
              <a:spcBef>
                <a:spcPts val="0"/>
              </a:spcBef>
              <a:spcAft>
                <a:spcPts val="0"/>
              </a:spcAft>
              <a:buSzPts val="1400"/>
              <a:buNone/>
              <a:defRPr sz="1400"/>
            </a:lvl3pPr>
            <a:lvl4pPr lvl="3" rtl="0">
              <a:lnSpc>
                <a:spcPct val="100000"/>
              </a:lnSpc>
              <a:spcBef>
                <a:spcPts val="0"/>
              </a:spcBef>
              <a:spcAft>
                <a:spcPts val="0"/>
              </a:spcAft>
              <a:buSzPts val="1400"/>
              <a:buNone/>
              <a:defRPr sz="1400"/>
            </a:lvl4pPr>
            <a:lvl5pPr lvl="4" rtl="0">
              <a:lnSpc>
                <a:spcPct val="100000"/>
              </a:lnSpc>
              <a:spcBef>
                <a:spcPts val="0"/>
              </a:spcBef>
              <a:spcAft>
                <a:spcPts val="0"/>
              </a:spcAft>
              <a:buSzPts val="1400"/>
              <a:buNone/>
              <a:defRPr sz="1400"/>
            </a:lvl5pPr>
            <a:lvl6pPr lvl="5" rtl="0">
              <a:lnSpc>
                <a:spcPct val="100000"/>
              </a:lnSpc>
              <a:spcBef>
                <a:spcPts val="0"/>
              </a:spcBef>
              <a:spcAft>
                <a:spcPts val="0"/>
              </a:spcAft>
              <a:buSzPts val="1400"/>
              <a:buNone/>
              <a:defRPr sz="1400"/>
            </a:lvl6pPr>
            <a:lvl7pPr lvl="6" rtl="0">
              <a:lnSpc>
                <a:spcPct val="100000"/>
              </a:lnSpc>
              <a:spcBef>
                <a:spcPts val="0"/>
              </a:spcBef>
              <a:spcAft>
                <a:spcPts val="0"/>
              </a:spcAft>
              <a:buSzPts val="1400"/>
              <a:buNone/>
              <a:defRPr sz="1400"/>
            </a:lvl7pPr>
            <a:lvl8pPr lvl="7" rtl="0">
              <a:lnSpc>
                <a:spcPct val="100000"/>
              </a:lnSpc>
              <a:spcBef>
                <a:spcPts val="0"/>
              </a:spcBef>
              <a:spcAft>
                <a:spcPts val="0"/>
              </a:spcAft>
              <a:buSzPts val="1400"/>
              <a:buNone/>
              <a:defRPr sz="1400"/>
            </a:lvl8pPr>
            <a:lvl9pPr lvl="8" rtl="0">
              <a:lnSpc>
                <a:spcPct val="100000"/>
              </a:lnSpc>
              <a:spcBef>
                <a:spcPts val="0"/>
              </a:spcBef>
              <a:spcAft>
                <a:spcPts val="0"/>
              </a:spcAft>
              <a:buSzPts val="1400"/>
              <a:buNone/>
              <a:defRPr sz="1400"/>
            </a:lvl9pPr>
          </a:lstStyle>
          <a:p/>
        </p:txBody>
      </p:sp>
      <p:sp>
        <p:nvSpPr>
          <p:cNvPr id="603" name="Google Shape;603;p30"/>
          <p:cNvSpPr txBox="1"/>
          <p:nvPr>
            <p:ph type="ctrTitle"/>
          </p:nvPr>
        </p:nvSpPr>
        <p:spPr>
          <a:xfrm flipH="1">
            <a:off x="4876800" y="1073400"/>
            <a:ext cx="3547200" cy="1887900"/>
          </a:xfrm>
          <a:prstGeom prst="rect">
            <a:avLst/>
          </a:prstGeom>
        </p:spPr>
        <p:txBody>
          <a:bodyPr anchorCtr="0" anchor="b" bIns="91425" lIns="91425" spcFirstLastPara="1" rIns="91425" wrap="square" tIns="91425">
            <a:normAutofit/>
          </a:bodyPr>
          <a:lstStyle>
            <a:lvl1pPr lvl="0" rtl="0">
              <a:spcBef>
                <a:spcPts val="0"/>
              </a:spcBef>
              <a:spcAft>
                <a:spcPts val="0"/>
              </a:spcAft>
              <a:buSzPts val="6000"/>
              <a:buNone/>
              <a:defRPr sz="6000"/>
            </a:lvl1pPr>
            <a:lvl2pPr lvl="1" rtl="0">
              <a:spcBef>
                <a:spcPts val="0"/>
              </a:spcBef>
              <a:spcAft>
                <a:spcPts val="0"/>
              </a:spcAft>
              <a:buClr>
                <a:schemeClr val="dk2"/>
              </a:buClr>
              <a:buSzPts val="12000"/>
              <a:buNone/>
              <a:defRPr sz="12000">
                <a:solidFill>
                  <a:schemeClr val="dk2"/>
                </a:solidFill>
              </a:defRPr>
            </a:lvl2pPr>
            <a:lvl3pPr lvl="2" rtl="0">
              <a:spcBef>
                <a:spcPts val="0"/>
              </a:spcBef>
              <a:spcAft>
                <a:spcPts val="0"/>
              </a:spcAft>
              <a:buClr>
                <a:schemeClr val="dk2"/>
              </a:buClr>
              <a:buSzPts val="12000"/>
              <a:buNone/>
              <a:defRPr sz="12000">
                <a:solidFill>
                  <a:schemeClr val="dk2"/>
                </a:solidFill>
              </a:defRPr>
            </a:lvl3pPr>
            <a:lvl4pPr lvl="3" rtl="0">
              <a:spcBef>
                <a:spcPts val="0"/>
              </a:spcBef>
              <a:spcAft>
                <a:spcPts val="0"/>
              </a:spcAft>
              <a:buClr>
                <a:schemeClr val="dk2"/>
              </a:buClr>
              <a:buSzPts val="12000"/>
              <a:buNone/>
              <a:defRPr sz="12000">
                <a:solidFill>
                  <a:schemeClr val="dk2"/>
                </a:solidFill>
              </a:defRPr>
            </a:lvl4pPr>
            <a:lvl5pPr lvl="4" rtl="0">
              <a:spcBef>
                <a:spcPts val="0"/>
              </a:spcBef>
              <a:spcAft>
                <a:spcPts val="0"/>
              </a:spcAft>
              <a:buClr>
                <a:schemeClr val="dk2"/>
              </a:buClr>
              <a:buSzPts val="12000"/>
              <a:buNone/>
              <a:defRPr sz="12000">
                <a:solidFill>
                  <a:schemeClr val="dk2"/>
                </a:solidFill>
              </a:defRPr>
            </a:lvl5pPr>
            <a:lvl6pPr lvl="5" rtl="0">
              <a:spcBef>
                <a:spcPts val="0"/>
              </a:spcBef>
              <a:spcAft>
                <a:spcPts val="0"/>
              </a:spcAft>
              <a:buClr>
                <a:schemeClr val="dk2"/>
              </a:buClr>
              <a:buSzPts val="12000"/>
              <a:buNone/>
              <a:defRPr sz="12000">
                <a:solidFill>
                  <a:schemeClr val="dk2"/>
                </a:solidFill>
              </a:defRPr>
            </a:lvl6pPr>
            <a:lvl7pPr lvl="6" rtl="0">
              <a:spcBef>
                <a:spcPts val="0"/>
              </a:spcBef>
              <a:spcAft>
                <a:spcPts val="0"/>
              </a:spcAft>
              <a:buClr>
                <a:schemeClr val="dk2"/>
              </a:buClr>
              <a:buSzPts val="12000"/>
              <a:buNone/>
              <a:defRPr sz="12000">
                <a:solidFill>
                  <a:schemeClr val="dk2"/>
                </a:solidFill>
              </a:defRPr>
            </a:lvl7pPr>
            <a:lvl8pPr lvl="7" rtl="0">
              <a:spcBef>
                <a:spcPts val="0"/>
              </a:spcBef>
              <a:spcAft>
                <a:spcPts val="0"/>
              </a:spcAft>
              <a:buClr>
                <a:schemeClr val="dk2"/>
              </a:buClr>
              <a:buSzPts val="12000"/>
              <a:buNone/>
              <a:defRPr sz="12000">
                <a:solidFill>
                  <a:schemeClr val="dk2"/>
                </a:solidFill>
              </a:defRPr>
            </a:lvl8pPr>
            <a:lvl9pPr lvl="8" rtl="0">
              <a:spcBef>
                <a:spcPts val="0"/>
              </a:spcBef>
              <a:spcAft>
                <a:spcPts val="0"/>
              </a:spcAft>
              <a:buClr>
                <a:schemeClr val="dk2"/>
              </a:buClr>
              <a:buSzPts val="12000"/>
              <a:buNone/>
              <a:defRPr sz="12000">
                <a:solidFill>
                  <a:schemeClr val="dk2"/>
                </a:solidFill>
              </a:defRPr>
            </a:lvl9pPr>
          </a:lstStyle>
          <a:p/>
        </p:txBody>
      </p:sp>
      <p:sp>
        <p:nvSpPr>
          <p:cNvPr id="604" name="Google Shape;604;p30"/>
          <p:cNvSpPr/>
          <p:nvPr/>
        </p:nvSpPr>
        <p:spPr>
          <a:xfrm>
            <a:off x="7647225" y="3916251"/>
            <a:ext cx="1560209" cy="1276573"/>
          </a:xfrm>
          <a:custGeom>
            <a:rect b="b" l="l" r="r" t="t"/>
            <a:pathLst>
              <a:path extrusionOk="0" h="55837" w="59301">
                <a:moveTo>
                  <a:pt x="53972" y="1"/>
                </a:moveTo>
                <a:cubicBezTo>
                  <a:pt x="47710" y="1"/>
                  <a:pt x="44048" y="6413"/>
                  <a:pt x="43048" y="10621"/>
                </a:cubicBezTo>
                <a:cubicBezTo>
                  <a:pt x="41735" y="15892"/>
                  <a:pt x="42451" y="21621"/>
                  <a:pt x="40422" y="26654"/>
                </a:cubicBezTo>
                <a:cubicBezTo>
                  <a:pt x="36821" y="35666"/>
                  <a:pt x="25940" y="39386"/>
                  <a:pt x="16232" y="39425"/>
                </a:cubicBezTo>
                <a:cubicBezTo>
                  <a:pt x="15382" y="39425"/>
                  <a:pt x="14519" y="39408"/>
                  <a:pt x="13657" y="39408"/>
                </a:cubicBezTo>
                <a:cubicBezTo>
                  <a:pt x="11069" y="39408"/>
                  <a:pt x="8484" y="39565"/>
                  <a:pt x="6246" y="40818"/>
                </a:cubicBezTo>
                <a:cubicBezTo>
                  <a:pt x="1293" y="43563"/>
                  <a:pt x="338" y="50167"/>
                  <a:pt x="0" y="55837"/>
                </a:cubicBezTo>
                <a:lnTo>
                  <a:pt x="59300" y="55837"/>
                </a:lnTo>
                <a:lnTo>
                  <a:pt x="59221" y="1371"/>
                </a:lnTo>
                <a:cubicBezTo>
                  <a:pt x="57305" y="411"/>
                  <a:pt x="55555" y="1"/>
                  <a:pt x="5397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30"/>
          <p:cNvSpPr/>
          <p:nvPr/>
        </p:nvSpPr>
        <p:spPr>
          <a:xfrm rot="5400000">
            <a:off x="8040129" y="191425"/>
            <a:ext cx="1637425" cy="697169"/>
          </a:xfrm>
          <a:custGeom>
            <a:rect b="b" l="l" r="r" t="t"/>
            <a:pathLst>
              <a:path extrusionOk="0" h="7242" w="17010">
                <a:moveTo>
                  <a:pt x="1" y="1"/>
                </a:moveTo>
                <a:cubicBezTo>
                  <a:pt x="677" y="4099"/>
                  <a:pt x="4238" y="7242"/>
                  <a:pt x="8515" y="7242"/>
                </a:cubicBezTo>
                <a:cubicBezTo>
                  <a:pt x="12792" y="7242"/>
                  <a:pt x="16333" y="4099"/>
                  <a:pt x="1700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30"/>
          <p:cNvSpPr/>
          <p:nvPr/>
        </p:nvSpPr>
        <p:spPr>
          <a:xfrm>
            <a:off x="8423999" y="770345"/>
            <a:ext cx="343752" cy="303049"/>
          </a:xfrm>
          <a:custGeom>
            <a:rect b="b" l="l" r="r" t="t"/>
            <a:pathLst>
              <a:path extrusionOk="0" h="10699" w="12136">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07" name="Google Shape;607;p30"/>
          <p:cNvGrpSpPr/>
          <p:nvPr/>
        </p:nvGrpSpPr>
        <p:grpSpPr>
          <a:xfrm rot="1660629">
            <a:off x="7958560" y="4487007"/>
            <a:ext cx="418785" cy="350310"/>
            <a:chOff x="4259550" y="352000"/>
            <a:chExt cx="418775" cy="350302"/>
          </a:xfrm>
        </p:grpSpPr>
        <p:sp>
          <p:nvSpPr>
            <p:cNvPr id="608" name="Google Shape;608;p30"/>
            <p:cNvSpPr/>
            <p:nvPr/>
          </p:nvSpPr>
          <p:spPr>
            <a:xfrm>
              <a:off x="4624575" y="352000"/>
              <a:ext cx="53750" cy="53225"/>
            </a:xfrm>
            <a:custGeom>
              <a:rect b="b" l="l" r="r" t="t"/>
              <a:pathLst>
                <a:path extrusionOk="0" h="2129" w="215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30"/>
            <p:cNvSpPr/>
            <p:nvPr/>
          </p:nvSpPr>
          <p:spPr>
            <a:xfrm>
              <a:off x="4259550" y="485275"/>
              <a:ext cx="62200" cy="62700"/>
            </a:xfrm>
            <a:custGeom>
              <a:rect b="b" l="l" r="r" t="t"/>
              <a:pathLst>
                <a:path extrusionOk="0" h="2508" w="2488">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30"/>
            <p:cNvSpPr/>
            <p:nvPr/>
          </p:nvSpPr>
          <p:spPr>
            <a:xfrm>
              <a:off x="4503927" y="572104"/>
              <a:ext cx="130152" cy="130197"/>
            </a:xfrm>
            <a:custGeom>
              <a:rect b="b" l="l" r="r" t="t"/>
              <a:pathLst>
                <a:path extrusionOk="0" h="2846" w="2845">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11" name="Google Shape;611;p30"/>
          <p:cNvGrpSpPr/>
          <p:nvPr/>
        </p:nvGrpSpPr>
        <p:grpSpPr>
          <a:xfrm rot="6058277">
            <a:off x="475081" y="746232"/>
            <a:ext cx="214088" cy="259418"/>
            <a:chOff x="4259550" y="381618"/>
            <a:chExt cx="137279" cy="166357"/>
          </a:xfrm>
        </p:grpSpPr>
        <p:sp>
          <p:nvSpPr>
            <p:cNvPr id="612" name="Google Shape;612;p30"/>
            <p:cNvSpPr/>
            <p:nvPr/>
          </p:nvSpPr>
          <p:spPr>
            <a:xfrm>
              <a:off x="4343079" y="381618"/>
              <a:ext cx="53750" cy="53225"/>
            </a:xfrm>
            <a:custGeom>
              <a:rect b="b" l="l" r="r" t="t"/>
              <a:pathLst>
                <a:path extrusionOk="0" h="2129" w="215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30"/>
            <p:cNvSpPr/>
            <p:nvPr/>
          </p:nvSpPr>
          <p:spPr>
            <a:xfrm>
              <a:off x="4259550" y="485275"/>
              <a:ext cx="62200" cy="62700"/>
            </a:xfrm>
            <a:custGeom>
              <a:rect b="b" l="l" r="r" t="t"/>
              <a:pathLst>
                <a:path extrusionOk="0" h="2508" w="2488">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14" name="Google Shape;614;p30"/>
          <p:cNvSpPr/>
          <p:nvPr/>
        </p:nvSpPr>
        <p:spPr>
          <a:xfrm flipH="1" rot="544908">
            <a:off x="4567787" y="1615206"/>
            <a:ext cx="2735705" cy="1520093"/>
          </a:xfrm>
          <a:custGeom>
            <a:rect b="b" l="l" r="r" t="t"/>
            <a:pathLst>
              <a:path extrusionOk="0" h="91933" w="110793">
                <a:moveTo>
                  <a:pt x="50743" y="6275"/>
                </a:moveTo>
                <a:cubicBezTo>
                  <a:pt x="53200" y="6275"/>
                  <a:pt x="56857" y="7419"/>
                  <a:pt x="59430" y="8276"/>
                </a:cubicBezTo>
                <a:cubicBezTo>
                  <a:pt x="59393" y="8455"/>
                  <a:pt x="59374" y="8636"/>
                  <a:pt x="59374" y="8815"/>
                </a:cubicBezTo>
                <a:cubicBezTo>
                  <a:pt x="57073" y="8172"/>
                  <a:pt x="54732" y="7731"/>
                  <a:pt x="52420" y="7679"/>
                </a:cubicBezTo>
                <a:cubicBezTo>
                  <a:pt x="52191" y="7535"/>
                  <a:pt x="51975" y="7387"/>
                  <a:pt x="51744" y="7243"/>
                </a:cubicBezTo>
                <a:cubicBezTo>
                  <a:pt x="51131" y="6867"/>
                  <a:pt x="50503" y="6708"/>
                  <a:pt x="49899" y="6708"/>
                </a:cubicBezTo>
                <a:cubicBezTo>
                  <a:pt x="49727" y="6708"/>
                  <a:pt x="49555" y="6719"/>
                  <a:pt x="49387" y="6743"/>
                </a:cubicBezTo>
                <a:cubicBezTo>
                  <a:pt x="49259" y="6667"/>
                  <a:pt x="49139" y="6623"/>
                  <a:pt x="49022" y="6623"/>
                </a:cubicBezTo>
                <a:cubicBezTo>
                  <a:pt x="48943" y="6623"/>
                  <a:pt x="48867" y="6647"/>
                  <a:pt x="48795" y="6691"/>
                </a:cubicBezTo>
                <a:cubicBezTo>
                  <a:pt x="49263" y="6395"/>
                  <a:pt x="49940" y="6275"/>
                  <a:pt x="50743" y="6275"/>
                </a:cubicBezTo>
                <a:close/>
                <a:moveTo>
                  <a:pt x="80740" y="16318"/>
                </a:moveTo>
                <a:lnTo>
                  <a:pt x="80740" y="16318"/>
                </a:lnTo>
                <a:cubicBezTo>
                  <a:pt x="84017" y="17727"/>
                  <a:pt x="87121" y="19182"/>
                  <a:pt x="90214" y="20887"/>
                </a:cubicBezTo>
                <a:cubicBezTo>
                  <a:pt x="92648" y="22231"/>
                  <a:pt x="95072" y="23584"/>
                  <a:pt x="97381" y="25064"/>
                </a:cubicBezTo>
                <a:cubicBezTo>
                  <a:pt x="95116" y="23708"/>
                  <a:pt x="92687" y="22528"/>
                  <a:pt x="90386" y="21443"/>
                </a:cubicBezTo>
                <a:cubicBezTo>
                  <a:pt x="87382" y="20027"/>
                  <a:pt x="84293" y="18730"/>
                  <a:pt x="81188" y="17466"/>
                </a:cubicBezTo>
                <a:cubicBezTo>
                  <a:pt x="81068" y="17066"/>
                  <a:pt x="80916" y="16686"/>
                  <a:pt x="80740" y="16318"/>
                </a:cubicBezTo>
                <a:close/>
                <a:moveTo>
                  <a:pt x="83589" y="25417"/>
                </a:moveTo>
                <a:lnTo>
                  <a:pt x="83589" y="25417"/>
                </a:lnTo>
                <a:cubicBezTo>
                  <a:pt x="86362" y="26565"/>
                  <a:pt x="89878" y="27965"/>
                  <a:pt x="92883" y="29734"/>
                </a:cubicBezTo>
                <a:cubicBezTo>
                  <a:pt x="91459" y="29509"/>
                  <a:pt x="90022" y="29221"/>
                  <a:pt x="88591" y="28874"/>
                </a:cubicBezTo>
                <a:cubicBezTo>
                  <a:pt x="88399" y="28802"/>
                  <a:pt x="88202" y="28726"/>
                  <a:pt x="88006" y="28650"/>
                </a:cubicBezTo>
                <a:cubicBezTo>
                  <a:pt x="86554" y="27553"/>
                  <a:pt x="85081" y="26477"/>
                  <a:pt x="83589" y="25417"/>
                </a:cubicBezTo>
                <a:close/>
                <a:moveTo>
                  <a:pt x="20022" y="28573"/>
                </a:moveTo>
                <a:cubicBezTo>
                  <a:pt x="21687" y="28573"/>
                  <a:pt x="23488" y="29394"/>
                  <a:pt x="25108" y="30374"/>
                </a:cubicBezTo>
                <a:cubicBezTo>
                  <a:pt x="25688" y="31262"/>
                  <a:pt x="26332" y="32135"/>
                  <a:pt x="27017" y="32979"/>
                </a:cubicBezTo>
                <a:cubicBezTo>
                  <a:pt x="26949" y="32942"/>
                  <a:pt x="26873" y="32899"/>
                  <a:pt x="26801" y="32859"/>
                </a:cubicBezTo>
                <a:cubicBezTo>
                  <a:pt x="24384" y="31514"/>
                  <a:pt x="21199" y="30130"/>
                  <a:pt x="17918" y="29322"/>
                </a:cubicBezTo>
                <a:cubicBezTo>
                  <a:pt x="18086" y="29073"/>
                  <a:pt x="18338" y="28885"/>
                  <a:pt x="18683" y="28774"/>
                </a:cubicBezTo>
                <a:cubicBezTo>
                  <a:pt x="19115" y="28634"/>
                  <a:pt x="19562" y="28573"/>
                  <a:pt x="20022" y="28573"/>
                </a:cubicBezTo>
                <a:close/>
                <a:moveTo>
                  <a:pt x="20775" y="36552"/>
                </a:moveTo>
                <a:cubicBezTo>
                  <a:pt x="21299" y="36800"/>
                  <a:pt x="21799" y="37048"/>
                  <a:pt x="22263" y="37288"/>
                </a:cubicBezTo>
                <a:cubicBezTo>
                  <a:pt x="22183" y="37572"/>
                  <a:pt x="22119" y="37856"/>
                  <a:pt x="22063" y="38140"/>
                </a:cubicBezTo>
                <a:cubicBezTo>
                  <a:pt x="21603" y="37604"/>
                  <a:pt x="21175" y="37076"/>
                  <a:pt x="20775" y="36552"/>
                </a:cubicBezTo>
                <a:close/>
                <a:moveTo>
                  <a:pt x="29277" y="41930"/>
                </a:moveTo>
                <a:lnTo>
                  <a:pt x="29277" y="41930"/>
                </a:lnTo>
                <a:cubicBezTo>
                  <a:pt x="30378" y="42705"/>
                  <a:pt x="31414" y="43542"/>
                  <a:pt x="32386" y="44430"/>
                </a:cubicBezTo>
                <a:cubicBezTo>
                  <a:pt x="31710" y="44526"/>
                  <a:pt x="31070" y="44766"/>
                  <a:pt x="30526" y="45106"/>
                </a:cubicBezTo>
                <a:cubicBezTo>
                  <a:pt x="29946" y="44066"/>
                  <a:pt x="29505" y="43001"/>
                  <a:pt x="29277" y="41930"/>
                </a:cubicBezTo>
                <a:close/>
                <a:moveTo>
                  <a:pt x="11292" y="34587"/>
                </a:moveTo>
                <a:cubicBezTo>
                  <a:pt x="12905" y="38401"/>
                  <a:pt x="16042" y="42149"/>
                  <a:pt x="18174" y="44350"/>
                </a:cubicBezTo>
                <a:cubicBezTo>
                  <a:pt x="18270" y="44450"/>
                  <a:pt x="18374" y="44554"/>
                  <a:pt x="18474" y="44658"/>
                </a:cubicBezTo>
                <a:cubicBezTo>
                  <a:pt x="17710" y="44942"/>
                  <a:pt x="17078" y="45466"/>
                  <a:pt x="16733" y="46166"/>
                </a:cubicBezTo>
                <a:cubicBezTo>
                  <a:pt x="16077" y="45618"/>
                  <a:pt x="15337" y="45387"/>
                  <a:pt x="14621" y="45387"/>
                </a:cubicBezTo>
                <a:cubicBezTo>
                  <a:pt x="12788" y="45387"/>
                  <a:pt x="11112" y="46911"/>
                  <a:pt x="11361" y="48635"/>
                </a:cubicBezTo>
                <a:cubicBezTo>
                  <a:pt x="9872" y="45282"/>
                  <a:pt x="9040" y="41753"/>
                  <a:pt x="9195" y="38072"/>
                </a:cubicBezTo>
                <a:cubicBezTo>
                  <a:pt x="9280" y="36111"/>
                  <a:pt x="10088" y="35051"/>
                  <a:pt x="11292" y="34587"/>
                </a:cubicBezTo>
                <a:close/>
                <a:moveTo>
                  <a:pt x="71694" y="42469"/>
                </a:moveTo>
                <a:lnTo>
                  <a:pt x="71694" y="42469"/>
                </a:lnTo>
                <a:cubicBezTo>
                  <a:pt x="72497" y="42633"/>
                  <a:pt x="73310" y="42781"/>
                  <a:pt x="74122" y="42918"/>
                </a:cubicBezTo>
                <a:cubicBezTo>
                  <a:pt x="77167" y="44783"/>
                  <a:pt x="80104" y="46766"/>
                  <a:pt x="82957" y="48859"/>
                </a:cubicBezTo>
                <a:cubicBezTo>
                  <a:pt x="82728" y="48831"/>
                  <a:pt x="82497" y="48807"/>
                  <a:pt x="82272" y="48775"/>
                </a:cubicBezTo>
                <a:cubicBezTo>
                  <a:pt x="81516" y="48679"/>
                  <a:pt x="80760" y="48555"/>
                  <a:pt x="80008" y="48427"/>
                </a:cubicBezTo>
                <a:cubicBezTo>
                  <a:pt x="78911" y="47831"/>
                  <a:pt x="77823" y="47223"/>
                  <a:pt x="76739" y="46611"/>
                </a:cubicBezTo>
                <a:cubicBezTo>
                  <a:pt x="75075" y="45219"/>
                  <a:pt x="73394" y="43834"/>
                  <a:pt x="71694" y="42469"/>
                </a:cubicBezTo>
                <a:close/>
                <a:moveTo>
                  <a:pt x="98873" y="50120"/>
                </a:moveTo>
                <a:cubicBezTo>
                  <a:pt x="99269" y="51124"/>
                  <a:pt x="99529" y="52140"/>
                  <a:pt x="99617" y="53156"/>
                </a:cubicBezTo>
                <a:cubicBezTo>
                  <a:pt x="99053" y="52153"/>
                  <a:pt x="98397" y="51164"/>
                  <a:pt x="97673" y="50192"/>
                </a:cubicBezTo>
                <a:lnTo>
                  <a:pt x="97673" y="50192"/>
                </a:lnTo>
                <a:cubicBezTo>
                  <a:pt x="97780" y="50199"/>
                  <a:pt x="97889" y="50203"/>
                  <a:pt x="97996" y="50203"/>
                </a:cubicBezTo>
                <a:cubicBezTo>
                  <a:pt x="98297" y="50203"/>
                  <a:pt x="98589" y="50175"/>
                  <a:pt x="98873" y="50120"/>
                </a:cubicBezTo>
                <a:close/>
                <a:moveTo>
                  <a:pt x="40269" y="55789"/>
                </a:moveTo>
                <a:cubicBezTo>
                  <a:pt x="41144" y="56349"/>
                  <a:pt x="42025" y="56906"/>
                  <a:pt x="42906" y="57466"/>
                </a:cubicBezTo>
                <a:cubicBezTo>
                  <a:pt x="43946" y="58962"/>
                  <a:pt x="44994" y="60439"/>
                  <a:pt x="46074" y="61859"/>
                </a:cubicBezTo>
                <a:cubicBezTo>
                  <a:pt x="44001" y="59867"/>
                  <a:pt x="41981" y="57830"/>
                  <a:pt x="39957" y="55797"/>
                </a:cubicBezTo>
                <a:cubicBezTo>
                  <a:pt x="40060" y="55797"/>
                  <a:pt x="40164" y="55793"/>
                  <a:pt x="40269" y="55789"/>
                </a:cubicBezTo>
                <a:close/>
                <a:moveTo>
                  <a:pt x="57753" y="48007"/>
                </a:moveTo>
                <a:lnTo>
                  <a:pt x="57753" y="48007"/>
                </a:lnTo>
                <a:cubicBezTo>
                  <a:pt x="59162" y="48567"/>
                  <a:pt x="60602" y="49111"/>
                  <a:pt x="62054" y="49640"/>
                </a:cubicBezTo>
                <a:cubicBezTo>
                  <a:pt x="66556" y="52604"/>
                  <a:pt x="71165" y="55429"/>
                  <a:pt x="75699" y="58046"/>
                </a:cubicBezTo>
                <a:cubicBezTo>
                  <a:pt x="76783" y="58670"/>
                  <a:pt x="78611" y="59623"/>
                  <a:pt x="80784" y="60587"/>
                </a:cubicBezTo>
                <a:cubicBezTo>
                  <a:pt x="82449" y="62083"/>
                  <a:pt x="84265" y="63804"/>
                  <a:pt x="85125" y="65744"/>
                </a:cubicBezTo>
                <a:cubicBezTo>
                  <a:pt x="83757" y="65556"/>
                  <a:pt x="82416" y="65168"/>
                  <a:pt x="81100" y="64672"/>
                </a:cubicBezTo>
                <a:cubicBezTo>
                  <a:pt x="74370" y="60947"/>
                  <a:pt x="68156" y="56474"/>
                  <a:pt x="61879" y="52076"/>
                </a:cubicBezTo>
                <a:cubicBezTo>
                  <a:pt x="60594" y="50676"/>
                  <a:pt x="59206" y="49324"/>
                  <a:pt x="57753" y="48007"/>
                </a:cubicBezTo>
                <a:close/>
                <a:moveTo>
                  <a:pt x="58690" y="67497"/>
                </a:moveTo>
                <a:cubicBezTo>
                  <a:pt x="62311" y="69802"/>
                  <a:pt x="65919" y="72114"/>
                  <a:pt x="69505" y="74455"/>
                </a:cubicBezTo>
                <a:cubicBezTo>
                  <a:pt x="69521" y="74479"/>
                  <a:pt x="69533" y="74503"/>
                  <a:pt x="69548" y="74527"/>
                </a:cubicBezTo>
                <a:cubicBezTo>
                  <a:pt x="68076" y="73630"/>
                  <a:pt x="66648" y="72775"/>
                  <a:pt x="65284" y="72010"/>
                </a:cubicBezTo>
                <a:cubicBezTo>
                  <a:pt x="63587" y="71062"/>
                  <a:pt x="61827" y="70193"/>
                  <a:pt x="60038" y="69353"/>
                </a:cubicBezTo>
                <a:cubicBezTo>
                  <a:pt x="59594" y="68721"/>
                  <a:pt x="59142" y="68101"/>
                  <a:pt x="58690" y="67497"/>
                </a:cubicBezTo>
                <a:close/>
                <a:moveTo>
                  <a:pt x="30729" y="77800"/>
                </a:moveTo>
                <a:cubicBezTo>
                  <a:pt x="34134" y="80208"/>
                  <a:pt x="37656" y="82513"/>
                  <a:pt x="41240" y="84742"/>
                </a:cubicBezTo>
                <a:cubicBezTo>
                  <a:pt x="37235" y="83349"/>
                  <a:pt x="33743" y="80681"/>
                  <a:pt x="30729" y="77800"/>
                </a:cubicBezTo>
                <a:close/>
                <a:moveTo>
                  <a:pt x="50300" y="1"/>
                </a:moveTo>
                <a:cubicBezTo>
                  <a:pt x="47687" y="1"/>
                  <a:pt x="45246" y="557"/>
                  <a:pt x="43441" y="2138"/>
                </a:cubicBezTo>
                <a:cubicBezTo>
                  <a:pt x="40832" y="4418"/>
                  <a:pt x="41004" y="6967"/>
                  <a:pt x="42425" y="9319"/>
                </a:cubicBezTo>
                <a:cubicBezTo>
                  <a:pt x="39384" y="7820"/>
                  <a:pt x="36391" y="6263"/>
                  <a:pt x="33506" y="4590"/>
                </a:cubicBezTo>
                <a:cubicBezTo>
                  <a:pt x="32866" y="4218"/>
                  <a:pt x="32222" y="4058"/>
                  <a:pt x="31614" y="4058"/>
                </a:cubicBezTo>
                <a:cubicBezTo>
                  <a:pt x="28862" y="4058"/>
                  <a:pt x="26849" y="7367"/>
                  <a:pt x="29065" y="9364"/>
                </a:cubicBezTo>
                <a:cubicBezTo>
                  <a:pt x="30686" y="10824"/>
                  <a:pt x="32394" y="12172"/>
                  <a:pt x="34162" y="13445"/>
                </a:cubicBezTo>
                <a:cubicBezTo>
                  <a:pt x="32682" y="14130"/>
                  <a:pt x="32122" y="15482"/>
                  <a:pt x="32394" y="16918"/>
                </a:cubicBezTo>
                <a:cubicBezTo>
                  <a:pt x="32410" y="17002"/>
                  <a:pt x="32439" y="17082"/>
                  <a:pt x="32454" y="17166"/>
                </a:cubicBezTo>
                <a:cubicBezTo>
                  <a:pt x="31482" y="16970"/>
                  <a:pt x="30498" y="16854"/>
                  <a:pt x="29510" y="16854"/>
                </a:cubicBezTo>
                <a:cubicBezTo>
                  <a:pt x="29438" y="16854"/>
                  <a:pt x="29366" y="16854"/>
                  <a:pt x="29294" y="16858"/>
                </a:cubicBezTo>
                <a:cubicBezTo>
                  <a:pt x="25996" y="16914"/>
                  <a:pt x="23900" y="18715"/>
                  <a:pt x="23032" y="20975"/>
                </a:cubicBezTo>
                <a:cubicBezTo>
                  <a:pt x="22347" y="21391"/>
                  <a:pt x="21855" y="21995"/>
                  <a:pt x="21747" y="22736"/>
                </a:cubicBezTo>
                <a:cubicBezTo>
                  <a:pt x="21095" y="22643"/>
                  <a:pt x="20443" y="22595"/>
                  <a:pt x="19795" y="22591"/>
                </a:cubicBezTo>
                <a:cubicBezTo>
                  <a:pt x="17458" y="22591"/>
                  <a:pt x="15154" y="23244"/>
                  <a:pt x="12988" y="24833"/>
                </a:cubicBezTo>
                <a:cubicBezTo>
                  <a:pt x="11472" y="25945"/>
                  <a:pt x="10668" y="27297"/>
                  <a:pt x="10380" y="28781"/>
                </a:cubicBezTo>
                <a:cubicBezTo>
                  <a:pt x="7627" y="29210"/>
                  <a:pt x="5226" y="30518"/>
                  <a:pt x="3690" y="33182"/>
                </a:cubicBezTo>
                <a:cubicBezTo>
                  <a:pt x="0" y="39588"/>
                  <a:pt x="2541" y="47491"/>
                  <a:pt x="6759" y="54305"/>
                </a:cubicBezTo>
                <a:cubicBezTo>
                  <a:pt x="5222" y="54873"/>
                  <a:pt x="4118" y="56369"/>
                  <a:pt x="4711" y="57758"/>
                </a:cubicBezTo>
                <a:cubicBezTo>
                  <a:pt x="7111" y="63375"/>
                  <a:pt x="13573" y="67237"/>
                  <a:pt x="19562" y="70585"/>
                </a:cubicBezTo>
                <a:cubicBezTo>
                  <a:pt x="20967" y="72446"/>
                  <a:pt x="22456" y="74247"/>
                  <a:pt x="23952" y="75963"/>
                </a:cubicBezTo>
                <a:cubicBezTo>
                  <a:pt x="28561" y="81249"/>
                  <a:pt x="34843" y="87395"/>
                  <a:pt x="42877" y="88943"/>
                </a:cubicBezTo>
                <a:cubicBezTo>
                  <a:pt x="43045" y="88975"/>
                  <a:pt x="43221" y="88991"/>
                  <a:pt x="43397" y="88991"/>
                </a:cubicBezTo>
                <a:cubicBezTo>
                  <a:pt x="44354" y="88991"/>
                  <a:pt x="45322" y="88518"/>
                  <a:pt x="45538" y="87687"/>
                </a:cubicBezTo>
                <a:cubicBezTo>
                  <a:pt x="45562" y="87595"/>
                  <a:pt x="45570" y="87499"/>
                  <a:pt x="45589" y="87406"/>
                </a:cubicBezTo>
                <a:cubicBezTo>
                  <a:pt x="47862" y="88775"/>
                  <a:pt x="50143" y="90127"/>
                  <a:pt x="52428" y="91464"/>
                </a:cubicBezTo>
                <a:cubicBezTo>
                  <a:pt x="52980" y="91792"/>
                  <a:pt x="53556" y="91932"/>
                  <a:pt x="54117" y="91932"/>
                </a:cubicBezTo>
                <a:cubicBezTo>
                  <a:pt x="55657" y="91932"/>
                  <a:pt x="57065" y="90856"/>
                  <a:pt x="57513" y="89611"/>
                </a:cubicBezTo>
                <a:cubicBezTo>
                  <a:pt x="58854" y="89940"/>
                  <a:pt x="60242" y="90147"/>
                  <a:pt x="61679" y="90204"/>
                </a:cubicBezTo>
                <a:cubicBezTo>
                  <a:pt x="61718" y="90204"/>
                  <a:pt x="61759" y="90208"/>
                  <a:pt x="61799" y="90208"/>
                </a:cubicBezTo>
                <a:cubicBezTo>
                  <a:pt x="62939" y="90208"/>
                  <a:pt x="64307" y="89587"/>
                  <a:pt x="64795" y="88723"/>
                </a:cubicBezTo>
                <a:cubicBezTo>
                  <a:pt x="64959" y="88435"/>
                  <a:pt x="65099" y="88143"/>
                  <a:pt x="65232" y="87846"/>
                </a:cubicBezTo>
                <a:cubicBezTo>
                  <a:pt x="69225" y="89599"/>
                  <a:pt x="73402" y="91015"/>
                  <a:pt x="77895" y="91800"/>
                </a:cubicBezTo>
                <a:cubicBezTo>
                  <a:pt x="78135" y="91844"/>
                  <a:pt x="78375" y="91864"/>
                  <a:pt x="78615" y="91864"/>
                </a:cubicBezTo>
                <a:cubicBezTo>
                  <a:pt x="80928" y="91864"/>
                  <a:pt x="83093" y="90007"/>
                  <a:pt x="82233" y="88115"/>
                </a:cubicBezTo>
                <a:lnTo>
                  <a:pt x="82233" y="88115"/>
                </a:lnTo>
                <a:cubicBezTo>
                  <a:pt x="86297" y="89748"/>
                  <a:pt x="90527" y="90887"/>
                  <a:pt x="94912" y="91048"/>
                </a:cubicBezTo>
                <a:cubicBezTo>
                  <a:pt x="94960" y="91048"/>
                  <a:pt x="95008" y="91052"/>
                  <a:pt x="95056" y="91052"/>
                </a:cubicBezTo>
                <a:cubicBezTo>
                  <a:pt x="97985" y="91052"/>
                  <a:pt x="99697" y="87678"/>
                  <a:pt x="97425" y="86014"/>
                </a:cubicBezTo>
                <a:cubicBezTo>
                  <a:pt x="95289" y="84450"/>
                  <a:pt x="93123" y="82909"/>
                  <a:pt x="90947" y="81381"/>
                </a:cubicBezTo>
                <a:cubicBezTo>
                  <a:pt x="93392" y="81273"/>
                  <a:pt x="95080" y="78456"/>
                  <a:pt x="93684" y="76716"/>
                </a:cubicBezTo>
                <a:lnTo>
                  <a:pt x="93684" y="76716"/>
                </a:lnTo>
                <a:cubicBezTo>
                  <a:pt x="94824" y="77059"/>
                  <a:pt x="95980" y="77379"/>
                  <a:pt x="97165" y="77667"/>
                </a:cubicBezTo>
                <a:cubicBezTo>
                  <a:pt x="97444" y="77732"/>
                  <a:pt x="97732" y="77763"/>
                  <a:pt x="98020" y="77763"/>
                </a:cubicBezTo>
                <a:cubicBezTo>
                  <a:pt x="100249" y="77763"/>
                  <a:pt x="102582" y="75896"/>
                  <a:pt x="101626" y="73966"/>
                </a:cubicBezTo>
                <a:cubicBezTo>
                  <a:pt x="99845" y="70374"/>
                  <a:pt x="97464" y="67148"/>
                  <a:pt x="94720" y="64151"/>
                </a:cubicBezTo>
                <a:lnTo>
                  <a:pt x="94720" y="64151"/>
                </a:lnTo>
                <a:cubicBezTo>
                  <a:pt x="95841" y="64312"/>
                  <a:pt x="96973" y="64432"/>
                  <a:pt x="98129" y="64476"/>
                </a:cubicBezTo>
                <a:lnTo>
                  <a:pt x="98277" y="64476"/>
                </a:lnTo>
                <a:cubicBezTo>
                  <a:pt x="100277" y="64476"/>
                  <a:pt x="101694" y="62995"/>
                  <a:pt x="101794" y="61435"/>
                </a:cubicBezTo>
                <a:cubicBezTo>
                  <a:pt x="101798" y="61407"/>
                  <a:pt x="101794" y="61383"/>
                  <a:pt x="101798" y="61359"/>
                </a:cubicBezTo>
                <a:cubicBezTo>
                  <a:pt x="103911" y="60707"/>
                  <a:pt x="105659" y="59434"/>
                  <a:pt x="106548" y="57285"/>
                </a:cubicBezTo>
                <a:cubicBezTo>
                  <a:pt x="109000" y="51364"/>
                  <a:pt x="104955" y="45071"/>
                  <a:pt x="100469" y="40009"/>
                </a:cubicBezTo>
                <a:cubicBezTo>
                  <a:pt x="99994" y="39173"/>
                  <a:pt x="99422" y="38373"/>
                  <a:pt x="98761" y="37612"/>
                </a:cubicBezTo>
                <a:lnTo>
                  <a:pt x="98761" y="37612"/>
                </a:lnTo>
                <a:cubicBezTo>
                  <a:pt x="99954" y="37744"/>
                  <a:pt x="101174" y="37828"/>
                  <a:pt x="102419" y="37856"/>
                </a:cubicBezTo>
                <a:cubicBezTo>
                  <a:pt x="102450" y="37856"/>
                  <a:pt x="102478" y="37860"/>
                  <a:pt x="102510" y="37860"/>
                </a:cubicBezTo>
                <a:cubicBezTo>
                  <a:pt x="104327" y="37860"/>
                  <a:pt x="105863" y="36608"/>
                  <a:pt x="106119" y="35175"/>
                </a:cubicBezTo>
                <a:cubicBezTo>
                  <a:pt x="108752" y="33999"/>
                  <a:pt x="110792" y="31699"/>
                  <a:pt x="110400" y="29210"/>
                </a:cubicBezTo>
                <a:cubicBezTo>
                  <a:pt x="109824" y="25540"/>
                  <a:pt x="106020" y="22864"/>
                  <a:pt x="102755" y="20667"/>
                </a:cubicBezTo>
                <a:cubicBezTo>
                  <a:pt x="97269" y="16970"/>
                  <a:pt x="91327" y="13781"/>
                  <a:pt x="85081" y="11068"/>
                </a:cubicBezTo>
                <a:cubicBezTo>
                  <a:pt x="77523" y="7783"/>
                  <a:pt x="69817" y="4678"/>
                  <a:pt x="61794" y="2246"/>
                </a:cubicBezTo>
                <a:cubicBezTo>
                  <a:pt x="58666" y="1293"/>
                  <a:pt x="54280" y="1"/>
                  <a:pt x="50300" y="1"/>
                </a:cubicBezTo>
                <a:close/>
              </a:path>
            </a:pathLst>
          </a:custGeom>
          <a:solidFill>
            <a:srgbClr val="FFFFFF">
              <a:alpha val="165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blipFill>
          <a:blip r:embed="rId2">
            <a:alphaModFix/>
          </a:blip>
          <a:stretch>
            <a:fillRect/>
          </a:stretch>
        </a:blipFill>
      </p:bgPr>
    </p:bg>
    <p:spTree>
      <p:nvGrpSpPr>
        <p:cNvPr id="65" name="Shape 65"/>
        <p:cNvGrpSpPr/>
        <p:nvPr/>
      </p:nvGrpSpPr>
      <p:grpSpPr>
        <a:xfrm>
          <a:off x="0" y="0"/>
          <a:ext cx="0" cy="0"/>
          <a:chOff x="0" y="0"/>
          <a:chExt cx="0" cy="0"/>
        </a:xfrm>
      </p:grpSpPr>
      <p:sp>
        <p:nvSpPr>
          <p:cNvPr id="66" name="Google Shape;66;p4"/>
          <p:cNvSpPr/>
          <p:nvPr/>
        </p:nvSpPr>
        <p:spPr>
          <a:xfrm rot="7028957">
            <a:off x="8705824" y="4609783"/>
            <a:ext cx="313968" cy="363367"/>
          </a:xfrm>
          <a:custGeom>
            <a:rect b="b" l="l" r="r" t="t"/>
            <a:pathLst>
              <a:path extrusionOk="0" h="14535" w="12559">
                <a:moveTo>
                  <a:pt x="11221" y="0"/>
                </a:moveTo>
                <a:cubicBezTo>
                  <a:pt x="10880" y="0"/>
                  <a:pt x="10563" y="317"/>
                  <a:pt x="10791" y="727"/>
                </a:cubicBezTo>
                <a:cubicBezTo>
                  <a:pt x="10991" y="1061"/>
                  <a:pt x="11124" y="1394"/>
                  <a:pt x="11158" y="1761"/>
                </a:cubicBezTo>
                <a:cubicBezTo>
                  <a:pt x="11191" y="1895"/>
                  <a:pt x="11191" y="1995"/>
                  <a:pt x="11191" y="2161"/>
                </a:cubicBezTo>
                <a:cubicBezTo>
                  <a:pt x="11024" y="2095"/>
                  <a:pt x="10824" y="1995"/>
                  <a:pt x="10657" y="1928"/>
                </a:cubicBezTo>
                <a:lnTo>
                  <a:pt x="9490" y="1328"/>
                </a:lnTo>
                <a:cubicBezTo>
                  <a:pt x="9385" y="1281"/>
                  <a:pt x="9282" y="1260"/>
                  <a:pt x="9185" y="1260"/>
                </a:cubicBezTo>
                <a:cubicBezTo>
                  <a:pt x="8728" y="1260"/>
                  <a:pt x="8402" y="1733"/>
                  <a:pt x="8623" y="2228"/>
                </a:cubicBezTo>
                <a:cubicBezTo>
                  <a:pt x="8856" y="2729"/>
                  <a:pt x="9123" y="3229"/>
                  <a:pt x="9323" y="3729"/>
                </a:cubicBezTo>
                <a:lnTo>
                  <a:pt x="7822" y="2595"/>
                </a:lnTo>
                <a:cubicBezTo>
                  <a:pt x="7678" y="2490"/>
                  <a:pt x="7523" y="2442"/>
                  <a:pt x="7379" y="2442"/>
                </a:cubicBezTo>
                <a:cubicBezTo>
                  <a:pt x="7021" y="2442"/>
                  <a:pt x="6726" y="2734"/>
                  <a:pt x="6821" y="3162"/>
                </a:cubicBezTo>
                <a:cubicBezTo>
                  <a:pt x="6955" y="3963"/>
                  <a:pt x="7322" y="4663"/>
                  <a:pt x="7789" y="5397"/>
                </a:cubicBezTo>
                <a:cubicBezTo>
                  <a:pt x="7722" y="5330"/>
                  <a:pt x="7689" y="5297"/>
                  <a:pt x="7655" y="5230"/>
                </a:cubicBezTo>
                <a:cubicBezTo>
                  <a:pt x="6855" y="4330"/>
                  <a:pt x="6121" y="3429"/>
                  <a:pt x="5354" y="2495"/>
                </a:cubicBezTo>
                <a:cubicBezTo>
                  <a:pt x="5244" y="2359"/>
                  <a:pt x="5108" y="2301"/>
                  <a:pt x="4970" y="2301"/>
                </a:cubicBezTo>
                <a:cubicBezTo>
                  <a:pt x="4602" y="2301"/>
                  <a:pt x="4223" y="2707"/>
                  <a:pt x="4320" y="3095"/>
                </a:cubicBezTo>
                <a:cubicBezTo>
                  <a:pt x="4720" y="4630"/>
                  <a:pt x="5220" y="6131"/>
                  <a:pt x="5887" y="7599"/>
                </a:cubicBezTo>
                <a:cubicBezTo>
                  <a:pt x="6021" y="7832"/>
                  <a:pt x="6154" y="8132"/>
                  <a:pt x="6288" y="8399"/>
                </a:cubicBezTo>
                <a:cubicBezTo>
                  <a:pt x="6121" y="8166"/>
                  <a:pt x="5887" y="7932"/>
                  <a:pt x="5721" y="7732"/>
                </a:cubicBezTo>
                <a:cubicBezTo>
                  <a:pt x="5220" y="7132"/>
                  <a:pt x="4720" y="6498"/>
                  <a:pt x="4186" y="5931"/>
                </a:cubicBezTo>
                <a:cubicBezTo>
                  <a:pt x="3719" y="5364"/>
                  <a:pt x="3319" y="4797"/>
                  <a:pt x="2618" y="4530"/>
                </a:cubicBezTo>
                <a:cubicBezTo>
                  <a:pt x="2566" y="4515"/>
                  <a:pt x="2514" y="4508"/>
                  <a:pt x="2463" y="4508"/>
                </a:cubicBezTo>
                <a:cubicBezTo>
                  <a:pt x="2061" y="4508"/>
                  <a:pt x="1733" y="4942"/>
                  <a:pt x="1851" y="5297"/>
                </a:cubicBezTo>
                <a:cubicBezTo>
                  <a:pt x="2218" y="6831"/>
                  <a:pt x="2819" y="8333"/>
                  <a:pt x="3486" y="9800"/>
                </a:cubicBezTo>
                <a:cubicBezTo>
                  <a:pt x="3719" y="10334"/>
                  <a:pt x="3986" y="10834"/>
                  <a:pt x="4286" y="11401"/>
                </a:cubicBezTo>
                <a:cubicBezTo>
                  <a:pt x="4153" y="11235"/>
                  <a:pt x="3986" y="11101"/>
                  <a:pt x="3853" y="10934"/>
                </a:cubicBezTo>
                <a:cubicBezTo>
                  <a:pt x="3119" y="10034"/>
                  <a:pt x="2552" y="9066"/>
                  <a:pt x="1651" y="8333"/>
                </a:cubicBezTo>
                <a:cubicBezTo>
                  <a:pt x="1553" y="8262"/>
                  <a:pt x="1454" y="8232"/>
                  <a:pt x="1361" y="8232"/>
                </a:cubicBezTo>
                <a:cubicBezTo>
                  <a:pt x="1011" y="8232"/>
                  <a:pt x="731" y="8657"/>
                  <a:pt x="784" y="9000"/>
                </a:cubicBezTo>
                <a:cubicBezTo>
                  <a:pt x="1017" y="10334"/>
                  <a:pt x="1351" y="11635"/>
                  <a:pt x="1885" y="12902"/>
                </a:cubicBezTo>
                <a:cubicBezTo>
                  <a:pt x="1951" y="13003"/>
                  <a:pt x="2018" y="13269"/>
                  <a:pt x="2051" y="13436"/>
                </a:cubicBezTo>
                <a:cubicBezTo>
                  <a:pt x="1985" y="13403"/>
                  <a:pt x="1885" y="13303"/>
                  <a:pt x="1851" y="13269"/>
                </a:cubicBezTo>
                <a:cubicBezTo>
                  <a:pt x="1351" y="12836"/>
                  <a:pt x="984" y="12335"/>
                  <a:pt x="650" y="11768"/>
                </a:cubicBezTo>
                <a:cubicBezTo>
                  <a:pt x="589" y="11656"/>
                  <a:pt x="499" y="11609"/>
                  <a:pt x="409" y="11609"/>
                </a:cubicBezTo>
                <a:cubicBezTo>
                  <a:pt x="206" y="11609"/>
                  <a:pt x="1" y="11847"/>
                  <a:pt x="117" y="12102"/>
                </a:cubicBezTo>
                <a:cubicBezTo>
                  <a:pt x="484" y="12836"/>
                  <a:pt x="951" y="13603"/>
                  <a:pt x="1618" y="14137"/>
                </a:cubicBezTo>
                <a:cubicBezTo>
                  <a:pt x="1859" y="14341"/>
                  <a:pt x="2223" y="14534"/>
                  <a:pt x="2546" y="14534"/>
                </a:cubicBezTo>
                <a:cubicBezTo>
                  <a:pt x="2803" y="14534"/>
                  <a:pt x="3034" y="14411"/>
                  <a:pt x="3152" y="14070"/>
                </a:cubicBezTo>
                <a:cubicBezTo>
                  <a:pt x="3219" y="13736"/>
                  <a:pt x="3119" y="13436"/>
                  <a:pt x="3019" y="13103"/>
                </a:cubicBezTo>
                <a:cubicBezTo>
                  <a:pt x="2852" y="12602"/>
                  <a:pt x="2718" y="12102"/>
                  <a:pt x="2552" y="11602"/>
                </a:cubicBezTo>
                <a:cubicBezTo>
                  <a:pt x="2485" y="11335"/>
                  <a:pt x="2452" y="11135"/>
                  <a:pt x="2352" y="10901"/>
                </a:cubicBezTo>
                <a:lnTo>
                  <a:pt x="2352" y="10901"/>
                </a:lnTo>
                <a:cubicBezTo>
                  <a:pt x="2652" y="11268"/>
                  <a:pt x="2885" y="11635"/>
                  <a:pt x="3185" y="11968"/>
                </a:cubicBezTo>
                <a:cubicBezTo>
                  <a:pt x="3986" y="12902"/>
                  <a:pt x="4953" y="13603"/>
                  <a:pt x="5887" y="14303"/>
                </a:cubicBezTo>
                <a:cubicBezTo>
                  <a:pt x="5959" y="14361"/>
                  <a:pt x="6043" y="14386"/>
                  <a:pt x="6129" y="14386"/>
                </a:cubicBezTo>
                <a:cubicBezTo>
                  <a:pt x="6443" y="14386"/>
                  <a:pt x="6786" y="14051"/>
                  <a:pt x="6655" y="13736"/>
                </a:cubicBezTo>
                <a:cubicBezTo>
                  <a:pt x="6121" y="12302"/>
                  <a:pt x="5187" y="11001"/>
                  <a:pt x="4553" y="9600"/>
                </a:cubicBezTo>
                <a:cubicBezTo>
                  <a:pt x="4220" y="8833"/>
                  <a:pt x="3953" y="8066"/>
                  <a:pt x="3686" y="7265"/>
                </a:cubicBezTo>
                <a:lnTo>
                  <a:pt x="3686" y="7265"/>
                </a:lnTo>
                <a:lnTo>
                  <a:pt x="5053" y="8900"/>
                </a:lnTo>
                <a:cubicBezTo>
                  <a:pt x="6021" y="10000"/>
                  <a:pt x="6988" y="11135"/>
                  <a:pt x="7889" y="12235"/>
                </a:cubicBezTo>
                <a:cubicBezTo>
                  <a:pt x="8008" y="12354"/>
                  <a:pt x="8150" y="12406"/>
                  <a:pt x="8292" y="12406"/>
                </a:cubicBezTo>
                <a:cubicBezTo>
                  <a:pt x="8627" y="12406"/>
                  <a:pt x="8956" y="12120"/>
                  <a:pt x="8956" y="11768"/>
                </a:cubicBezTo>
                <a:cubicBezTo>
                  <a:pt x="8990" y="10968"/>
                  <a:pt x="8656" y="10301"/>
                  <a:pt x="8289" y="9633"/>
                </a:cubicBezTo>
                <a:cubicBezTo>
                  <a:pt x="7855" y="8933"/>
                  <a:pt x="7489" y="8166"/>
                  <a:pt x="7155" y="7432"/>
                </a:cubicBezTo>
                <a:cubicBezTo>
                  <a:pt x="6855" y="6831"/>
                  <a:pt x="6655" y="6231"/>
                  <a:pt x="6388" y="5631"/>
                </a:cubicBezTo>
                <a:lnTo>
                  <a:pt x="6388" y="5631"/>
                </a:lnTo>
                <a:cubicBezTo>
                  <a:pt x="6555" y="5797"/>
                  <a:pt x="6721" y="5998"/>
                  <a:pt x="6855" y="6164"/>
                </a:cubicBezTo>
                <a:cubicBezTo>
                  <a:pt x="7622" y="6998"/>
                  <a:pt x="8322" y="7966"/>
                  <a:pt x="9357" y="8466"/>
                </a:cubicBezTo>
                <a:cubicBezTo>
                  <a:pt x="9442" y="8505"/>
                  <a:pt x="9541" y="8524"/>
                  <a:pt x="9643" y="8524"/>
                </a:cubicBezTo>
                <a:cubicBezTo>
                  <a:pt x="9980" y="8524"/>
                  <a:pt x="10342" y="8316"/>
                  <a:pt x="10291" y="7932"/>
                </a:cubicBezTo>
                <a:cubicBezTo>
                  <a:pt x="10157" y="6965"/>
                  <a:pt x="9723" y="6131"/>
                  <a:pt x="9190" y="5297"/>
                </a:cubicBezTo>
                <a:lnTo>
                  <a:pt x="8956" y="4930"/>
                </a:lnTo>
                <a:lnTo>
                  <a:pt x="8956" y="4930"/>
                </a:lnTo>
                <a:cubicBezTo>
                  <a:pt x="9290" y="5164"/>
                  <a:pt x="9657" y="5464"/>
                  <a:pt x="9990" y="5731"/>
                </a:cubicBezTo>
                <a:cubicBezTo>
                  <a:pt x="10127" y="5822"/>
                  <a:pt x="10291" y="5878"/>
                  <a:pt x="10452" y="5878"/>
                </a:cubicBezTo>
                <a:cubicBezTo>
                  <a:pt x="10644" y="5878"/>
                  <a:pt x="10830" y="5797"/>
                  <a:pt x="10958" y="5597"/>
                </a:cubicBezTo>
                <a:cubicBezTo>
                  <a:pt x="11291" y="4897"/>
                  <a:pt x="10991" y="4330"/>
                  <a:pt x="10691" y="3663"/>
                </a:cubicBezTo>
                <a:cubicBezTo>
                  <a:pt x="10624" y="3496"/>
                  <a:pt x="10524" y="3362"/>
                  <a:pt x="10491" y="3196"/>
                </a:cubicBezTo>
                <a:lnTo>
                  <a:pt x="10491" y="3196"/>
                </a:lnTo>
                <a:cubicBezTo>
                  <a:pt x="10557" y="3262"/>
                  <a:pt x="10624" y="3296"/>
                  <a:pt x="10691" y="3329"/>
                </a:cubicBezTo>
                <a:cubicBezTo>
                  <a:pt x="10982" y="3495"/>
                  <a:pt x="11338" y="3688"/>
                  <a:pt x="11662" y="3688"/>
                </a:cubicBezTo>
                <a:cubicBezTo>
                  <a:pt x="11857" y="3688"/>
                  <a:pt x="12041" y="3617"/>
                  <a:pt x="12192" y="3429"/>
                </a:cubicBezTo>
                <a:cubicBezTo>
                  <a:pt x="12559" y="2995"/>
                  <a:pt x="12492" y="2328"/>
                  <a:pt x="12392" y="1828"/>
                </a:cubicBezTo>
                <a:cubicBezTo>
                  <a:pt x="12325" y="1261"/>
                  <a:pt x="12025" y="660"/>
                  <a:pt x="11658" y="227"/>
                </a:cubicBezTo>
                <a:cubicBezTo>
                  <a:pt x="11542" y="68"/>
                  <a:pt x="11379" y="0"/>
                  <a:pt x="1122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4"/>
          <p:cNvSpPr txBox="1"/>
          <p:nvPr>
            <p:ph type="title"/>
          </p:nvPr>
        </p:nvSpPr>
        <p:spPr>
          <a:xfrm>
            <a:off x="623400" y="445025"/>
            <a:ext cx="780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sz="32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68" name="Google Shape;68;p4"/>
          <p:cNvSpPr txBox="1"/>
          <p:nvPr>
            <p:ph idx="1" type="body"/>
          </p:nvPr>
        </p:nvSpPr>
        <p:spPr>
          <a:xfrm>
            <a:off x="616500" y="1197300"/>
            <a:ext cx="7952700" cy="3416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30200" lvl="1" marL="914400">
              <a:lnSpc>
                <a:spcPct val="100000"/>
              </a:lnSpc>
              <a:spcBef>
                <a:spcPts val="0"/>
              </a:spcBef>
              <a:spcAft>
                <a:spcPts val="0"/>
              </a:spcAft>
              <a:buSzPts val="1600"/>
              <a:buChar char="○"/>
              <a:defRPr sz="1200"/>
            </a:lvl2pPr>
            <a:lvl3pPr indent="-330200" lvl="2" marL="1371600">
              <a:spcBef>
                <a:spcPts val="0"/>
              </a:spcBef>
              <a:spcAft>
                <a:spcPts val="0"/>
              </a:spcAft>
              <a:buSzPts val="1600"/>
              <a:buChar char="■"/>
              <a:defRPr/>
            </a:lvl3pPr>
            <a:lvl4pPr indent="-330200" lvl="3" marL="1828800">
              <a:spcBef>
                <a:spcPts val="0"/>
              </a:spcBef>
              <a:spcAft>
                <a:spcPts val="0"/>
              </a:spcAft>
              <a:buSzPts val="1600"/>
              <a:buChar char="●"/>
              <a:defRPr/>
            </a:lvl4pPr>
            <a:lvl5pPr indent="-330200" lvl="4" marL="2286000">
              <a:spcBef>
                <a:spcPts val="0"/>
              </a:spcBef>
              <a:spcAft>
                <a:spcPts val="0"/>
              </a:spcAft>
              <a:buSzPts val="1600"/>
              <a:buChar char="○"/>
              <a:defRPr/>
            </a:lvl5pPr>
            <a:lvl6pPr indent="-330200" lvl="5" marL="2743200">
              <a:spcBef>
                <a:spcPts val="0"/>
              </a:spcBef>
              <a:spcAft>
                <a:spcPts val="0"/>
              </a:spcAft>
              <a:buSzPts val="1600"/>
              <a:buChar char="■"/>
              <a:defRPr/>
            </a:lvl6pPr>
            <a:lvl7pPr indent="-330200" lvl="6" marL="3200400">
              <a:spcBef>
                <a:spcPts val="0"/>
              </a:spcBef>
              <a:spcAft>
                <a:spcPts val="0"/>
              </a:spcAft>
              <a:buSzPts val="1600"/>
              <a:buChar char="●"/>
              <a:defRPr/>
            </a:lvl7pPr>
            <a:lvl8pPr indent="-330200" lvl="7" marL="3657600">
              <a:spcBef>
                <a:spcPts val="0"/>
              </a:spcBef>
              <a:spcAft>
                <a:spcPts val="0"/>
              </a:spcAft>
              <a:buSzPts val="1600"/>
              <a:buChar char="○"/>
              <a:defRPr/>
            </a:lvl8pPr>
            <a:lvl9pPr indent="-330200" lvl="8" marL="4114800">
              <a:spcBef>
                <a:spcPts val="0"/>
              </a:spcBef>
              <a:spcAft>
                <a:spcPts val="0"/>
              </a:spcAft>
              <a:buSzPts val="1600"/>
              <a:buChar char="■"/>
              <a:defRPr/>
            </a:lvl9pPr>
          </a:lstStyle>
          <a:p/>
        </p:txBody>
      </p:sp>
      <p:sp>
        <p:nvSpPr>
          <p:cNvPr id="69" name="Google Shape;69;p4"/>
          <p:cNvSpPr/>
          <p:nvPr/>
        </p:nvSpPr>
        <p:spPr>
          <a:xfrm rot="-5400000">
            <a:off x="7207952" y="59925"/>
            <a:ext cx="1994293" cy="1877798"/>
          </a:xfrm>
          <a:custGeom>
            <a:rect b="b" l="l" r="r" t="t"/>
            <a:pathLst>
              <a:path extrusionOk="0" h="55837" w="59301">
                <a:moveTo>
                  <a:pt x="53972" y="1"/>
                </a:moveTo>
                <a:cubicBezTo>
                  <a:pt x="47710" y="1"/>
                  <a:pt x="44048" y="6413"/>
                  <a:pt x="43048" y="10621"/>
                </a:cubicBezTo>
                <a:cubicBezTo>
                  <a:pt x="41735" y="15892"/>
                  <a:pt x="42451" y="21621"/>
                  <a:pt x="40422" y="26654"/>
                </a:cubicBezTo>
                <a:cubicBezTo>
                  <a:pt x="36821" y="35666"/>
                  <a:pt x="25940" y="39386"/>
                  <a:pt x="16232" y="39425"/>
                </a:cubicBezTo>
                <a:cubicBezTo>
                  <a:pt x="15382" y="39425"/>
                  <a:pt x="14519" y="39408"/>
                  <a:pt x="13657" y="39408"/>
                </a:cubicBezTo>
                <a:cubicBezTo>
                  <a:pt x="11069" y="39408"/>
                  <a:pt x="8484" y="39565"/>
                  <a:pt x="6246" y="40818"/>
                </a:cubicBezTo>
                <a:cubicBezTo>
                  <a:pt x="1293" y="43563"/>
                  <a:pt x="338" y="50167"/>
                  <a:pt x="0" y="55837"/>
                </a:cubicBezTo>
                <a:lnTo>
                  <a:pt x="59300" y="55837"/>
                </a:lnTo>
                <a:lnTo>
                  <a:pt x="59221" y="1371"/>
                </a:lnTo>
                <a:cubicBezTo>
                  <a:pt x="57305" y="411"/>
                  <a:pt x="55555" y="1"/>
                  <a:pt x="5397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4"/>
          <p:cNvSpPr/>
          <p:nvPr/>
        </p:nvSpPr>
        <p:spPr>
          <a:xfrm>
            <a:off x="8629500" y="2089950"/>
            <a:ext cx="291900" cy="282050"/>
          </a:xfrm>
          <a:custGeom>
            <a:rect b="b" l="l" r="r" t="t"/>
            <a:pathLst>
              <a:path extrusionOk="0" h="11282" w="11676">
                <a:moveTo>
                  <a:pt x="6805" y="2948"/>
                </a:moveTo>
                <a:cubicBezTo>
                  <a:pt x="6738" y="3081"/>
                  <a:pt x="6571" y="3148"/>
                  <a:pt x="6438" y="3248"/>
                </a:cubicBezTo>
                <a:cubicBezTo>
                  <a:pt x="6038" y="3548"/>
                  <a:pt x="5637" y="3715"/>
                  <a:pt x="5204" y="3882"/>
                </a:cubicBezTo>
                <a:cubicBezTo>
                  <a:pt x="4770" y="4048"/>
                  <a:pt x="4270" y="4149"/>
                  <a:pt x="3803" y="4249"/>
                </a:cubicBezTo>
                <a:cubicBezTo>
                  <a:pt x="4103" y="4082"/>
                  <a:pt x="4370" y="3882"/>
                  <a:pt x="4670" y="3748"/>
                </a:cubicBezTo>
                <a:cubicBezTo>
                  <a:pt x="5271" y="3415"/>
                  <a:pt x="5904" y="3081"/>
                  <a:pt x="6538" y="2948"/>
                </a:cubicBezTo>
                <a:close/>
                <a:moveTo>
                  <a:pt x="10737" y="4369"/>
                </a:moveTo>
                <a:cubicBezTo>
                  <a:pt x="10768" y="4369"/>
                  <a:pt x="10760" y="4389"/>
                  <a:pt x="10741" y="4482"/>
                </a:cubicBezTo>
                <a:cubicBezTo>
                  <a:pt x="10641" y="4782"/>
                  <a:pt x="10141" y="5149"/>
                  <a:pt x="9907" y="5383"/>
                </a:cubicBezTo>
                <a:cubicBezTo>
                  <a:pt x="9273" y="5916"/>
                  <a:pt x="8606" y="6383"/>
                  <a:pt x="7839" y="6784"/>
                </a:cubicBezTo>
                <a:cubicBezTo>
                  <a:pt x="7139" y="7151"/>
                  <a:pt x="6405" y="7484"/>
                  <a:pt x="5637" y="7751"/>
                </a:cubicBezTo>
                <a:cubicBezTo>
                  <a:pt x="5838" y="7451"/>
                  <a:pt x="6138" y="7217"/>
                  <a:pt x="6305" y="7051"/>
                </a:cubicBezTo>
                <a:cubicBezTo>
                  <a:pt x="7339" y="5950"/>
                  <a:pt x="8606" y="5083"/>
                  <a:pt x="9974" y="4582"/>
                </a:cubicBezTo>
                <a:cubicBezTo>
                  <a:pt x="10141" y="4549"/>
                  <a:pt x="10408" y="4415"/>
                  <a:pt x="10574" y="4382"/>
                </a:cubicBezTo>
                <a:cubicBezTo>
                  <a:pt x="10663" y="4382"/>
                  <a:pt x="10713" y="4369"/>
                  <a:pt x="10737" y="4369"/>
                </a:cubicBezTo>
                <a:close/>
                <a:moveTo>
                  <a:pt x="5436" y="1"/>
                </a:moveTo>
                <a:cubicBezTo>
                  <a:pt x="5405" y="1"/>
                  <a:pt x="5372" y="4"/>
                  <a:pt x="5337" y="12"/>
                </a:cubicBezTo>
                <a:cubicBezTo>
                  <a:pt x="3469" y="513"/>
                  <a:pt x="1168" y="1780"/>
                  <a:pt x="367" y="3648"/>
                </a:cubicBezTo>
                <a:cubicBezTo>
                  <a:pt x="33" y="4415"/>
                  <a:pt x="334" y="5149"/>
                  <a:pt x="1101" y="5416"/>
                </a:cubicBezTo>
                <a:cubicBezTo>
                  <a:pt x="601" y="5983"/>
                  <a:pt x="167" y="6650"/>
                  <a:pt x="100" y="7418"/>
                </a:cubicBezTo>
                <a:cubicBezTo>
                  <a:pt x="0" y="8285"/>
                  <a:pt x="467" y="8985"/>
                  <a:pt x="1301" y="9319"/>
                </a:cubicBezTo>
                <a:cubicBezTo>
                  <a:pt x="1659" y="9457"/>
                  <a:pt x="2040" y="9509"/>
                  <a:pt x="2425" y="9509"/>
                </a:cubicBezTo>
                <a:cubicBezTo>
                  <a:pt x="2972" y="9509"/>
                  <a:pt x="3527" y="9403"/>
                  <a:pt x="4036" y="9286"/>
                </a:cubicBezTo>
                <a:cubicBezTo>
                  <a:pt x="4103" y="9286"/>
                  <a:pt x="4136" y="9252"/>
                  <a:pt x="4203" y="9252"/>
                </a:cubicBezTo>
                <a:cubicBezTo>
                  <a:pt x="4303" y="9652"/>
                  <a:pt x="4537" y="10086"/>
                  <a:pt x="5070" y="10453"/>
                </a:cubicBezTo>
                <a:cubicBezTo>
                  <a:pt x="5857" y="11019"/>
                  <a:pt x="6836" y="11281"/>
                  <a:pt x="7823" y="11281"/>
                </a:cubicBezTo>
                <a:cubicBezTo>
                  <a:pt x="8929" y="11281"/>
                  <a:pt x="10044" y="10952"/>
                  <a:pt x="10908" y="10353"/>
                </a:cubicBezTo>
                <a:cubicBezTo>
                  <a:pt x="11288" y="10002"/>
                  <a:pt x="10950" y="9522"/>
                  <a:pt x="10614" y="9522"/>
                </a:cubicBezTo>
                <a:cubicBezTo>
                  <a:pt x="10566" y="9522"/>
                  <a:pt x="10519" y="9532"/>
                  <a:pt x="10474" y="9552"/>
                </a:cubicBezTo>
                <a:cubicBezTo>
                  <a:pt x="9697" y="9876"/>
                  <a:pt x="8864" y="10074"/>
                  <a:pt x="8020" y="10074"/>
                </a:cubicBezTo>
                <a:cubicBezTo>
                  <a:pt x="7560" y="10074"/>
                  <a:pt x="7097" y="10015"/>
                  <a:pt x="6638" y="9886"/>
                </a:cubicBezTo>
                <a:cubicBezTo>
                  <a:pt x="6138" y="9719"/>
                  <a:pt x="5337" y="9452"/>
                  <a:pt x="5204" y="8885"/>
                </a:cubicBezTo>
                <a:lnTo>
                  <a:pt x="5204" y="8819"/>
                </a:lnTo>
                <a:cubicBezTo>
                  <a:pt x="5871" y="8618"/>
                  <a:pt x="6505" y="8385"/>
                  <a:pt x="7172" y="8118"/>
                </a:cubicBezTo>
                <a:cubicBezTo>
                  <a:pt x="8173" y="7718"/>
                  <a:pt x="9173" y="7151"/>
                  <a:pt x="10007" y="6450"/>
                </a:cubicBezTo>
                <a:cubicBezTo>
                  <a:pt x="10408" y="6117"/>
                  <a:pt x="10708" y="5783"/>
                  <a:pt x="11041" y="5383"/>
                </a:cubicBezTo>
                <a:cubicBezTo>
                  <a:pt x="11308" y="5049"/>
                  <a:pt x="11675" y="4616"/>
                  <a:pt x="11608" y="4215"/>
                </a:cubicBezTo>
                <a:cubicBezTo>
                  <a:pt x="11531" y="3765"/>
                  <a:pt x="11215" y="3594"/>
                  <a:pt x="10779" y="3594"/>
                </a:cubicBezTo>
                <a:cubicBezTo>
                  <a:pt x="9534" y="3594"/>
                  <a:pt x="7308" y="4995"/>
                  <a:pt x="6838" y="5316"/>
                </a:cubicBezTo>
                <a:cubicBezTo>
                  <a:pt x="5971" y="5950"/>
                  <a:pt x="4770" y="7084"/>
                  <a:pt x="4370" y="8218"/>
                </a:cubicBezTo>
                <a:cubicBezTo>
                  <a:pt x="4170" y="8251"/>
                  <a:pt x="3970" y="8318"/>
                  <a:pt x="3703" y="8352"/>
                </a:cubicBezTo>
                <a:cubicBezTo>
                  <a:pt x="3339" y="8453"/>
                  <a:pt x="2925" y="8529"/>
                  <a:pt x="2508" y="8529"/>
                </a:cubicBezTo>
                <a:cubicBezTo>
                  <a:pt x="2237" y="8529"/>
                  <a:pt x="1964" y="8497"/>
                  <a:pt x="1701" y="8418"/>
                </a:cubicBezTo>
                <a:cubicBezTo>
                  <a:pt x="934" y="8118"/>
                  <a:pt x="934" y="7418"/>
                  <a:pt x="1268" y="6750"/>
                </a:cubicBezTo>
                <a:cubicBezTo>
                  <a:pt x="1501" y="6250"/>
                  <a:pt x="1835" y="5816"/>
                  <a:pt x="2268" y="5449"/>
                </a:cubicBezTo>
                <a:cubicBezTo>
                  <a:pt x="2969" y="5449"/>
                  <a:pt x="3703" y="5283"/>
                  <a:pt x="4370" y="5149"/>
                </a:cubicBezTo>
                <a:cubicBezTo>
                  <a:pt x="5437" y="4916"/>
                  <a:pt x="6505" y="4515"/>
                  <a:pt x="7305" y="3748"/>
                </a:cubicBezTo>
                <a:cubicBezTo>
                  <a:pt x="7539" y="3481"/>
                  <a:pt x="7872" y="3148"/>
                  <a:pt x="7839" y="2748"/>
                </a:cubicBezTo>
                <a:cubicBezTo>
                  <a:pt x="7806" y="2281"/>
                  <a:pt x="7339" y="2114"/>
                  <a:pt x="6938" y="2114"/>
                </a:cubicBezTo>
                <a:cubicBezTo>
                  <a:pt x="5971" y="2114"/>
                  <a:pt x="5037" y="2581"/>
                  <a:pt x="4203" y="3048"/>
                </a:cubicBezTo>
                <a:cubicBezTo>
                  <a:pt x="3469" y="3448"/>
                  <a:pt x="2702" y="3948"/>
                  <a:pt x="2002" y="4482"/>
                </a:cubicBezTo>
                <a:lnTo>
                  <a:pt x="1668" y="4482"/>
                </a:lnTo>
                <a:cubicBezTo>
                  <a:pt x="1168" y="4449"/>
                  <a:pt x="1201" y="4215"/>
                  <a:pt x="1434" y="3815"/>
                </a:cubicBezTo>
                <a:cubicBezTo>
                  <a:pt x="2335" y="2281"/>
                  <a:pt x="4103" y="1480"/>
                  <a:pt x="5604" y="713"/>
                </a:cubicBezTo>
                <a:cubicBezTo>
                  <a:pt x="5942" y="498"/>
                  <a:pt x="5799" y="1"/>
                  <a:pt x="543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4"/>
          <p:cNvSpPr/>
          <p:nvPr/>
        </p:nvSpPr>
        <p:spPr>
          <a:xfrm>
            <a:off x="6387300" y="202075"/>
            <a:ext cx="611475" cy="337925"/>
          </a:xfrm>
          <a:custGeom>
            <a:rect b="b" l="l" r="r" t="t"/>
            <a:pathLst>
              <a:path extrusionOk="0" h="13517" w="24459">
                <a:moveTo>
                  <a:pt x="16769" y="5044"/>
                </a:moveTo>
                <a:lnTo>
                  <a:pt x="16769" y="5044"/>
                </a:lnTo>
                <a:cubicBezTo>
                  <a:pt x="16803" y="5077"/>
                  <a:pt x="16836" y="5077"/>
                  <a:pt x="16903" y="5144"/>
                </a:cubicBezTo>
                <a:cubicBezTo>
                  <a:pt x="17770" y="5678"/>
                  <a:pt x="18470" y="6412"/>
                  <a:pt x="19104" y="7212"/>
                </a:cubicBezTo>
                <a:cubicBezTo>
                  <a:pt x="19738" y="8013"/>
                  <a:pt x="20405" y="8847"/>
                  <a:pt x="20739" y="9814"/>
                </a:cubicBezTo>
                <a:cubicBezTo>
                  <a:pt x="20916" y="10316"/>
                  <a:pt x="21067" y="11444"/>
                  <a:pt x="20337" y="11444"/>
                </a:cubicBezTo>
                <a:cubicBezTo>
                  <a:pt x="20242" y="11444"/>
                  <a:pt x="20132" y="11424"/>
                  <a:pt x="20005" y="11382"/>
                </a:cubicBezTo>
                <a:cubicBezTo>
                  <a:pt x="19571" y="11215"/>
                  <a:pt x="19271" y="10848"/>
                  <a:pt x="18971" y="10481"/>
                </a:cubicBezTo>
                <a:cubicBezTo>
                  <a:pt x="18637" y="10048"/>
                  <a:pt x="18304" y="9581"/>
                  <a:pt x="18070" y="9080"/>
                </a:cubicBezTo>
                <a:cubicBezTo>
                  <a:pt x="17403" y="7879"/>
                  <a:pt x="16903" y="6478"/>
                  <a:pt x="16769" y="5044"/>
                </a:cubicBezTo>
                <a:close/>
                <a:moveTo>
                  <a:pt x="12766" y="8647"/>
                </a:moveTo>
                <a:cubicBezTo>
                  <a:pt x="13500" y="9180"/>
                  <a:pt x="14301" y="9881"/>
                  <a:pt x="14834" y="10715"/>
                </a:cubicBezTo>
                <a:cubicBezTo>
                  <a:pt x="15101" y="11082"/>
                  <a:pt x="15301" y="11549"/>
                  <a:pt x="15268" y="12049"/>
                </a:cubicBezTo>
                <a:cubicBezTo>
                  <a:pt x="15223" y="12307"/>
                  <a:pt x="15122" y="12406"/>
                  <a:pt x="14997" y="12406"/>
                </a:cubicBezTo>
                <a:cubicBezTo>
                  <a:pt x="14848" y="12406"/>
                  <a:pt x="14664" y="12264"/>
                  <a:pt x="14501" y="12082"/>
                </a:cubicBezTo>
                <a:cubicBezTo>
                  <a:pt x="14167" y="11716"/>
                  <a:pt x="13967" y="11249"/>
                  <a:pt x="13734" y="10848"/>
                </a:cubicBezTo>
                <a:cubicBezTo>
                  <a:pt x="13467" y="10381"/>
                  <a:pt x="13233" y="9881"/>
                  <a:pt x="13000" y="9381"/>
                </a:cubicBezTo>
                <a:lnTo>
                  <a:pt x="12766" y="8647"/>
                </a:lnTo>
                <a:close/>
                <a:moveTo>
                  <a:pt x="6962" y="8580"/>
                </a:moveTo>
                <a:lnTo>
                  <a:pt x="6962" y="8580"/>
                </a:lnTo>
                <a:cubicBezTo>
                  <a:pt x="7262" y="8980"/>
                  <a:pt x="7463" y="9347"/>
                  <a:pt x="7629" y="9681"/>
                </a:cubicBezTo>
                <a:cubicBezTo>
                  <a:pt x="7996" y="10415"/>
                  <a:pt x="8497" y="11649"/>
                  <a:pt x="7996" y="12416"/>
                </a:cubicBezTo>
                <a:cubicBezTo>
                  <a:pt x="6895" y="11515"/>
                  <a:pt x="6328" y="9914"/>
                  <a:pt x="6962" y="8580"/>
                </a:cubicBezTo>
                <a:close/>
                <a:moveTo>
                  <a:pt x="18762" y="1"/>
                </a:moveTo>
                <a:cubicBezTo>
                  <a:pt x="18542" y="1"/>
                  <a:pt x="18322" y="24"/>
                  <a:pt x="18103" y="74"/>
                </a:cubicBezTo>
                <a:cubicBezTo>
                  <a:pt x="16969" y="374"/>
                  <a:pt x="16302" y="1341"/>
                  <a:pt x="16002" y="2376"/>
                </a:cubicBezTo>
                <a:cubicBezTo>
                  <a:pt x="15902" y="2809"/>
                  <a:pt x="15835" y="3243"/>
                  <a:pt x="15802" y="3710"/>
                </a:cubicBezTo>
                <a:cubicBezTo>
                  <a:pt x="15552" y="3643"/>
                  <a:pt x="15310" y="3610"/>
                  <a:pt x="15068" y="3610"/>
                </a:cubicBezTo>
                <a:cubicBezTo>
                  <a:pt x="14826" y="3610"/>
                  <a:pt x="14584" y="3643"/>
                  <a:pt x="14334" y="3710"/>
                </a:cubicBezTo>
                <a:cubicBezTo>
                  <a:pt x="13267" y="3977"/>
                  <a:pt x="12466" y="4744"/>
                  <a:pt x="12066" y="5745"/>
                </a:cubicBezTo>
                <a:cubicBezTo>
                  <a:pt x="11899" y="6078"/>
                  <a:pt x="11799" y="6478"/>
                  <a:pt x="11766" y="6845"/>
                </a:cubicBezTo>
                <a:cubicBezTo>
                  <a:pt x="11033" y="6448"/>
                  <a:pt x="10248" y="6208"/>
                  <a:pt x="9435" y="6208"/>
                </a:cubicBezTo>
                <a:cubicBezTo>
                  <a:pt x="8952" y="6208"/>
                  <a:pt x="8460" y="6292"/>
                  <a:pt x="7963" y="6478"/>
                </a:cubicBezTo>
                <a:cubicBezTo>
                  <a:pt x="7563" y="6645"/>
                  <a:pt x="7162" y="6879"/>
                  <a:pt x="6829" y="7179"/>
                </a:cubicBezTo>
                <a:cubicBezTo>
                  <a:pt x="6192" y="6670"/>
                  <a:pt x="5465" y="6343"/>
                  <a:pt x="4588" y="6343"/>
                </a:cubicBezTo>
                <a:cubicBezTo>
                  <a:pt x="4546" y="6343"/>
                  <a:pt x="4503" y="6344"/>
                  <a:pt x="4460" y="6345"/>
                </a:cubicBezTo>
                <a:cubicBezTo>
                  <a:pt x="3460" y="6378"/>
                  <a:pt x="2626" y="6912"/>
                  <a:pt x="1959" y="7646"/>
                </a:cubicBezTo>
                <a:cubicBezTo>
                  <a:pt x="1125" y="8480"/>
                  <a:pt x="558" y="9547"/>
                  <a:pt x="124" y="10648"/>
                </a:cubicBezTo>
                <a:cubicBezTo>
                  <a:pt x="1" y="10977"/>
                  <a:pt x="231" y="11191"/>
                  <a:pt x="489" y="11191"/>
                </a:cubicBezTo>
                <a:cubicBezTo>
                  <a:pt x="650" y="11191"/>
                  <a:pt x="822" y="11107"/>
                  <a:pt x="925" y="10915"/>
                </a:cubicBezTo>
                <a:cubicBezTo>
                  <a:pt x="1672" y="9540"/>
                  <a:pt x="2793" y="7283"/>
                  <a:pt x="4602" y="7283"/>
                </a:cubicBezTo>
                <a:cubicBezTo>
                  <a:pt x="4812" y="7283"/>
                  <a:pt x="5032" y="7313"/>
                  <a:pt x="5261" y="7379"/>
                </a:cubicBezTo>
                <a:cubicBezTo>
                  <a:pt x="5628" y="7479"/>
                  <a:pt x="5961" y="7679"/>
                  <a:pt x="6262" y="7913"/>
                </a:cubicBezTo>
                <a:cubicBezTo>
                  <a:pt x="6062" y="8246"/>
                  <a:pt x="5895" y="8580"/>
                  <a:pt x="5795" y="8980"/>
                </a:cubicBezTo>
                <a:cubicBezTo>
                  <a:pt x="5494" y="10148"/>
                  <a:pt x="5795" y="11315"/>
                  <a:pt x="6462" y="12249"/>
                </a:cubicBezTo>
                <a:cubicBezTo>
                  <a:pt x="6795" y="12716"/>
                  <a:pt x="7262" y="13150"/>
                  <a:pt x="7729" y="13417"/>
                </a:cubicBezTo>
                <a:cubicBezTo>
                  <a:pt x="7796" y="13483"/>
                  <a:pt x="7896" y="13517"/>
                  <a:pt x="8000" y="13517"/>
                </a:cubicBezTo>
                <a:cubicBezTo>
                  <a:pt x="8105" y="13517"/>
                  <a:pt x="8213" y="13483"/>
                  <a:pt x="8296" y="13417"/>
                </a:cubicBezTo>
                <a:cubicBezTo>
                  <a:pt x="9898" y="11982"/>
                  <a:pt x="8663" y="9214"/>
                  <a:pt x="7463" y="7813"/>
                </a:cubicBezTo>
                <a:cubicBezTo>
                  <a:pt x="7991" y="7299"/>
                  <a:pt x="8630" y="7093"/>
                  <a:pt x="9294" y="7093"/>
                </a:cubicBezTo>
                <a:cubicBezTo>
                  <a:pt x="10096" y="7093"/>
                  <a:pt x="10936" y="7393"/>
                  <a:pt x="11666" y="7813"/>
                </a:cubicBezTo>
                <a:cubicBezTo>
                  <a:pt x="11732" y="8213"/>
                  <a:pt x="11799" y="8680"/>
                  <a:pt x="11932" y="9080"/>
                </a:cubicBezTo>
                <a:cubicBezTo>
                  <a:pt x="12133" y="9714"/>
                  <a:pt x="12399" y="10348"/>
                  <a:pt x="12733" y="10915"/>
                </a:cubicBezTo>
                <a:cubicBezTo>
                  <a:pt x="13000" y="11482"/>
                  <a:pt x="13300" y="12082"/>
                  <a:pt x="13734" y="12583"/>
                </a:cubicBezTo>
                <a:cubicBezTo>
                  <a:pt x="14038" y="12949"/>
                  <a:pt x="14427" y="13259"/>
                  <a:pt x="14873" y="13259"/>
                </a:cubicBezTo>
                <a:cubicBezTo>
                  <a:pt x="14915" y="13259"/>
                  <a:pt x="14958" y="13256"/>
                  <a:pt x="15001" y="13250"/>
                </a:cubicBezTo>
                <a:cubicBezTo>
                  <a:pt x="15568" y="13217"/>
                  <a:pt x="15902" y="12750"/>
                  <a:pt x="15969" y="12249"/>
                </a:cubicBezTo>
                <a:cubicBezTo>
                  <a:pt x="16169" y="11048"/>
                  <a:pt x="15402" y="9981"/>
                  <a:pt x="14601" y="9147"/>
                </a:cubicBezTo>
                <a:cubicBezTo>
                  <a:pt x="14001" y="8513"/>
                  <a:pt x="13300" y="7846"/>
                  <a:pt x="12566" y="7346"/>
                </a:cubicBezTo>
                <a:cubicBezTo>
                  <a:pt x="12566" y="7046"/>
                  <a:pt x="12600" y="6812"/>
                  <a:pt x="12666" y="6512"/>
                </a:cubicBezTo>
                <a:cubicBezTo>
                  <a:pt x="12900" y="5745"/>
                  <a:pt x="13333" y="5011"/>
                  <a:pt x="14101" y="4677"/>
                </a:cubicBezTo>
                <a:cubicBezTo>
                  <a:pt x="14380" y="4573"/>
                  <a:pt x="14659" y="4523"/>
                  <a:pt x="14942" y="4523"/>
                </a:cubicBezTo>
                <a:cubicBezTo>
                  <a:pt x="15201" y="4523"/>
                  <a:pt x="15465" y="4564"/>
                  <a:pt x="15735" y="4644"/>
                </a:cubicBezTo>
                <a:cubicBezTo>
                  <a:pt x="15802" y="6378"/>
                  <a:pt x="16402" y="8146"/>
                  <a:pt x="17236" y="9547"/>
                </a:cubicBezTo>
                <a:cubicBezTo>
                  <a:pt x="17803" y="10515"/>
                  <a:pt x="18604" y="11849"/>
                  <a:pt x="19738" y="12183"/>
                </a:cubicBezTo>
                <a:cubicBezTo>
                  <a:pt x="19901" y="12233"/>
                  <a:pt x="20058" y="12257"/>
                  <a:pt x="20208" y="12257"/>
                </a:cubicBezTo>
                <a:cubicBezTo>
                  <a:pt x="21040" y="12257"/>
                  <a:pt x="21639" y="11524"/>
                  <a:pt x="21639" y="10648"/>
                </a:cubicBezTo>
                <a:cubicBezTo>
                  <a:pt x="21639" y="9481"/>
                  <a:pt x="20905" y="8413"/>
                  <a:pt x="20272" y="7479"/>
                </a:cubicBezTo>
                <a:cubicBezTo>
                  <a:pt x="19504" y="6378"/>
                  <a:pt x="18637" y="5344"/>
                  <a:pt x="17570" y="4544"/>
                </a:cubicBezTo>
                <a:cubicBezTo>
                  <a:pt x="17270" y="4344"/>
                  <a:pt x="16936" y="4143"/>
                  <a:pt x="16569" y="3977"/>
                </a:cubicBezTo>
                <a:cubicBezTo>
                  <a:pt x="16569" y="3743"/>
                  <a:pt x="16569" y="3543"/>
                  <a:pt x="16602" y="3343"/>
                </a:cubicBezTo>
                <a:cubicBezTo>
                  <a:pt x="16669" y="2409"/>
                  <a:pt x="17003" y="1341"/>
                  <a:pt x="17937" y="908"/>
                </a:cubicBezTo>
                <a:cubicBezTo>
                  <a:pt x="18205" y="795"/>
                  <a:pt x="18483" y="745"/>
                  <a:pt x="18762" y="745"/>
                </a:cubicBezTo>
                <a:cubicBezTo>
                  <a:pt x="19555" y="745"/>
                  <a:pt x="20355" y="1148"/>
                  <a:pt x="20972" y="1642"/>
                </a:cubicBezTo>
                <a:cubicBezTo>
                  <a:pt x="22607" y="2909"/>
                  <a:pt x="23341" y="5077"/>
                  <a:pt x="23808" y="7012"/>
                </a:cubicBezTo>
                <a:cubicBezTo>
                  <a:pt x="23903" y="7203"/>
                  <a:pt x="24059" y="7288"/>
                  <a:pt x="24193" y="7288"/>
                </a:cubicBezTo>
                <a:cubicBezTo>
                  <a:pt x="24340" y="7288"/>
                  <a:pt x="24459" y="7186"/>
                  <a:pt x="24441" y="7012"/>
                </a:cubicBezTo>
                <a:cubicBezTo>
                  <a:pt x="24008" y="4811"/>
                  <a:pt x="23307" y="2476"/>
                  <a:pt x="21439" y="1008"/>
                </a:cubicBezTo>
                <a:cubicBezTo>
                  <a:pt x="20680" y="438"/>
                  <a:pt x="19722" y="1"/>
                  <a:pt x="18762"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4"/>
          <p:cNvSpPr/>
          <p:nvPr/>
        </p:nvSpPr>
        <p:spPr>
          <a:xfrm>
            <a:off x="351097" y="4784594"/>
            <a:ext cx="215141" cy="189693"/>
          </a:xfrm>
          <a:custGeom>
            <a:rect b="b" l="l" r="r" t="t"/>
            <a:pathLst>
              <a:path extrusionOk="0" h="10699" w="12136">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4"/>
          <p:cNvSpPr/>
          <p:nvPr/>
        </p:nvSpPr>
        <p:spPr>
          <a:xfrm>
            <a:off x="209450" y="4632196"/>
            <a:ext cx="99485" cy="87705"/>
          </a:xfrm>
          <a:custGeom>
            <a:rect b="b" l="l" r="r" t="t"/>
            <a:pathLst>
              <a:path extrusionOk="0" h="10699" w="12136">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4">
  <p:cSld name="CUSTOM_8">
    <p:bg>
      <p:bgPr>
        <a:blipFill>
          <a:blip r:embed="rId2">
            <a:alphaModFix/>
          </a:blip>
          <a:stretch>
            <a:fillRect/>
          </a:stretch>
        </a:blipFill>
      </p:bgPr>
    </p:bg>
    <p:spTree>
      <p:nvGrpSpPr>
        <p:cNvPr id="615" name="Shape 615"/>
        <p:cNvGrpSpPr/>
        <p:nvPr/>
      </p:nvGrpSpPr>
      <p:grpSpPr>
        <a:xfrm>
          <a:off x="0" y="0"/>
          <a:ext cx="0" cy="0"/>
          <a:chOff x="0" y="0"/>
          <a:chExt cx="0" cy="0"/>
        </a:xfrm>
      </p:grpSpPr>
      <p:sp>
        <p:nvSpPr>
          <p:cNvPr id="616" name="Google Shape;616;p31"/>
          <p:cNvSpPr txBox="1"/>
          <p:nvPr>
            <p:ph type="ctrTitle"/>
          </p:nvPr>
        </p:nvSpPr>
        <p:spPr>
          <a:xfrm flipH="1">
            <a:off x="5323925" y="2522575"/>
            <a:ext cx="2820900" cy="577800"/>
          </a:xfrm>
          <a:prstGeom prst="rect">
            <a:avLst/>
          </a:prstGeom>
        </p:spPr>
        <p:txBody>
          <a:bodyPr anchorCtr="0" anchor="b" bIns="91425" lIns="91425" spcFirstLastPara="1" rIns="91425" wrap="square" tIns="91425">
            <a:normAutofit/>
          </a:bodyPr>
          <a:lstStyle>
            <a:lvl1pPr lvl="0" rtl="0">
              <a:spcBef>
                <a:spcPts val="0"/>
              </a:spcBef>
              <a:spcAft>
                <a:spcPts val="0"/>
              </a:spcAft>
              <a:buSzPts val="3300"/>
              <a:buNone/>
              <a:defRPr sz="3300"/>
            </a:lvl1pPr>
            <a:lvl2pPr lvl="1" rtl="0" algn="r">
              <a:spcBef>
                <a:spcPts val="0"/>
              </a:spcBef>
              <a:spcAft>
                <a:spcPts val="0"/>
              </a:spcAft>
              <a:buClr>
                <a:schemeClr val="dk2"/>
              </a:buClr>
              <a:buSzPts val="1800"/>
              <a:buNone/>
              <a:defRPr sz="1800">
                <a:solidFill>
                  <a:schemeClr val="dk2"/>
                </a:solidFill>
              </a:defRPr>
            </a:lvl2pPr>
            <a:lvl3pPr lvl="2" rtl="0" algn="r">
              <a:spcBef>
                <a:spcPts val="0"/>
              </a:spcBef>
              <a:spcAft>
                <a:spcPts val="0"/>
              </a:spcAft>
              <a:buClr>
                <a:schemeClr val="dk2"/>
              </a:buClr>
              <a:buSzPts val="1800"/>
              <a:buNone/>
              <a:defRPr sz="1800">
                <a:solidFill>
                  <a:schemeClr val="dk2"/>
                </a:solidFill>
              </a:defRPr>
            </a:lvl3pPr>
            <a:lvl4pPr lvl="3" rtl="0" algn="r">
              <a:spcBef>
                <a:spcPts val="0"/>
              </a:spcBef>
              <a:spcAft>
                <a:spcPts val="0"/>
              </a:spcAft>
              <a:buClr>
                <a:schemeClr val="dk2"/>
              </a:buClr>
              <a:buSzPts val="1800"/>
              <a:buNone/>
              <a:defRPr sz="1800">
                <a:solidFill>
                  <a:schemeClr val="dk2"/>
                </a:solidFill>
              </a:defRPr>
            </a:lvl4pPr>
            <a:lvl5pPr lvl="4" rtl="0" algn="r">
              <a:spcBef>
                <a:spcPts val="0"/>
              </a:spcBef>
              <a:spcAft>
                <a:spcPts val="0"/>
              </a:spcAft>
              <a:buClr>
                <a:schemeClr val="dk2"/>
              </a:buClr>
              <a:buSzPts val="1800"/>
              <a:buNone/>
              <a:defRPr sz="1800">
                <a:solidFill>
                  <a:schemeClr val="dk2"/>
                </a:solidFill>
              </a:defRPr>
            </a:lvl5pPr>
            <a:lvl6pPr lvl="5" rtl="0" algn="r">
              <a:spcBef>
                <a:spcPts val="0"/>
              </a:spcBef>
              <a:spcAft>
                <a:spcPts val="0"/>
              </a:spcAft>
              <a:buClr>
                <a:schemeClr val="dk2"/>
              </a:buClr>
              <a:buSzPts val="1800"/>
              <a:buNone/>
              <a:defRPr sz="1800">
                <a:solidFill>
                  <a:schemeClr val="dk2"/>
                </a:solidFill>
              </a:defRPr>
            </a:lvl6pPr>
            <a:lvl7pPr lvl="6" rtl="0" algn="r">
              <a:spcBef>
                <a:spcPts val="0"/>
              </a:spcBef>
              <a:spcAft>
                <a:spcPts val="0"/>
              </a:spcAft>
              <a:buClr>
                <a:schemeClr val="dk2"/>
              </a:buClr>
              <a:buSzPts val="1800"/>
              <a:buNone/>
              <a:defRPr sz="1800">
                <a:solidFill>
                  <a:schemeClr val="dk2"/>
                </a:solidFill>
              </a:defRPr>
            </a:lvl7pPr>
            <a:lvl8pPr lvl="7" rtl="0" algn="r">
              <a:spcBef>
                <a:spcPts val="0"/>
              </a:spcBef>
              <a:spcAft>
                <a:spcPts val="0"/>
              </a:spcAft>
              <a:buClr>
                <a:schemeClr val="dk2"/>
              </a:buClr>
              <a:buSzPts val="1800"/>
              <a:buNone/>
              <a:defRPr sz="1800">
                <a:solidFill>
                  <a:schemeClr val="dk2"/>
                </a:solidFill>
              </a:defRPr>
            </a:lvl8pPr>
            <a:lvl9pPr lvl="8" rtl="0" algn="r">
              <a:spcBef>
                <a:spcPts val="0"/>
              </a:spcBef>
              <a:spcAft>
                <a:spcPts val="0"/>
              </a:spcAft>
              <a:buClr>
                <a:schemeClr val="dk2"/>
              </a:buClr>
              <a:buSzPts val="1800"/>
              <a:buNone/>
              <a:defRPr sz="1800">
                <a:solidFill>
                  <a:schemeClr val="dk2"/>
                </a:solidFill>
              </a:defRPr>
            </a:lvl9pPr>
          </a:lstStyle>
          <a:p/>
        </p:txBody>
      </p:sp>
      <p:sp>
        <p:nvSpPr>
          <p:cNvPr id="617" name="Google Shape;617;p31"/>
          <p:cNvSpPr txBox="1"/>
          <p:nvPr>
            <p:ph idx="1" type="subTitle"/>
          </p:nvPr>
        </p:nvSpPr>
        <p:spPr>
          <a:xfrm flipH="1">
            <a:off x="5323900" y="2984025"/>
            <a:ext cx="2820900" cy="11076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SzPts val="1600"/>
              <a:buNone/>
              <a:defRPr b="0" sz="1400"/>
            </a:lvl1pPr>
            <a:lvl2pPr lvl="1" rtl="0" algn="r">
              <a:lnSpc>
                <a:spcPct val="100000"/>
              </a:lnSpc>
              <a:spcBef>
                <a:spcPts val="0"/>
              </a:spcBef>
              <a:spcAft>
                <a:spcPts val="0"/>
              </a:spcAft>
              <a:buSzPts val="1600"/>
              <a:buNone/>
              <a:defRPr/>
            </a:lvl2pPr>
            <a:lvl3pPr lvl="2" rtl="0" algn="r">
              <a:lnSpc>
                <a:spcPct val="100000"/>
              </a:lnSpc>
              <a:spcBef>
                <a:spcPts val="0"/>
              </a:spcBef>
              <a:spcAft>
                <a:spcPts val="0"/>
              </a:spcAft>
              <a:buSzPts val="1600"/>
              <a:buNone/>
              <a:defRPr/>
            </a:lvl3pPr>
            <a:lvl4pPr lvl="3" rtl="0" algn="r">
              <a:lnSpc>
                <a:spcPct val="100000"/>
              </a:lnSpc>
              <a:spcBef>
                <a:spcPts val="0"/>
              </a:spcBef>
              <a:spcAft>
                <a:spcPts val="0"/>
              </a:spcAft>
              <a:buSzPts val="1600"/>
              <a:buNone/>
              <a:defRPr/>
            </a:lvl4pPr>
            <a:lvl5pPr lvl="4" rtl="0" algn="r">
              <a:lnSpc>
                <a:spcPct val="100000"/>
              </a:lnSpc>
              <a:spcBef>
                <a:spcPts val="0"/>
              </a:spcBef>
              <a:spcAft>
                <a:spcPts val="0"/>
              </a:spcAft>
              <a:buSzPts val="1600"/>
              <a:buNone/>
              <a:defRPr/>
            </a:lvl5pPr>
            <a:lvl6pPr lvl="5" rtl="0" algn="r">
              <a:lnSpc>
                <a:spcPct val="100000"/>
              </a:lnSpc>
              <a:spcBef>
                <a:spcPts val="0"/>
              </a:spcBef>
              <a:spcAft>
                <a:spcPts val="0"/>
              </a:spcAft>
              <a:buSzPts val="1600"/>
              <a:buNone/>
              <a:defRPr/>
            </a:lvl6pPr>
            <a:lvl7pPr lvl="6" rtl="0" algn="r">
              <a:lnSpc>
                <a:spcPct val="100000"/>
              </a:lnSpc>
              <a:spcBef>
                <a:spcPts val="0"/>
              </a:spcBef>
              <a:spcAft>
                <a:spcPts val="0"/>
              </a:spcAft>
              <a:buSzPts val="1600"/>
              <a:buNone/>
              <a:defRPr/>
            </a:lvl7pPr>
            <a:lvl8pPr lvl="7" rtl="0" algn="r">
              <a:lnSpc>
                <a:spcPct val="100000"/>
              </a:lnSpc>
              <a:spcBef>
                <a:spcPts val="0"/>
              </a:spcBef>
              <a:spcAft>
                <a:spcPts val="0"/>
              </a:spcAft>
              <a:buSzPts val="1600"/>
              <a:buNone/>
              <a:defRPr/>
            </a:lvl8pPr>
            <a:lvl9pPr lvl="8" rtl="0" algn="r">
              <a:lnSpc>
                <a:spcPct val="100000"/>
              </a:lnSpc>
              <a:spcBef>
                <a:spcPts val="0"/>
              </a:spcBef>
              <a:spcAft>
                <a:spcPts val="0"/>
              </a:spcAft>
              <a:buSzPts val="1600"/>
              <a:buNone/>
              <a:defRPr/>
            </a:lvl9pPr>
          </a:lstStyle>
          <a:p/>
        </p:txBody>
      </p:sp>
      <p:grpSp>
        <p:nvGrpSpPr>
          <p:cNvPr id="618" name="Google Shape;618;p31"/>
          <p:cNvGrpSpPr/>
          <p:nvPr/>
        </p:nvGrpSpPr>
        <p:grpSpPr>
          <a:xfrm>
            <a:off x="7148530" y="290152"/>
            <a:ext cx="1613497" cy="1353799"/>
            <a:chOff x="7142430" y="539989"/>
            <a:chExt cx="1319942" cy="1107583"/>
          </a:xfrm>
        </p:grpSpPr>
        <p:grpSp>
          <p:nvGrpSpPr>
            <p:cNvPr id="619" name="Google Shape;619;p31"/>
            <p:cNvGrpSpPr/>
            <p:nvPr/>
          </p:nvGrpSpPr>
          <p:grpSpPr>
            <a:xfrm>
              <a:off x="7142430" y="539989"/>
              <a:ext cx="1319942" cy="1107583"/>
              <a:chOff x="3849575" y="3342525"/>
              <a:chExt cx="1118500" cy="938550"/>
            </a:xfrm>
          </p:grpSpPr>
          <p:sp>
            <p:nvSpPr>
              <p:cNvPr id="620" name="Google Shape;620;p31"/>
              <p:cNvSpPr/>
              <p:nvPr/>
            </p:nvSpPr>
            <p:spPr>
              <a:xfrm>
                <a:off x="4436675" y="3665425"/>
                <a:ext cx="531400" cy="346750"/>
              </a:xfrm>
              <a:custGeom>
                <a:rect b="b" l="l" r="r" t="t"/>
                <a:pathLst>
                  <a:path extrusionOk="0" h="13870" w="21256">
                    <a:moveTo>
                      <a:pt x="13611" y="3069"/>
                    </a:moveTo>
                    <a:cubicBezTo>
                      <a:pt x="14071" y="3069"/>
                      <a:pt x="14541" y="3134"/>
                      <a:pt x="15011" y="3275"/>
                    </a:cubicBezTo>
                    <a:cubicBezTo>
                      <a:pt x="16679" y="3776"/>
                      <a:pt x="18847" y="5944"/>
                      <a:pt x="17379" y="8546"/>
                    </a:cubicBezTo>
                    <a:cubicBezTo>
                      <a:pt x="16665" y="9829"/>
                      <a:pt x="15151" y="10440"/>
                      <a:pt x="13577" y="10440"/>
                    </a:cubicBezTo>
                    <a:cubicBezTo>
                      <a:pt x="11920" y="10440"/>
                      <a:pt x="10198" y="9762"/>
                      <a:pt x="9274" y="8479"/>
                    </a:cubicBezTo>
                    <a:cubicBezTo>
                      <a:pt x="7668" y="6260"/>
                      <a:pt x="10382" y="3069"/>
                      <a:pt x="13611" y="3069"/>
                    </a:cubicBezTo>
                    <a:close/>
                    <a:moveTo>
                      <a:pt x="14017" y="1"/>
                    </a:moveTo>
                    <a:cubicBezTo>
                      <a:pt x="13438" y="1"/>
                      <a:pt x="12853" y="68"/>
                      <a:pt x="12276" y="206"/>
                    </a:cubicBezTo>
                    <a:cubicBezTo>
                      <a:pt x="9907" y="807"/>
                      <a:pt x="8573" y="1974"/>
                      <a:pt x="7072" y="2608"/>
                    </a:cubicBezTo>
                    <a:cubicBezTo>
                      <a:pt x="3369" y="6544"/>
                      <a:pt x="1868" y="8946"/>
                      <a:pt x="1001" y="9780"/>
                    </a:cubicBezTo>
                    <a:cubicBezTo>
                      <a:pt x="789" y="9966"/>
                      <a:pt x="513" y="10067"/>
                      <a:pt x="224" y="10067"/>
                    </a:cubicBezTo>
                    <a:cubicBezTo>
                      <a:pt x="150" y="10067"/>
                      <a:pt x="75" y="10060"/>
                      <a:pt x="0" y="10047"/>
                    </a:cubicBezTo>
                    <a:lnTo>
                      <a:pt x="0" y="10047"/>
                    </a:lnTo>
                    <a:cubicBezTo>
                      <a:pt x="201" y="10547"/>
                      <a:pt x="401" y="10781"/>
                      <a:pt x="701" y="10814"/>
                    </a:cubicBezTo>
                    <a:cubicBezTo>
                      <a:pt x="761" y="10824"/>
                      <a:pt x="824" y="10828"/>
                      <a:pt x="889" y="10828"/>
                    </a:cubicBezTo>
                    <a:cubicBezTo>
                      <a:pt x="1528" y="10828"/>
                      <a:pt x="2399" y="10386"/>
                      <a:pt x="3610" y="10386"/>
                    </a:cubicBezTo>
                    <a:cubicBezTo>
                      <a:pt x="3909" y="10386"/>
                      <a:pt x="4228" y="10413"/>
                      <a:pt x="4570" y="10480"/>
                    </a:cubicBezTo>
                    <a:cubicBezTo>
                      <a:pt x="5671" y="10680"/>
                      <a:pt x="7506" y="13549"/>
                      <a:pt x="12076" y="13849"/>
                    </a:cubicBezTo>
                    <a:cubicBezTo>
                      <a:pt x="12306" y="13863"/>
                      <a:pt x="12536" y="13869"/>
                      <a:pt x="12764" y="13869"/>
                    </a:cubicBezTo>
                    <a:cubicBezTo>
                      <a:pt x="17090" y="13869"/>
                      <a:pt x="20892" y="11472"/>
                      <a:pt x="21082" y="6878"/>
                    </a:cubicBezTo>
                    <a:cubicBezTo>
                      <a:pt x="21255" y="2777"/>
                      <a:pt x="17753" y="1"/>
                      <a:pt x="140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31"/>
              <p:cNvSpPr/>
              <p:nvPr/>
            </p:nvSpPr>
            <p:spPr>
              <a:xfrm>
                <a:off x="4017200" y="3816500"/>
                <a:ext cx="415325" cy="464575"/>
              </a:xfrm>
              <a:custGeom>
                <a:rect b="b" l="l" r="r" t="t"/>
                <a:pathLst>
                  <a:path extrusionOk="0" h="18583" w="16613">
                    <a:moveTo>
                      <a:pt x="11509" y="1"/>
                    </a:moveTo>
                    <a:cubicBezTo>
                      <a:pt x="11509" y="1"/>
                      <a:pt x="11509" y="68"/>
                      <a:pt x="11476" y="101"/>
                    </a:cubicBezTo>
                    <a:cubicBezTo>
                      <a:pt x="11042" y="635"/>
                      <a:pt x="8373" y="4070"/>
                      <a:pt x="5872" y="7439"/>
                    </a:cubicBezTo>
                    <a:cubicBezTo>
                      <a:pt x="3803" y="10241"/>
                      <a:pt x="1802" y="13010"/>
                      <a:pt x="1268" y="14178"/>
                    </a:cubicBezTo>
                    <a:cubicBezTo>
                      <a:pt x="501" y="15779"/>
                      <a:pt x="1" y="18347"/>
                      <a:pt x="501" y="18581"/>
                    </a:cubicBezTo>
                    <a:cubicBezTo>
                      <a:pt x="505" y="18582"/>
                      <a:pt x="509" y="18583"/>
                      <a:pt x="514" y="18583"/>
                    </a:cubicBezTo>
                    <a:cubicBezTo>
                      <a:pt x="1110" y="18583"/>
                      <a:pt x="11374" y="8910"/>
                      <a:pt x="15178" y="5305"/>
                    </a:cubicBezTo>
                    <a:cubicBezTo>
                      <a:pt x="16046" y="4471"/>
                      <a:pt x="16613" y="3970"/>
                      <a:pt x="16546" y="3970"/>
                    </a:cubicBezTo>
                    <a:cubicBezTo>
                      <a:pt x="14811" y="3603"/>
                      <a:pt x="12209" y="1068"/>
                      <a:pt x="1150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31"/>
              <p:cNvSpPr/>
              <p:nvPr/>
            </p:nvSpPr>
            <p:spPr>
              <a:xfrm>
                <a:off x="3849575" y="3816500"/>
                <a:ext cx="454525" cy="195425"/>
              </a:xfrm>
              <a:custGeom>
                <a:rect b="b" l="l" r="r" t="t"/>
                <a:pathLst>
                  <a:path extrusionOk="0" h="7817" w="18181">
                    <a:moveTo>
                      <a:pt x="18047" y="1"/>
                    </a:moveTo>
                    <a:cubicBezTo>
                      <a:pt x="12176" y="2503"/>
                      <a:pt x="1" y="6105"/>
                      <a:pt x="1" y="6439"/>
                    </a:cubicBezTo>
                    <a:cubicBezTo>
                      <a:pt x="34" y="6939"/>
                      <a:pt x="2903" y="7740"/>
                      <a:pt x="4871" y="7806"/>
                    </a:cubicBezTo>
                    <a:cubicBezTo>
                      <a:pt x="5079" y="7812"/>
                      <a:pt x="5371" y="7816"/>
                      <a:pt x="5728" y="7816"/>
                    </a:cubicBezTo>
                    <a:cubicBezTo>
                      <a:pt x="7323" y="7816"/>
                      <a:pt x="10206" y="7739"/>
                      <a:pt x="12577" y="7439"/>
                    </a:cubicBezTo>
                    <a:cubicBezTo>
                      <a:pt x="15078" y="4004"/>
                      <a:pt x="17747" y="635"/>
                      <a:pt x="18181" y="101"/>
                    </a:cubicBezTo>
                    <a:lnTo>
                      <a:pt x="18047"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31"/>
              <p:cNvSpPr/>
              <p:nvPr/>
            </p:nvSpPr>
            <p:spPr>
              <a:xfrm>
                <a:off x="4295750" y="3342525"/>
                <a:ext cx="492025" cy="574575"/>
              </a:xfrm>
              <a:custGeom>
                <a:rect b="b" l="l" r="r" t="t"/>
                <a:pathLst>
                  <a:path extrusionOk="0" h="22983" w="19681">
                    <a:moveTo>
                      <a:pt x="11201" y="3249"/>
                    </a:moveTo>
                    <a:cubicBezTo>
                      <a:pt x="14003" y="3249"/>
                      <a:pt x="15203" y="5822"/>
                      <a:pt x="15077" y="7452"/>
                    </a:cubicBezTo>
                    <a:cubicBezTo>
                      <a:pt x="14892" y="10194"/>
                      <a:pt x="12278" y="12078"/>
                      <a:pt x="10066" y="12078"/>
                    </a:cubicBezTo>
                    <a:cubicBezTo>
                      <a:pt x="9103" y="12078"/>
                      <a:pt x="8216" y="11720"/>
                      <a:pt x="7639" y="10921"/>
                    </a:cubicBezTo>
                    <a:cubicBezTo>
                      <a:pt x="5804" y="8285"/>
                      <a:pt x="7405" y="3649"/>
                      <a:pt x="10641" y="3282"/>
                    </a:cubicBezTo>
                    <a:cubicBezTo>
                      <a:pt x="10834" y="3260"/>
                      <a:pt x="11021" y="3249"/>
                      <a:pt x="11201" y="3249"/>
                    </a:cubicBezTo>
                    <a:close/>
                    <a:moveTo>
                      <a:pt x="11176" y="0"/>
                    </a:moveTo>
                    <a:cubicBezTo>
                      <a:pt x="7435" y="0"/>
                      <a:pt x="4494" y="2722"/>
                      <a:pt x="3236" y="6251"/>
                    </a:cubicBezTo>
                    <a:cubicBezTo>
                      <a:pt x="1768" y="10620"/>
                      <a:pt x="3736" y="13423"/>
                      <a:pt x="2935" y="14223"/>
                    </a:cubicBezTo>
                    <a:cubicBezTo>
                      <a:pt x="2168" y="15057"/>
                      <a:pt x="0" y="17859"/>
                      <a:pt x="167" y="18593"/>
                    </a:cubicBezTo>
                    <a:cubicBezTo>
                      <a:pt x="200" y="18693"/>
                      <a:pt x="234" y="18793"/>
                      <a:pt x="367" y="18960"/>
                    </a:cubicBezTo>
                    <a:cubicBezTo>
                      <a:pt x="1067" y="19994"/>
                      <a:pt x="3669" y="22562"/>
                      <a:pt x="5404" y="22929"/>
                    </a:cubicBezTo>
                    <a:cubicBezTo>
                      <a:pt x="5471" y="22963"/>
                      <a:pt x="5537" y="22963"/>
                      <a:pt x="5604" y="22963"/>
                    </a:cubicBezTo>
                    <a:cubicBezTo>
                      <a:pt x="5693" y="22976"/>
                      <a:pt x="5777" y="22983"/>
                      <a:pt x="5857" y="22983"/>
                    </a:cubicBezTo>
                    <a:cubicBezTo>
                      <a:pt x="6170" y="22983"/>
                      <a:pt x="6419" y="22882"/>
                      <a:pt x="6605" y="22696"/>
                    </a:cubicBezTo>
                    <a:cubicBezTo>
                      <a:pt x="7505" y="21862"/>
                      <a:pt x="9006" y="19527"/>
                      <a:pt x="12709" y="15524"/>
                    </a:cubicBezTo>
                    <a:cubicBezTo>
                      <a:pt x="13977" y="14190"/>
                      <a:pt x="15378" y="12722"/>
                      <a:pt x="17146" y="11054"/>
                    </a:cubicBezTo>
                    <a:cubicBezTo>
                      <a:pt x="19681" y="8619"/>
                      <a:pt x="18647" y="1948"/>
                      <a:pt x="13743" y="413"/>
                    </a:cubicBezTo>
                    <a:cubicBezTo>
                      <a:pt x="12855" y="131"/>
                      <a:pt x="11996" y="0"/>
                      <a:pt x="1117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24" name="Google Shape;624;p31"/>
            <p:cNvGrpSpPr/>
            <p:nvPr/>
          </p:nvGrpSpPr>
          <p:grpSpPr>
            <a:xfrm rot="-3087821">
              <a:off x="7777062" y="948967"/>
              <a:ext cx="174274" cy="139950"/>
              <a:chOff x="2231838" y="3548381"/>
              <a:chExt cx="174277" cy="139952"/>
            </a:xfrm>
          </p:grpSpPr>
          <p:sp>
            <p:nvSpPr>
              <p:cNvPr id="625" name="Google Shape;625;p31"/>
              <p:cNvSpPr/>
              <p:nvPr/>
            </p:nvSpPr>
            <p:spPr>
              <a:xfrm rot="169907">
                <a:off x="2232935" y="3549178"/>
                <a:ext cx="33397" cy="45126"/>
              </a:xfrm>
              <a:custGeom>
                <a:rect b="b" l="l" r="r" t="t"/>
                <a:pathLst>
                  <a:path extrusionOk="0" h="1805" w="1336">
                    <a:moveTo>
                      <a:pt x="368" y="0"/>
                    </a:moveTo>
                    <a:cubicBezTo>
                      <a:pt x="301" y="0"/>
                      <a:pt x="201" y="67"/>
                      <a:pt x="168" y="67"/>
                    </a:cubicBezTo>
                    <a:cubicBezTo>
                      <a:pt x="134" y="67"/>
                      <a:pt x="101" y="101"/>
                      <a:pt x="101" y="101"/>
                    </a:cubicBezTo>
                    <a:cubicBezTo>
                      <a:pt x="34" y="101"/>
                      <a:pt x="1" y="167"/>
                      <a:pt x="34" y="234"/>
                    </a:cubicBezTo>
                    <a:cubicBezTo>
                      <a:pt x="34" y="258"/>
                      <a:pt x="68" y="281"/>
                      <a:pt x="111" y="281"/>
                    </a:cubicBezTo>
                    <a:cubicBezTo>
                      <a:pt x="129" y="281"/>
                      <a:pt x="148" y="277"/>
                      <a:pt x="168" y="267"/>
                    </a:cubicBezTo>
                    <a:lnTo>
                      <a:pt x="535" y="267"/>
                    </a:lnTo>
                    <a:cubicBezTo>
                      <a:pt x="601" y="267"/>
                      <a:pt x="635" y="301"/>
                      <a:pt x="668" y="301"/>
                    </a:cubicBezTo>
                    <a:cubicBezTo>
                      <a:pt x="701" y="301"/>
                      <a:pt x="768" y="334"/>
                      <a:pt x="768" y="334"/>
                    </a:cubicBezTo>
                    <a:cubicBezTo>
                      <a:pt x="768" y="334"/>
                      <a:pt x="801" y="334"/>
                      <a:pt x="801" y="401"/>
                    </a:cubicBezTo>
                    <a:cubicBezTo>
                      <a:pt x="501" y="401"/>
                      <a:pt x="201" y="634"/>
                      <a:pt x="168" y="1001"/>
                    </a:cubicBezTo>
                    <a:cubicBezTo>
                      <a:pt x="134" y="1401"/>
                      <a:pt x="334" y="1768"/>
                      <a:pt x="668" y="1802"/>
                    </a:cubicBezTo>
                    <a:cubicBezTo>
                      <a:pt x="689" y="1804"/>
                      <a:pt x="710" y="1805"/>
                      <a:pt x="731" y="1805"/>
                    </a:cubicBezTo>
                    <a:cubicBezTo>
                      <a:pt x="1038" y="1805"/>
                      <a:pt x="1304" y="1574"/>
                      <a:pt x="1335" y="1168"/>
                    </a:cubicBezTo>
                    <a:cubicBezTo>
                      <a:pt x="1335" y="934"/>
                      <a:pt x="1302" y="768"/>
                      <a:pt x="1302" y="701"/>
                    </a:cubicBezTo>
                    <a:cubicBezTo>
                      <a:pt x="1302" y="668"/>
                      <a:pt x="1268" y="634"/>
                      <a:pt x="1268" y="568"/>
                    </a:cubicBezTo>
                    <a:cubicBezTo>
                      <a:pt x="1268" y="501"/>
                      <a:pt x="1235" y="434"/>
                      <a:pt x="1168" y="401"/>
                    </a:cubicBezTo>
                    <a:cubicBezTo>
                      <a:pt x="1135" y="334"/>
                      <a:pt x="1102" y="267"/>
                      <a:pt x="1068" y="234"/>
                    </a:cubicBezTo>
                    <a:cubicBezTo>
                      <a:pt x="1002" y="167"/>
                      <a:pt x="935" y="134"/>
                      <a:pt x="868" y="101"/>
                    </a:cubicBezTo>
                    <a:cubicBezTo>
                      <a:pt x="835" y="67"/>
                      <a:pt x="768" y="67"/>
                      <a:pt x="70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p31"/>
              <p:cNvSpPr/>
              <p:nvPr/>
            </p:nvSpPr>
            <p:spPr>
              <a:xfrm rot="636863">
                <a:off x="2320363" y="3551427"/>
                <a:ext cx="33375" cy="45151"/>
              </a:xfrm>
              <a:custGeom>
                <a:rect b="b" l="l" r="r" t="t"/>
                <a:pathLst>
                  <a:path extrusionOk="0" h="1806" w="1335">
                    <a:moveTo>
                      <a:pt x="368" y="1"/>
                    </a:moveTo>
                    <a:cubicBezTo>
                      <a:pt x="301" y="1"/>
                      <a:pt x="201" y="67"/>
                      <a:pt x="167" y="67"/>
                    </a:cubicBezTo>
                    <a:cubicBezTo>
                      <a:pt x="134" y="67"/>
                      <a:pt x="67" y="101"/>
                      <a:pt x="67" y="101"/>
                    </a:cubicBezTo>
                    <a:cubicBezTo>
                      <a:pt x="34" y="101"/>
                      <a:pt x="1" y="167"/>
                      <a:pt x="34" y="234"/>
                    </a:cubicBezTo>
                    <a:cubicBezTo>
                      <a:pt x="34" y="258"/>
                      <a:pt x="51" y="281"/>
                      <a:pt x="96" y="281"/>
                    </a:cubicBezTo>
                    <a:cubicBezTo>
                      <a:pt x="114" y="281"/>
                      <a:pt x="138" y="277"/>
                      <a:pt x="167" y="267"/>
                    </a:cubicBezTo>
                    <a:lnTo>
                      <a:pt x="534" y="267"/>
                    </a:lnTo>
                    <a:cubicBezTo>
                      <a:pt x="568" y="267"/>
                      <a:pt x="634" y="301"/>
                      <a:pt x="668" y="301"/>
                    </a:cubicBezTo>
                    <a:cubicBezTo>
                      <a:pt x="701" y="301"/>
                      <a:pt x="734" y="334"/>
                      <a:pt x="734" y="334"/>
                    </a:cubicBezTo>
                    <a:cubicBezTo>
                      <a:pt x="734" y="334"/>
                      <a:pt x="801" y="334"/>
                      <a:pt x="801" y="401"/>
                    </a:cubicBezTo>
                    <a:cubicBezTo>
                      <a:pt x="501" y="401"/>
                      <a:pt x="201" y="634"/>
                      <a:pt x="167" y="1001"/>
                    </a:cubicBezTo>
                    <a:cubicBezTo>
                      <a:pt x="134" y="1402"/>
                      <a:pt x="334" y="1769"/>
                      <a:pt x="668" y="1802"/>
                    </a:cubicBezTo>
                    <a:cubicBezTo>
                      <a:pt x="689" y="1804"/>
                      <a:pt x="710" y="1805"/>
                      <a:pt x="730" y="1805"/>
                    </a:cubicBezTo>
                    <a:cubicBezTo>
                      <a:pt x="1038" y="1805"/>
                      <a:pt x="1304" y="1574"/>
                      <a:pt x="1335" y="1168"/>
                    </a:cubicBezTo>
                    <a:cubicBezTo>
                      <a:pt x="1335" y="935"/>
                      <a:pt x="1302" y="768"/>
                      <a:pt x="1302" y="734"/>
                    </a:cubicBezTo>
                    <a:cubicBezTo>
                      <a:pt x="1302" y="668"/>
                      <a:pt x="1268" y="634"/>
                      <a:pt x="1268" y="568"/>
                    </a:cubicBezTo>
                    <a:cubicBezTo>
                      <a:pt x="1268" y="501"/>
                      <a:pt x="1201" y="434"/>
                      <a:pt x="1168" y="401"/>
                    </a:cubicBezTo>
                    <a:cubicBezTo>
                      <a:pt x="1135" y="334"/>
                      <a:pt x="1101" y="267"/>
                      <a:pt x="1035" y="234"/>
                    </a:cubicBezTo>
                    <a:cubicBezTo>
                      <a:pt x="1001" y="167"/>
                      <a:pt x="935" y="134"/>
                      <a:pt x="868" y="101"/>
                    </a:cubicBezTo>
                    <a:cubicBezTo>
                      <a:pt x="835" y="67"/>
                      <a:pt x="768" y="67"/>
                      <a:pt x="70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31"/>
              <p:cNvSpPr/>
              <p:nvPr/>
            </p:nvSpPr>
            <p:spPr>
              <a:xfrm rot="-2918318">
                <a:off x="2333968" y="3617992"/>
                <a:ext cx="61083" cy="57097"/>
              </a:xfrm>
              <a:custGeom>
                <a:rect b="b" l="l" r="r" t="t"/>
                <a:pathLst>
                  <a:path extrusionOk="0" h="3756" w="3937">
                    <a:moveTo>
                      <a:pt x="2006" y="1"/>
                    </a:moveTo>
                    <a:cubicBezTo>
                      <a:pt x="1052" y="1"/>
                      <a:pt x="225" y="677"/>
                      <a:pt x="100" y="1645"/>
                    </a:cubicBezTo>
                    <a:cubicBezTo>
                      <a:pt x="0" y="2679"/>
                      <a:pt x="701" y="3613"/>
                      <a:pt x="1735" y="3746"/>
                    </a:cubicBezTo>
                    <a:cubicBezTo>
                      <a:pt x="1801" y="3753"/>
                      <a:pt x="1866" y="3756"/>
                      <a:pt x="1931" y="3756"/>
                    </a:cubicBezTo>
                    <a:cubicBezTo>
                      <a:pt x="2885" y="3756"/>
                      <a:pt x="3711" y="3080"/>
                      <a:pt x="3836" y="2112"/>
                    </a:cubicBezTo>
                    <a:cubicBezTo>
                      <a:pt x="3936" y="1078"/>
                      <a:pt x="3203" y="144"/>
                      <a:pt x="2202" y="10"/>
                    </a:cubicBezTo>
                    <a:cubicBezTo>
                      <a:pt x="2136" y="4"/>
                      <a:pt x="2071" y="1"/>
                      <a:pt x="200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31"/>
              <p:cNvSpPr/>
              <p:nvPr/>
            </p:nvSpPr>
            <p:spPr>
              <a:xfrm rot="-210849">
                <a:off x="2256538" y="3621618"/>
                <a:ext cx="74231" cy="38049"/>
              </a:xfrm>
              <a:custGeom>
                <a:rect b="b" l="l" r="r" t="t"/>
                <a:pathLst>
                  <a:path extrusionOk="0" h="1522" w="2969">
                    <a:moveTo>
                      <a:pt x="191" y="0"/>
                    </a:moveTo>
                    <a:cubicBezTo>
                      <a:pt x="173" y="0"/>
                      <a:pt x="153" y="4"/>
                      <a:pt x="134" y="14"/>
                    </a:cubicBezTo>
                    <a:cubicBezTo>
                      <a:pt x="33" y="14"/>
                      <a:pt x="0" y="81"/>
                      <a:pt x="0" y="181"/>
                    </a:cubicBezTo>
                    <a:cubicBezTo>
                      <a:pt x="67" y="514"/>
                      <a:pt x="234" y="815"/>
                      <a:pt x="467" y="1048"/>
                    </a:cubicBezTo>
                    <a:cubicBezTo>
                      <a:pt x="667" y="1315"/>
                      <a:pt x="1001" y="1482"/>
                      <a:pt x="1368" y="1515"/>
                    </a:cubicBezTo>
                    <a:cubicBezTo>
                      <a:pt x="1409" y="1519"/>
                      <a:pt x="1453" y="1521"/>
                      <a:pt x="1497" y="1521"/>
                    </a:cubicBezTo>
                    <a:cubicBezTo>
                      <a:pt x="1807" y="1521"/>
                      <a:pt x="2164" y="1419"/>
                      <a:pt x="2368" y="1215"/>
                    </a:cubicBezTo>
                    <a:cubicBezTo>
                      <a:pt x="2669" y="981"/>
                      <a:pt x="2835" y="714"/>
                      <a:pt x="2936" y="381"/>
                    </a:cubicBezTo>
                    <a:cubicBezTo>
                      <a:pt x="2969" y="314"/>
                      <a:pt x="2936" y="281"/>
                      <a:pt x="2869" y="214"/>
                    </a:cubicBezTo>
                    <a:cubicBezTo>
                      <a:pt x="2852" y="181"/>
                      <a:pt x="2810" y="164"/>
                      <a:pt x="2769" y="164"/>
                    </a:cubicBezTo>
                    <a:cubicBezTo>
                      <a:pt x="2727" y="164"/>
                      <a:pt x="2685" y="181"/>
                      <a:pt x="2669" y="214"/>
                    </a:cubicBezTo>
                    <a:cubicBezTo>
                      <a:pt x="2502" y="448"/>
                      <a:pt x="2302" y="614"/>
                      <a:pt x="2102" y="714"/>
                    </a:cubicBezTo>
                    <a:cubicBezTo>
                      <a:pt x="1923" y="816"/>
                      <a:pt x="1764" y="860"/>
                      <a:pt x="1610" y="860"/>
                    </a:cubicBezTo>
                    <a:cubicBezTo>
                      <a:pt x="1562" y="860"/>
                      <a:pt x="1515" y="856"/>
                      <a:pt x="1468" y="848"/>
                    </a:cubicBezTo>
                    <a:cubicBezTo>
                      <a:pt x="1268" y="848"/>
                      <a:pt x="1034" y="748"/>
                      <a:pt x="834" y="614"/>
                    </a:cubicBezTo>
                    <a:cubicBezTo>
                      <a:pt x="634" y="481"/>
                      <a:pt x="467" y="281"/>
                      <a:pt x="300" y="47"/>
                    </a:cubicBezTo>
                    <a:cubicBezTo>
                      <a:pt x="277" y="24"/>
                      <a:pt x="236" y="0"/>
                      <a:pt x="19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29" name="Google Shape;629;p31"/>
            <p:cNvSpPr/>
            <p:nvPr/>
          </p:nvSpPr>
          <p:spPr>
            <a:xfrm rot="-6006351">
              <a:off x="7778412" y="1081027"/>
              <a:ext cx="61085" cy="57102"/>
            </a:xfrm>
            <a:custGeom>
              <a:rect b="b" l="l" r="r" t="t"/>
              <a:pathLst>
                <a:path extrusionOk="0" h="3756" w="3937">
                  <a:moveTo>
                    <a:pt x="2006" y="1"/>
                  </a:moveTo>
                  <a:cubicBezTo>
                    <a:pt x="1052" y="1"/>
                    <a:pt x="225" y="677"/>
                    <a:pt x="100" y="1645"/>
                  </a:cubicBezTo>
                  <a:cubicBezTo>
                    <a:pt x="0" y="2679"/>
                    <a:pt x="701" y="3613"/>
                    <a:pt x="1735" y="3746"/>
                  </a:cubicBezTo>
                  <a:cubicBezTo>
                    <a:pt x="1801" y="3753"/>
                    <a:pt x="1866" y="3756"/>
                    <a:pt x="1931" y="3756"/>
                  </a:cubicBezTo>
                  <a:cubicBezTo>
                    <a:pt x="2885" y="3756"/>
                    <a:pt x="3711" y="3080"/>
                    <a:pt x="3836" y="2112"/>
                  </a:cubicBezTo>
                  <a:cubicBezTo>
                    <a:pt x="3936" y="1078"/>
                    <a:pt x="3203" y="144"/>
                    <a:pt x="2202" y="10"/>
                  </a:cubicBezTo>
                  <a:cubicBezTo>
                    <a:pt x="2136" y="4"/>
                    <a:pt x="2071" y="1"/>
                    <a:pt x="200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30" name="Google Shape;630;p31"/>
          <p:cNvSpPr/>
          <p:nvPr/>
        </p:nvSpPr>
        <p:spPr>
          <a:xfrm>
            <a:off x="5560775" y="861775"/>
            <a:ext cx="1886875" cy="635000"/>
          </a:xfrm>
          <a:custGeom>
            <a:rect b="b" l="l" r="r" t="t"/>
            <a:pathLst>
              <a:path extrusionOk="0" h="25400" w="75475">
                <a:moveTo>
                  <a:pt x="75475" y="18869"/>
                </a:moveTo>
                <a:cubicBezTo>
                  <a:pt x="72935" y="19958"/>
                  <a:pt x="66404" y="25400"/>
                  <a:pt x="60235" y="25400"/>
                </a:cubicBezTo>
                <a:cubicBezTo>
                  <a:pt x="54066" y="25400"/>
                  <a:pt x="42817" y="22498"/>
                  <a:pt x="38463" y="18869"/>
                </a:cubicBezTo>
                <a:cubicBezTo>
                  <a:pt x="34109" y="15241"/>
                  <a:pt x="33383" y="6774"/>
                  <a:pt x="34109" y="3629"/>
                </a:cubicBezTo>
                <a:cubicBezTo>
                  <a:pt x="34835" y="484"/>
                  <a:pt x="40278" y="0"/>
                  <a:pt x="42818" y="0"/>
                </a:cubicBezTo>
                <a:cubicBezTo>
                  <a:pt x="45358" y="0"/>
                  <a:pt x="48261" y="1391"/>
                  <a:pt x="49349" y="3629"/>
                </a:cubicBezTo>
                <a:cubicBezTo>
                  <a:pt x="50438" y="5867"/>
                  <a:pt x="52131" y="10826"/>
                  <a:pt x="49349" y="13426"/>
                </a:cubicBezTo>
                <a:cubicBezTo>
                  <a:pt x="46567" y="16027"/>
                  <a:pt x="37920" y="21228"/>
                  <a:pt x="32658" y="19232"/>
                </a:cubicBezTo>
                <a:cubicBezTo>
                  <a:pt x="27397" y="17236"/>
                  <a:pt x="23223" y="2359"/>
                  <a:pt x="17780" y="1452"/>
                </a:cubicBezTo>
                <a:cubicBezTo>
                  <a:pt x="12337" y="545"/>
                  <a:pt x="2963" y="11733"/>
                  <a:pt x="0" y="13789"/>
                </a:cubicBezTo>
              </a:path>
            </a:pathLst>
          </a:custGeom>
          <a:noFill/>
          <a:ln cap="flat" cmpd="sng" w="19050">
            <a:solidFill>
              <a:schemeClr val="dk2"/>
            </a:solidFill>
            <a:prstDash val="dash"/>
            <a:round/>
            <a:headEnd len="med" w="med" type="none"/>
            <a:tailEnd len="med" w="med" type="none"/>
          </a:ln>
        </p:spPr>
      </p:sp>
      <p:sp>
        <p:nvSpPr>
          <p:cNvPr id="631" name="Google Shape;631;p31"/>
          <p:cNvSpPr/>
          <p:nvPr/>
        </p:nvSpPr>
        <p:spPr>
          <a:xfrm rot="-5400000">
            <a:off x="932285" y="3007737"/>
            <a:ext cx="1264340" cy="3524526"/>
          </a:xfrm>
          <a:custGeom>
            <a:rect b="b" l="l" r="r" t="t"/>
            <a:pathLst>
              <a:path extrusionOk="0" h="90891" w="32605">
                <a:moveTo>
                  <a:pt x="0" y="1"/>
                </a:moveTo>
                <a:lnTo>
                  <a:pt x="0" y="90890"/>
                </a:lnTo>
                <a:cubicBezTo>
                  <a:pt x="7361" y="89757"/>
                  <a:pt x="16312" y="85062"/>
                  <a:pt x="19893" y="78557"/>
                </a:cubicBezTo>
                <a:cubicBezTo>
                  <a:pt x="23454" y="72032"/>
                  <a:pt x="23792" y="63836"/>
                  <a:pt x="20788" y="57033"/>
                </a:cubicBezTo>
                <a:cubicBezTo>
                  <a:pt x="18640" y="52239"/>
                  <a:pt x="15039" y="48260"/>
                  <a:pt x="12453" y="43705"/>
                </a:cubicBezTo>
                <a:cubicBezTo>
                  <a:pt x="9887" y="39130"/>
                  <a:pt x="8415" y="33341"/>
                  <a:pt x="10941" y="28746"/>
                </a:cubicBezTo>
                <a:cubicBezTo>
                  <a:pt x="12871" y="25205"/>
                  <a:pt x="16690" y="23176"/>
                  <a:pt x="20311" y="21445"/>
                </a:cubicBezTo>
                <a:cubicBezTo>
                  <a:pt x="23971" y="19734"/>
                  <a:pt x="27830" y="18023"/>
                  <a:pt x="30217" y="14761"/>
                </a:cubicBezTo>
                <a:cubicBezTo>
                  <a:pt x="32604" y="11538"/>
                  <a:pt x="29780" y="2189"/>
                  <a:pt x="26398" y="20"/>
                </a:cubicBezTo>
                <a:lnTo>
                  <a:pt x="0"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32" name="Google Shape;632;p31"/>
          <p:cNvGrpSpPr/>
          <p:nvPr/>
        </p:nvGrpSpPr>
        <p:grpSpPr>
          <a:xfrm rot="-10132663">
            <a:off x="556972" y="4015183"/>
            <a:ext cx="253457" cy="288618"/>
            <a:chOff x="4670703" y="657266"/>
            <a:chExt cx="253461" cy="288623"/>
          </a:xfrm>
        </p:grpSpPr>
        <p:sp>
          <p:nvSpPr>
            <p:cNvPr id="633" name="Google Shape;633;p31"/>
            <p:cNvSpPr/>
            <p:nvPr/>
          </p:nvSpPr>
          <p:spPr>
            <a:xfrm>
              <a:off x="4670703" y="657266"/>
              <a:ext cx="53750" cy="53225"/>
            </a:xfrm>
            <a:custGeom>
              <a:rect b="b" l="l" r="r" t="t"/>
              <a:pathLst>
                <a:path extrusionOk="0" h="2129" w="215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p31"/>
            <p:cNvSpPr/>
            <p:nvPr/>
          </p:nvSpPr>
          <p:spPr>
            <a:xfrm>
              <a:off x="4730866" y="751011"/>
              <a:ext cx="193299" cy="194878"/>
            </a:xfrm>
            <a:custGeom>
              <a:rect b="b" l="l" r="r" t="t"/>
              <a:pathLst>
                <a:path extrusionOk="0" h="2508" w="2488">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35" name="Google Shape;635;p31"/>
          <p:cNvGrpSpPr/>
          <p:nvPr/>
        </p:nvGrpSpPr>
        <p:grpSpPr>
          <a:xfrm rot="4582755">
            <a:off x="8196402" y="4440256"/>
            <a:ext cx="418785" cy="350310"/>
            <a:chOff x="4259550" y="352000"/>
            <a:chExt cx="418775" cy="350302"/>
          </a:xfrm>
        </p:grpSpPr>
        <p:sp>
          <p:nvSpPr>
            <p:cNvPr id="636" name="Google Shape;636;p31"/>
            <p:cNvSpPr/>
            <p:nvPr/>
          </p:nvSpPr>
          <p:spPr>
            <a:xfrm>
              <a:off x="4624575" y="352000"/>
              <a:ext cx="53750" cy="53225"/>
            </a:xfrm>
            <a:custGeom>
              <a:rect b="b" l="l" r="r" t="t"/>
              <a:pathLst>
                <a:path extrusionOk="0" h="2129" w="215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p31"/>
            <p:cNvSpPr/>
            <p:nvPr/>
          </p:nvSpPr>
          <p:spPr>
            <a:xfrm>
              <a:off x="4259550" y="485275"/>
              <a:ext cx="62200" cy="62700"/>
            </a:xfrm>
            <a:custGeom>
              <a:rect b="b" l="l" r="r" t="t"/>
              <a:pathLst>
                <a:path extrusionOk="0" h="2508" w="2488">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p31"/>
            <p:cNvSpPr/>
            <p:nvPr/>
          </p:nvSpPr>
          <p:spPr>
            <a:xfrm>
              <a:off x="4503927" y="572104"/>
              <a:ext cx="130152" cy="130197"/>
            </a:xfrm>
            <a:custGeom>
              <a:rect b="b" l="l" r="r" t="t"/>
              <a:pathLst>
                <a:path extrusionOk="0" h="2846" w="2845">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39" name="Google Shape;639;p31"/>
          <p:cNvGrpSpPr/>
          <p:nvPr/>
        </p:nvGrpSpPr>
        <p:grpSpPr>
          <a:xfrm rot="9402217">
            <a:off x="7696210" y="1458415"/>
            <a:ext cx="245983" cy="222157"/>
            <a:chOff x="4947100" y="881950"/>
            <a:chExt cx="245975" cy="222150"/>
          </a:xfrm>
        </p:grpSpPr>
        <p:sp>
          <p:nvSpPr>
            <p:cNvPr id="640" name="Google Shape;640;p31"/>
            <p:cNvSpPr/>
            <p:nvPr/>
          </p:nvSpPr>
          <p:spPr>
            <a:xfrm>
              <a:off x="5166350" y="881950"/>
              <a:ext cx="26725" cy="152625"/>
            </a:xfrm>
            <a:custGeom>
              <a:rect b="b" l="l" r="r" t="t"/>
              <a:pathLst>
                <a:path extrusionOk="0" h="6105" w="1069">
                  <a:moveTo>
                    <a:pt x="461" y="1"/>
                  </a:moveTo>
                  <a:cubicBezTo>
                    <a:pt x="335" y="1"/>
                    <a:pt x="205" y="69"/>
                    <a:pt x="168" y="199"/>
                  </a:cubicBezTo>
                  <a:cubicBezTo>
                    <a:pt x="1" y="599"/>
                    <a:pt x="68" y="1133"/>
                    <a:pt x="101" y="1600"/>
                  </a:cubicBezTo>
                  <a:lnTo>
                    <a:pt x="234" y="3101"/>
                  </a:lnTo>
                  <a:cubicBezTo>
                    <a:pt x="334" y="4068"/>
                    <a:pt x="535" y="5036"/>
                    <a:pt x="735" y="5970"/>
                  </a:cubicBezTo>
                  <a:cubicBezTo>
                    <a:pt x="750" y="6061"/>
                    <a:pt x="822" y="6104"/>
                    <a:pt x="894" y="6104"/>
                  </a:cubicBezTo>
                  <a:cubicBezTo>
                    <a:pt x="980" y="6104"/>
                    <a:pt x="1068" y="6045"/>
                    <a:pt x="1068" y="5936"/>
                  </a:cubicBezTo>
                  <a:cubicBezTo>
                    <a:pt x="1035" y="4969"/>
                    <a:pt x="1035" y="4035"/>
                    <a:pt x="935" y="3034"/>
                  </a:cubicBezTo>
                  <a:cubicBezTo>
                    <a:pt x="902" y="2534"/>
                    <a:pt x="902" y="2067"/>
                    <a:pt x="868" y="1567"/>
                  </a:cubicBezTo>
                  <a:cubicBezTo>
                    <a:pt x="868" y="1100"/>
                    <a:pt x="902" y="566"/>
                    <a:pt x="701" y="132"/>
                  </a:cubicBezTo>
                  <a:cubicBezTo>
                    <a:pt x="657" y="44"/>
                    <a:pt x="561" y="1"/>
                    <a:pt x="46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 name="Google Shape;641;p31"/>
            <p:cNvSpPr/>
            <p:nvPr/>
          </p:nvSpPr>
          <p:spPr>
            <a:xfrm>
              <a:off x="5046275" y="939575"/>
              <a:ext cx="78175" cy="118175"/>
            </a:xfrm>
            <a:custGeom>
              <a:rect b="b" l="l" r="r" t="t"/>
              <a:pathLst>
                <a:path extrusionOk="0" h="4727" w="3127">
                  <a:moveTo>
                    <a:pt x="163" y="1"/>
                  </a:moveTo>
                  <a:cubicBezTo>
                    <a:pt x="75" y="1"/>
                    <a:pt x="0" y="73"/>
                    <a:pt x="0" y="196"/>
                  </a:cubicBezTo>
                  <a:cubicBezTo>
                    <a:pt x="0" y="1029"/>
                    <a:pt x="501" y="1797"/>
                    <a:pt x="968" y="2464"/>
                  </a:cubicBezTo>
                  <a:cubicBezTo>
                    <a:pt x="1502" y="3198"/>
                    <a:pt x="2035" y="3965"/>
                    <a:pt x="2636" y="4665"/>
                  </a:cubicBezTo>
                  <a:cubicBezTo>
                    <a:pt x="2687" y="4708"/>
                    <a:pt x="2748" y="4727"/>
                    <a:pt x="2806" y="4727"/>
                  </a:cubicBezTo>
                  <a:cubicBezTo>
                    <a:pt x="2974" y="4727"/>
                    <a:pt x="3126" y="4572"/>
                    <a:pt x="3003" y="4399"/>
                  </a:cubicBezTo>
                  <a:cubicBezTo>
                    <a:pt x="2536" y="3598"/>
                    <a:pt x="2035" y="2831"/>
                    <a:pt x="1568" y="2097"/>
                  </a:cubicBezTo>
                  <a:lnTo>
                    <a:pt x="968" y="1096"/>
                  </a:lnTo>
                  <a:cubicBezTo>
                    <a:pt x="734" y="763"/>
                    <a:pt x="568" y="362"/>
                    <a:pt x="334" y="95"/>
                  </a:cubicBezTo>
                  <a:cubicBezTo>
                    <a:pt x="282" y="30"/>
                    <a:pt x="220" y="1"/>
                    <a:pt x="16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p31"/>
            <p:cNvSpPr/>
            <p:nvPr/>
          </p:nvSpPr>
          <p:spPr>
            <a:xfrm>
              <a:off x="4947100" y="1017725"/>
              <a:ext cx="137100" cy="86375"/>
            </a:xfrm>
            <a:custGeom>
              <a:rect b="b" l="l" r="r" t="t"/>
              <a:pathLst>
                <a:path extrusionOk="0" h="3455" w="5484">
                  <a:moveTo>
                    <a:pt x="223" y="1"/>
                  </a:moveTo>
                  <a:cubicBezTo>
                    <a:pt x="82" y="1"/>
                    <a:pt x="1" y="153"/>
                    <a:pt x="31" y="305"/>
                  </a:cubicBezTo>
                  <a:cubicBezTo>
                    <a:pt x="298" y="705"/>
                    <a:pt x="799" y="1006"/>
                    <a:pt x="1199" y="1273"/>
                  </a:cubicBezTo>
                  <a:cubicBezTo>
                    <a:pt x="1632" y="1539"/>
                    <a:pt x="2033" y="1806"/>
                    <a:pt x="2466" y="2040"/>
                  </a:cubicBezTo>
                  <a:cubicBezTo>
                    <a:pt x="3334" y="2607"/>
                    <a:pt x="4268" y="3107"/>
                    <a:pt x="5268" y="3441"/>
                  </a:cubicBezTo>
                  <a:cubicBezTo>
                    <a:pt x="5291" y="3450"/>
                    <a:pt x="5313" y="3454"/>
                    <a:pt x="5332" y="3454"/>
                  </a:cubicBezTo>
                  <a:cubicBezTo>
                    <a:pt x="5450" y="3454"/>
                    <a:pt x="5483" y="3294"/>
                    <a:pt x="5368" y="3207"/>
                  </a:cubicBezTo>
                  <a:cubicBezTo>
                    <a:pt x="4535" y="2640"/>
                    <a:pt x="3667" y="2140"/>
                    <a:pt x="2800" y="1573"/>
                  </a:cubicBezTo>
                  <a:cubicBezTo>
                    <a:pt x="2366" y="1339"/>
                    <a:pt x="1966" y="1039"/>
                    <a:pt x="1532" y="739"/>
                  </a:cubicBezTo>
                  <a:cubicBezTo>
                    <a:pt x="1165" y="505"/>
                    <a:pt x="698" y="138"/>
                    <a:pt x="265" y="5"/>
                  </a:cubicBezTo>
                  <a:cubicBezTo>
                    <a:pt x="250" y="2"/>
                    <a:pt x="236" y="1"/>
                    <a:pt x="22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5">
  <p:cSld name="CUSTOM_8_1">
    <p:bg>
      <p:bgPr>
        <a:blipFill>
          <a:blip r:embed="rId2">
            <a:alphaModFix/>
          </a:blip>
          <a:stretch>
            <a:fillRect/>
          </a:stretch>
        </a:blipFill>
      </p:bgPr>
    </p:bg>
    <p:spTree>
      <p:nvGrpSpPr>
        <p:cNvPr id="643" name="Shape 643"/>
        <p:cNvGrpSpPr/>
        <p:nvPr/>
      </p:nvGrpSpPr>
      <p:grpSpPr>
        <a:xfrm>
          <a:off x="0" y="0"/>
          <a:ext cx="0" cy="0"/>
          <a:chOff x="0" y="0"/>
          <a:chExt cx="0" cy="0"/>
        </a:xfrm>
      </p:grpSpPr>
      <p:grpSp>
        <p:nvGrpSpPr>
          <p:cNvPr id="644" name="Google Shape;644;p32"/>
          <p:cNvGrpSpPr/>
          <p:nvPr/>
        </p:nvGrpSpPr>
        <p:grpSpPr>
          <a:xfrm rot="8100000">
            <a:off x="4191193" y="968262"/>
            <a:ext cx="316767" cy="248808"/>
            <a:chOff x="4181197" y="354494"/>
            <a:chExt cx="316771" cy="248811"/>
          </a:xfrm>
        </p:grpSpPr>
        <p:sp>
          <p:nvSpPr>
            <p:cNvPr id="645" name="Google Shape;645;p32"/>
            <p:cNvSpPr/>
            <p:nvPr/>
          </p:nvSpPr>
          <p:spPr>
            <a:xfrm>
              <a:off x="4181197" y="550080"/>
              <a:ext cx="53750" cy="53225"/>
            </a:xfrm>
            <a:custGeom>
              <a:rect b="b" l="l" r="r" t="t"/>
              <a:pathLst>
                <a:path extrusionOk="0" h="2129" w="215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 name="Google Shape;646;p32"/>
            <p:cNvSpPr/>
            <p:nvPr/>
          </p:nvSpPr>
          <p:spPr>
            <a:xfrm>
              <a:off x="4257040" y="354494"/>
              <a:ext cx="62200" cy="62700"/>
            </a:xfrm>
            <a:custGeom>
              <a:rect b="b" l="l" r="r" t="t"/>
              <a:pathLst>
                <a:path extrusionOk="0" h="2508" w="2488">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 name="Google Shape;647;p32"/>
            <p:cNvSpPr/>
            <p:nvPr/>
          </p:nvSpPr>
          <p:spPr>
            <a:xfrm>
              <a:off x="4367816" y="426006"/>
              <a:ext cx="130152" cy="130197"/>
            </a:xfrm>
            <a:custGeom>
              <a:rect b="b" l="l" r="r" t="t"/>
              <a:pathLst>
                <a:path extrusionOk="0" h="2846" w="2845">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48" name="Google Shape;648;p32"/>
          <p:cNvSpPr/>
          <p:nvPr/>
        </p:nvSpPr>
        <p:spPr>
          <a:xfrm rot="10800000">
            <a:off x="5" y="1440249"/>
            <a:ext cx="652395" cy="4018096"/>
          </a:xfrm>
          <a:custGeom>
            <a:rect b="b" l="l" r="r" t="t"/>
            <a:pathLst>
              <a:path extrusionOk="0" h="104829" w="18600">
                <a:moveTo>
                  <a:pt x="16360" y="1"/>
                </a:moveTo>
                <a:cubicBezTo>
                  <a:pt x="9962" y="1"/>
                  <a:pt x="4427" y="11283"/>
                  <a:pt x="3561" y="15670"/>
                </a:cubicBezTo>
                <a:cubicBezTo>
                  <a:pt x="1512" y="25875"/>
                  <a:pt x="9370" y="33772"/>
                  <a:pt x="10762" y="43341"/>
                </a:cubicBezTo>
                <a:cubicBezTo>
                  <a:pt x="11936" y="51337"/>
                  <a:pt x="10921" y="59692"/>
                  <a:pt x="7719" y="67132"/>
                </a:cubicBezTo>
                <a:cubicBezTo>
                  <a:pt x="5172" y="73120"/>
                  <a:pt x="1214" y="78750"/>
                  <a:pt x="657" y="85254"/>
                </a:cubicBezTo>
                <a:cubicBezTo>
                  <a:pt x="0" y="93609"/>
                  <a:pt x="9111" y="104590"/>
                  <a:pt x="18560" y="104829"/>
                </a:cubicBezTo>
                <a:lnTo>
                  <a:pt x="18560" y="104829"/>
                </a:lnTo>
                <a:cubicBezTo>
                  <a:pt x="18600" y="104809"/>
                  <a:pt x="18341" y="372"/>
                  <a:pt x="18341" y="372"/>
                </a:cubicBezTo>
                <a:cubicBezTo>
                  <a:pt x="17675" y="118"/>
                  <a:pt x="17013" y="1"/>
                  <a:pt x="1636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p32"/>
          <p:cNvSpPr/>
          <p:nvPr/>
        </p:nvSpPr>
        <p:spPr>
          <a:xfrm>
            <a:off x="376249" y="4391820"/>
            <a:ext cx="343752" cy="303049"/>
          </a:xfrm>
          <a:custGeom>
            <a:rect b="b" l="l" r="r" t="t"/>
            <a:pathLst>
              <a:path extrusionOk="0" h="10699" w="12136">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50" name="Google Shape;650;p32"/>
          <p:cNvGrpSpPr/>
          <p:nvPr/>
        </p:nvGrpSpPr>
        <p:grpSpPr>
          <a:xfrm rot="-3818857">
            <a:off x="8438424" y="4418946"/>
            <a:ext cx="316777" cy="248816"/>
            <a:chOff x="4181197" y="354494"/>
            <a:chExt cx="316771" cy="248811"/>
          </a:xfrm>
        </p:grpSpPr>
        <p:sp>
          <p:nvSpPr>
            <p:cNvPr id="651" name="Google Shape;651;p32"/>
            <p:cNvSpPr/>
            <p:nvPr/>
          </p:nvSpPr>
          <p:spPr>
            <a:xfrm>
              <a:off x="4181197" y="550080"/>
              <a:ext cx="53750" cy="53225"/>
            </a:xfrm>
            <a:custGeom>
              <a:rect b="b" l="l" r="r" t="t"/>
              <a:pathLst>
                <a:path extrusionOk="0" h="2129" w="215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 name="Google Shape;652;p32"/>
            <p:cNvSpPr/>
            <p:nvPr/>
          </p:nvSpPr>
          <p:spPr>
            <a:xfrm>
              <a:off x="4257040" y="354494"/>
              <a:ext cx="62200" cy="62700"/>
            </a:xfrm>
            <a:custGeom>
              <a:rect b="b" l="l" r="r" t="t"/>
              <a:pathLst>
                <a:path extrusionOk="0" h="2508" w="2488">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 name="Google Shape;653;p32"/>
            <p:cNvSpPr/>
            <p:nvPr/>
          </p:nvSpPr>
          <p:spPr>
            <a:xfrm>
              <a:off x="4367816" y="426006"/>
              <a:ext cx="130152" cy="130197"/>
            </a:xfrm>
            <a:custGeom>
              <a:rect b="b" l="l" r="r" t="t"/>
              <a:pathLst>
                <a:path extrusionOk="0" h="2846" w="2845">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54" name="Google Shape;654;p32"/>
          <p:cNvSpPr/>
          <p:nvPr/>
        </p:nvSpPr>
        <p:spPr>
          <a:xfrm>
            <a:off x="8131566" y="-329725"/>
            <a:ext cx="1310812" cy="1222404"/>
          </a:xfrm>
          <a:custGeom>
            <a:rect b="b" l="l" r="r" t="t"/>
            <a:pathLst>
              <a:path extrusionOk="0" h="41536" w="44540">
                <a:moveTo>
                  <a:pt x="29810" y="1"/>
                </a:moveTo>
                <a:cubicBezTo>
                  <a:pt x="18468" y="1"/>
                  <a:pt x="0" y="28135"/>
                  <a:pt x="4917" y="37113"/>
                </a:cubicBezTo>
                <a:cubicBezTo>
                  <a:pt x="5593" y="38327"/>
                  <a:pt x="7065" y="39043"/>
                  <a:pt x="8378" y="39520"/>
                </a:cubicBezTo>
                <a:cubicBezTo>
                  <a:pt x="12278" y="40914"/>
                  <a:pt x="15789" y="41536"/>
                  <a:pt x="18924" y="41536"/>
                </a:cubicBezTo>
                <a:cubicBezTo>
                  <a:pt x="41297" y="41536"/>
                  <a:pt x="44539" y="9881"/>
                  <a:pt x="33443" y="1227"/>
                </a:cubicBezTo>
                <a:cubicBezTo>
                  <a:pt x="32361" y="384"/>
                  <a:pt x="31134" y="1"/>
                  <a:pt x="29810"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p32"/>
          <p:cNvSpPr txBox="1"/>
          <p:nvPr>
            <p:ph type="ctrTitle"/>
          </p:nvPr>
        </p:nvSpPr>
        <p:spPr>
          <a:xfrm flipH="1">
            <a:off x="2506650" y="2522575"/>
            <a:ext cx="1601400" cy="577800"/>
          </a:xfrm>
          <a:prstGeom prst="rect">
            <a:avLst/>
          </a:prstGeom>
        </p:spPr>
        <p:txBody>
          <a:bodyPr anchorCtr="0" anchor="b" bIns="91425" lIns="91425" spcFirstLastPara="1" rIns="91425" wrap="square" tIns="91425">
            <a:normAutofit/>
          </a:bodyPr>
          <a:lstStyle>
            <a:lvl1pPr lvl="0" rtl="0" algn="r">
              <a:spcBef>
                <a:spcPts val="0"/>
              </a:spcBef>
              <a:spcAft>
                <a:spcPts val="0"/>
              </a:spcAft>
              <a:buSzPts val="3300"/>
              <a:buNone/>
              <a:defRPr sz="3300"/>
            </a:lvl1pPr>
            <a:lvl2pPr lvl="1" rtl="0" algn="r">
              <a:spcBef>
                <a:spcPts val="0"/>
              </a:spcBef>
              <a:spcAft>
                <a:spcPts val="0"/>
              </a:spcAft>
              <a:buClr>
                <a:schemeClr val="dk2"/>
              </a:buClr>
              <a:buSzPts val="1800"/>
              <a:buNone/>
              <a:defRPr sz="1800">
                <a:solidFill>
                  <a:schemeClr val="dk2"/>
                </a:solidFill>
              </a:defRPr>
            </a:lvl2pPr>
            <a:lvl3pPr lvl="2" rtl="0" algn="r">
              <a:spcBef>
                <a:spcPts val="0"/>
              </a:spcBef>
              <a:spcAft>
                <a:spcPts val="0"/>
              </a:spcAft>
              <a:buClr>
                <a:schemeClr val="dk2"/>
              </a:buClr>
              <a:buSzPts val="1800"/>
              <a:buNone/>
              <a:defRPr sz="1800">
                <a:solidFill>
                  <a:schemeClr val="dk2"/>
                </a:solidFill>
              </a:defRPr>
            </a:lvl3pPr>
            <a:lvl4pPr lvl="3" rtl="0" algn="r">
              <a:spcBef>
                <a:spcPts val="0"/>
              </a:spcBef>
              <a:spcAft>
                <a:spcPts val="0"/>
              </a:spcAft>
              <a:buClr>
                <a:schemeClr val="dk2"/>
              </a:buClr>
              <a:buSzPts val="1800"/>
              <a:buNone/>
              <a:defRPr sz="1800">
                <a:solidFill>
                  <a:schemeClr val="dk2"/>
                </a:solidFill>
              </a:defRPr>
            </a:lvl4pPr>
            <a:lvl5pPr lvl="4" rtl="0" algn="r">
              <a:spcBef>
                <a:spcPts val="0"/>
              </a:spcBef>
              <a:spcAft>
                <a:spcPts val="0"/>
              </a:spcAft>
              <a:buClr>
                <a:schemeClr val="dk2"/>
              </a:buClr>
              <a:buSzPts val="1800"/>
              <a:buNone/>
              <a:defRPr sz="1800">
                <a:solidFill>
                  <a:schemeClr val="dk2"/>
                </a:solidFill>
              </a:defRPr>
            </a:lvl5pPr>
            <a:lvl6pPr lvl="5" rtl="0" algn="r">
              <a:spcBef>
                <a:spcPts val="0"/>
              </a:spcBef>
              <a:spcAft>
                <a:spcPts val="0"/>
              </a:spcAft>
              <a:buClr>
                <a:schemeClr val="dk2"/>
              </a:buClr>
              <a:buSzPts val="1800"/>
              <a:buNone/>
              <a:defRPr sz="1800">
                <a:solidFill>
                  <a:schemeClr val="dk2"/>
                </a:solidFill>
              </a:defRPr>
            </a:lvl6pPr>
            <a:lvl7pPr lvl="6" rtl="0" algn="r">
              <a:spcBef>
                <a:spcPts val="0"/>
              </a:spcBef>
              <a:spcAft>
                <a:spcPts val="0"/>
              </a:spcAft>
              <a:buClr>
                <a:schemeClr val="dk2"/>
              </a:buClr>
              <a:buSzPts val="1800"/>
              <a:buNone/>
              <a:defRPr sz="1800">
                <a:solidFill>
                  <a:schemeClr val="dk2"/>
                </a:solidFill>
              </a:defRPr>
            </a:lvl7pPr>
            <a:lvl8pPr lvl="7" rtl="0" algn="r">
              <a:spcBef>
                <a:spcPts val="0"/>
              </a:spcBef>
              <a:spcAft>
                <a:spcPts val="0"/>
              </a:spcAft>
              <a:buClr>
                <a:schemeClr val="dk2"/>
              </a:buClr>
              <a:buSzPts val="1800"/>
              <a:buNone/>
              <a:defRPr sz="1800">
                <a:solidFill>
                  <a:schemeClr val="dk2"/>
                </a:solidFill>
              </a:defRPr>
            </a:lvl8pPr>
            <a:lvl9pPr lvl="8" rtl="0" algn="r">
              <a:spcBef>
                <a:spcPts val="0"/>
              </a:spcBef>
              <a:spcAft>
                <a:spcPts val="0"/>
              </a:spcAft>
              <a:buClr>
                <a:schemeClr val="dk2"/>
              </a:buClr>
              <a:buSzPts val="1800"/>
              <a:buNone/>
              <a:defRPr sz="1800">
                <a:solidFill>
                  <a:schemeClr val="dk2"/>
                </a:solidFill>
              </a:defRPr>
            </a:lvl9pPr>
          </a:lstStyle>
          <a:p/>
        </p:txBody>
      </p:sp>
      <p:sp>
        <p:nvSpPr>
          <p:cNvPr id="656" name="Google Shape;656;p32"/>
          <p:cNvSpPr txBox="1"/>
          <p:nvPr>
            <p:ph idx="1" type="subTitle"/>
          </p:nvPr>
        </p:nvSpPr>
        <p:spPr>
          <a:xfrm flipH="1">
            <a:off x="1287125" y="2984025"/>
            <a:ext cx="2820900" cy="1107600"/>
          </a:xfrm>
          <a:prstGeom prst="rect">
            <a:avLst/>
          </a:prstGeom>
        </p:spPr>
        <p:txBody>
          <a:bodyPr anchorCtr="0" anchor="t" bIns="91425" lIns="91425" spcFirstLastPara="1" rIns="91425" wrap="square" tIns="91425">
            <a:normAutofit/>
          </a:bodyPr>
          <a:lstStyle>
            <a:lvl1pPr lvl="0" rtl="0" algn="r">
              <a:lnSpc>
                <a:spcPct val="100000"/>
              </a:lnSpc>
              <a:spcBef>
                <a:spcPts val="0"/>
              </a:spcBef>
              <a:spcAft>
                <a:spcPts val="0"/>
              </a:spcAft>
              <a:buSzPts val="1600"/>
              <a:buNone/>
              <a:defRPr b="0" sz="1400"/>
            </a:lvl1pPr>
            <a:lvl2pPr lvl="1" rtl="0" algn="r">
              <a:lnSpc>
                <a:spcPct val="100000"/>
              </a:lnSpc>
              <a:spcBef>
                <a:spcPts val="0"/>
              </a:spcBef>
              <a:spcAft>
                <a:spcPts val="0"/>
              </a:spcAft>
              <a:buSzPts val="1600"/>
              <a:buNone/>
              <a:defRPr/>
            </a:lvl2pPr>
            <a:lvl3pPr lvl="2" rtl="0" algn="r">
              <a:lnSpc>
                <a:spcPct val="100000"/>
              </a:lnSpc>
              <a:spcBef>
                <a:spcPts val="0"/>
              </a:spcBef>
              <a:spcAft>
                <a:spcPts val="0"/>
              </a:spcAft>
              <a:buSzPts val="1600"/>
              <a:buNone/>
              <a:defRPr/>
            </a:lvl3pPr>
            <a:lvl4pPr lvl="3" rtl="0" algn="r">
              <a:lnSpc>
                <a:spcPct val="100000"/>
              </a:lnSpc>
              <a:spcBef>
                <a:spcPts val="0"/>
              </a:spcBef>
              <a:spcAft>
                <a:spcPts val="0"/>
              </a:spcAft>
              <a:buSzPts val="1600"/>
              <a:buNone/>
              <a:defRPr/>
            </a:lvl4pPr>
            <a:lvl5pPr lvl="4" rtl="0" algn="r">
              <a:lnSpc>
                <a:spcPct val="100000"/>
              </a:lnSpc>
              <a:spcBef>
                <a:spcPts val="0"/>
              </a:spcBef>
              <a:spcAft>
                <a:spcPts val="0"/>
              </a:spcAft>
              <a:buSzPts val="1600"/>
              <a:buNone/>
              <a:defRPr/>
            </a:lvl5pPr>
            <a:lvl6pPr lvl="5" rtl="0" algn="r">
              <a:lnSpc>
                <a:spcPct val="100000"/>
              </a:lnSpc>
              <a:spcBef>
                <a:spcPts val="0"/>
              </a:spcBef>
              <a:spcAft>
                <a:spcPts val="0"/>
              </a:spcAft>
              <a:buSzPts val="1600"/>
              <a:buNone/>
              <a:defRPr/>
            </a:lvl6pPr>
            <a:lvl7pPr lvl="6" rtl="0" algn="r">
              <a:lnSpc>
                <a:spcPct val="100000"/>
              </a:lnSpc>
              <a:spcBef>
                <a:spcPts val="0"/>
              </a:spcBef>
              <a:spcAft>
                <a:spcPts val="0"/>
              </a:spcAft>
              <a:buSzPts val="1600"/>
              <a:buNone/>
              <a:defRPr/>
            </a:lvl7pPr>
            <a:lvl8pPr lvl="7" rtl="0" algn="r">
              <a:lnSpc>
                <a:spcPct val="100000"/>
              </a:lnSpc>
              <a:spcBef>
                <a:spcPts val="0"/>
              </a:spcBef>
              <a:spcAft>
                <a:spcPts val="0"/>
              </a:spcAft>
              <a:buSzPts val="1600"/>
              <a:buNone/>
              <a:defRPr/>
            </a:lvl8pPr>
            <a:lvl9pPr lvl="8" rtl="0" algn="r">
              <a:lnSpc>
                <a:spcPct val="100000"/>
              </a:lnSpc>
              <a:spcBef>
                <a:spcPts val="0"/>
              </a:spcBef>
              <a:spcAft>
                <a:spcPts val="0"/>
              </a:spcAft>
              <a:buSzPts val="1600"/>
              <a:buNone/>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6">
  <p:cSld name="CUSTOM_8_1_1">
    <p:bg>
      <p:bgPr>
        <a:blipFill>
          <a:blip r:embed="rId2">
            <a:alphaModFix/>
          </a:blip>
          <a:stretch>
            <a:fillRect/>
          </a:stretch>
        </a:blipFill>
      </p:bgPr>
    </p:bg>
    <p:spTree>
      <p:nvGrpSpPr>
        <p:cNvPr id="657" name="Shape 657"/>
        <p:cNvGrpSpPr/>
        <p:nvPr/>
      </p:nvGrpSpPr>
      <p:grpSpPr>
        <a:xfrm>
          <a:off x="0" y="0"/>
          <a:ext cx="0" cy="0"/>
          <a:chOff x="0" y="0"/>
          <a:chExt cx="0" cy="0"/>
        </a:xfrm>
      </p:grpSpPr>
      <p:sp>
        <p:nvSpPr>
          <p:cNvPr id="658" name="Google Shape;658;p33"/>
          <p:cNvSpPr/>
          <p:nvPr/>
        </p:nvSpPr>
        <p:spPr>
          <a:xfrm>
            <a:off x="1028334" y="-63815"/>
            <a:ext cx="1489098" cy="634019"/>
          </a:xfrm>
          <a:custGeom>
            <a:rect b="b" l="l" r="r" t="t"/>
            <a:pathLst>
              <a:path extrusionOk="0" h="7242" w="17010">
                <a:moveTo>
                  <a:pt x="1" y="1"/>
                </a:moveTo>
                <a:cubicBezTo>
                  <a:pt x="677" y="4099"/>
                  <a:pt x="4238" y="7242"/>
                  <a:pt x="8515" y="7242"/>
                </a:cubicBezTo>
                <a:cubicBezTo>
                  <a:pt x="12792" y="7242"/>
                  <a:pt x="16333" y="4099"/>
                  <a:pt x="170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59" name="Google Shape;659;p33"/>
          <p:cNvGrpSpPr/>
          <p:nvPr/>
        </p:nvGrpSpPr>
        <p:grpSpPr>
          <a:xfrm flipH="1" rot="2469396">
            <a:off x="5036752" y="3878445"/>
            <a:ext cx="306762" cy="476331"/>
            <a:chOff x="4452729" y="352000"/>
            <a:chExt cx="225596" cy="350302"/>
          </a:xfrm>
        </p:grpSpPr>
        <p:sp>
          <p:nvSpPr>
            <p:cNvPr id="660" name="Google Shape;660;p33"/>
            <p:cNvSpPr/>
            <p:nvPr/>
          </p:nvSpPr>
          <p:spPr>
            <a:xfrm>
              <a:off x="4624575" y="352000"/>
              <a:ext cx="53750" cy="53225"/>
            </a:xfrm>
            <a:custGeom>
              <a:rect b="b" l="l" r="r" t="t"/>
              <a:pathLst>
                <a:path extrusionOk="0" h="2129" w="215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p33"/>
            <p:cNvSpPr/>
            <p:nvPr/>
          </p:nvSpPr>
          <p:spPr>
            <a:xfrm>
              <a:off x="4452729" y="426046"/>
              <a:ext cx="62200" cy="62700"/>
            </a:xfrm>
            <a:custGeom>
              <a:rect b="b" l="l" r="r" t="t"/>
              <a:pathLst>
                <a:path extrusionOk="0" h="2508" w="2488">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p33"/>
            <p:cNvSpPr/>
            <p:nvPr/>
          </p:nvSpPr>
          <p:spPr>
            <a:xfrm>
              <a:off x="4503927" y="572104"/>
              <a:ext cx="130152" cy="130197"/>
            </a:xfrm>
            <a:custGeom>
              <a:rect b="b" l="l" r="r" t="t"/>
              <a:pathLst>
                <a:path extrusionOk="0" h="2846" w="2845">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63" name="Google Shape;663;p33"/>
          <p:cNvGrpSpPr/>
          <p:nvPr/>
        </p:nvGrpSpPr>
        <p:grpSpPr>
          <a:xfrm>
            <a:off x="720000" y="3311750"/>
            <a:ext cx="1221675" cy="1456958"/>
            <a:chOff x="2027450" y="3596675"/>
            <a:chExt cx="1221675" cy="1456958"/>
          </a:xfrm>
        </p:grpSpPr>
        <p:sp>
          <p:nvSpPr>
            <p:cNvPr id="664" name="Google Shape;664;p33"/>
            <p:cNvSpPr/>
            <p:nvPr/>
          </p:nvSpPr>
          <p:spPr>
            <a:xfrm>
              <a:off x="2283475" y="3989975"/>
              <a:ext cx="965650" cy="819875"/>
            </a:xfrm>
            <a:custGeom>
              <a:rect b="b" l="l" r="r" t="t"/>
              <a:pathLst>
                <a:path extrusionOk="0" h="32795" w="38626">
                  <a:moveTo>
                    <a:pt x="29355" y="0"/>
                  </a:moveTo>
                  <a:lnTo>
                    <a:pt x="29355" y="0"/>
                  </a:lnTo>
                  <a:cubicBezTo>
                    <a:pt x="29421" y="400"/>
                    <a:pt x="29455" y="834"/>
                    <a:pt x="29421" y="1168"/>
                  </a:cubicBezTo>
                  <a:cubicBezTo>
                    <a:pt x="28968" y="4957"/>
                    <a:pt x="16252" y="11827"/>
                    <a:pt x="12184" y="11827"/>
                  </a:cubicBezTo>
                  <a:cubicBezTo>
                    <a:pt x="12062" y="11827"/>
                    <a:pt x="11948" y="11821"/>
                    <a:pt x="11842" y="11809"/>
                  </a:cubicBezTo>
                  <a:cubicBezTo>
                    <a:pt x="8239" y="11342"/>
                    <a:pt x="6338" y="7372"/>
                    <a:pt x="4303" y="4970"/>
                  </a:cubicBezTo>
                  <a:cubicBezTo>
                    <a:pt x="3064" y="3483"/>
                    <a:pt x="1506" y="1791"/>
                    <a:pt x="531" y="1791"/>
                  </a:cubicBezTo>
                  <a:cubicBezTo>
                    <a:pt x="325" y="1791"/>
                    <a:pt x="146" y="1866"/>
                    <a:pt x="0" y="2035"/>
                  </a:cubicBezTo>
                  <a:cubicBezTo>
                    <a:pt x="0" y="2235"/>
                    <a:pt x="0" y="2402"/>
                    <a:pt x="67" y="2635"/>
                  </a:cubicBezTo>
                  <a:cubicBezTo>
                    <a:pt x="934" y="10708"/>
                    <a:pt x="3002" y="11508"/>
                    <a:pt x="3102" y="16178"/>
                  </a:cubicBezTo>
                  <a:cubicBezTo>
                    <a:pt x="3102" y="18480"/>
                    <a:pt x="3469" y="22049"/>
                    <a:pt x="4837" y="25318"/>
                  </a:cubicBezTo>
                  <a:cubicBezTo>
                    <a:pt x="5071" y="25819"/>
                    <a:pt x="5304" y="26352"/>
                    <a:pt x="5604" y="26853"/>
                  </a:cubicBezTo>
                  <a:cubicBezTo>
                    <a:pt x="7105" y="29588"/>
                    <a:pt x="9474" y="31890"/>
                    <a:pt x="13110" y="32523"/>
                  </a:cubicBezTo>
                  <a:cubicBezTo>
                    <a:pt x="14132" y="32702"/>
                    <a:pt x="15284" y="32794"/>
                    <a:pt x="16517" y="32794"/>
                  </a:cubicBezTo>
                  <a:cubicBezTo>
                    <a:pt x="25431" y="32794"/>
                    <a:pt x="38626" y="27959"/>
                    <a:pt x="38127" y="15711"/>
                  </a:cubicBezTo>
                  <a:cubicBezTo>
                    <a:pt x="37927" y="11008"/>
                    <a:pt x="29655" y="334"/>
                    <a:pt x="2935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 name="Google Shape;665;p33"/>
            <p:cNvSpPr/>
            <p:nvPr/>
          </p:nvSpPr>
          <p:spPr>
            <a:xfrm>
              <a:off x="2285125" y="3636275"/>
              <a:ext cx="736400" cy="649400"/>
            </a:xfrm>
            <a:custGeom>
              <a:rect b="b" l="l" r="r" t="t"/>
              <a:pathLst>
                <a:path extrusionOk="0" h="25976" w="29456">
                  <a:moveTo>
                    <a:pt x="18748" y="1"/>
                  </a:moveTo>
                  <a:cubicBezTo>
                    <a:pt x="18082" y="1"/>
                    <a:pt x="16846" y="387"/>
                    <a:pt x="15345" y="1039"/>
                  </a:cubicBezTo>
                  <a:cubicBezTo>
                    <a:pt x="14345" y="1472"/>
                    <a:pt x="13210" y="2039"/>
                    <a:pt x="12043" y="2707"/>
                  </a:cubicBezTo>
                  <a:cubicBezTo>
                    <a:pt x="10442" y="3641"/>
                    <a:pt x="8741" y="4708"/>
                    <a:pt x="7173" y="5976"/>
                  </a:cubicBezTo>
                  <a:cubicBezTo>
                    <a:pt x="6339" y="6609"/>
                    <a:pt x="5572" y="7277"/>
                    <a:pt x="4838" y="7944"/>
                  </a:cubicBezTo>
                  <a:cubicBezTo>
                    <a:pt x="3570" y="9044"/>
                    <a:pt x="2503" y="10279"/>
                    <a:pt x="1669" y="11513"/>
                  </a:cubicBezTo>
                  <a:cubicBezTo>
                    <a:pt x="1369" y="11980"/>
                    <a:pt x="1068" y="12480"/>
                    <a:pt x="835" y="12981"/>
                  </a:cubicBezTo>
                  <a:cubicBezTo>
                    <a:pt x="268" y="14048"/>
                    <a:pt x="1" y="15149"/>
                    <a:pt x="1" y="16183"/>
                  </a:cubicBezTo>
                  <a:cubicBezTo>
                    <a:pt x="146" y="16014"/>
                    <a:pt x="325" y="15939"/>
                    <a:pt x="529" y="15939"/>
                  </a:cubicBezTo>
                  <a:cubicBezTo>
                    <a:pt x="1496" y="15939"/>
                    <a:pt x="3031" y="17631"/>
                    <a:pt x="4271" y="19118"/>
                  </a:cubicBezTo>
                  <a:cubicBezTo>
                    <a:pt x="6339" y="21520"/>
                    <a:pt x="8240" y="25490"/>
                    <a:pt x="11843" y="25957"/>
                  </a:cubicBezTo>
                  <a:cubicBezTo>
                    <a:pt x="11947" y="25969"/>
                    <a:pt x="12059" y="25975"/>
                    <a:pt x="12179" y="25975"/>
                  </a:cubicBezTo>
                  <a:cubicBezTo>
                    <a:pt x="16188" y="25975"/>
                    <a:pt x="28935" y="19105"/>
                    <a:pt x="29389" y="15316"/>
                  </a:cubicBezTo>
                  <a:cubicBezTo>
                    <a:pt x="29455" y="14982"/>
                    <a:pt x="29422" y="14548"/>
                    <a:pt x="29355" y="14148"/>
                  </a:cubicBezTo>
                  <a:cubicBezTo>
                    <a:pt x="28455" y="9645"/>
                    <a:pt x="21383" y="772"/>
                    <a:pt x="19048" y="38"/>
                  </a:cubicBezTo>
                  <a:cubicBezTo>
                    <a:pt x="18967" y="13"/>
                    <a:pt x="18867" y="1"/>
                    <a:pt x="1874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 name="Google Shape;666;p33"/>
            <p:cNvSpPr/>
            <p:nvPr/>
          </p:nvSpPr>
          <p:spPr>
            <a:xfrm>
              <a:off x="2360200" y="3596675"/>
              <a:ext cx="308575" cy="238200"/>
            </a:xfrm>
            <a:custGeom>
              <a:rect b="b" l="l" r="r" t="t"/>
              <a:pathLst>
                <a:path extrusionOk="0" h="9528" w="12343">
                  <a:moveTo>
                    <a:pt x="7200" y="1"/>
                  </a:moveTo>
                  <a:cubicBezTo>
                    <a:pt x="6306" y="1"/>
                    <a:pt x="5339" y="238"/>
                    <a:pt x="4337" y="855"/>
                  </a:cubicBezTo>
                  <a:cubicBezTo>
                    <a:pt x="0" y="3523"/>
                    <a:pt x="1835" y="9528"/>
                    <a:pt x="1835" y="9528"/>
                  </a:cubicBezTo>
                  <a:cubicBezTo>
                    <a:pt x="2569" y="8794"/>
                    <a:pt x="3369" y="8193"/>
                    <a:pt x="4170" y="7560"/>
                  </a:cubicBezTo>
                  <a:cubicBezTo>
                    <a:pt x="4170" y="7560"/>
                    <a:pt x="3036" y="4691"/>
                    <a:pt x="5271" y="3290"/>
                  </a:cubicBezTo>
                  <a:cubicBezTo>
                    <a:pt x="5629" y="3080"/>
                    <a:pt x="5997" y="2997"/>
                    <a:pt x="6355" y="2997"/>
                  </a:cubicBezTo>
                  <a:cubicBezTo>
                    <a:pt x="7767" y="2997"/>
                    <a:pt x="9040" y="4291"/>
                    <a:pt x="9040" y="4291"/>
                  </a:cubicBezTo>
                  <a:cubicBezTo>
                    <a:pt x="10207" y="3623"/>
                    <a:pt x="11342" y="3090"/>
                    <a:pt x="12342" y="2623"/>
                  </a:cubicBezTo>
                  <a:cubicBezTo>
                    <a:pt x="12342" y="2623"/>
                    <a:pt x="10174" y="1"/>
                    <a:pt x="720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 name="Google Shape;667;p33"/>
            <p:cNvSpPr/>
            <p:nvPr/>
          </p:nvSpPr>
          <p:spPr>
            <a:xfrm>
              <a:off x="2027450" y="3887650"/>
              <a:ext cx="396975" cy="827775"/>
            </a:xfrm>
            <a:custGeom>
              <a:rect b="b" l="l" r="r" t="t"/>
              <a:pathLst>
                <a:path extrusionOk="0" h="33111" w="15879">
                  <a:moveTo>
                    <a:pt x="7779" y="1"/>
                  </a:moveTo>
                  <a:cubicBezTo>
                    <a:pt x="5553" y="1"/>
                    <a:pt x="3066" y="1061"/>
                    <a:pt x="2002" y="4794"/>
                  </a:cubicBezTo>
                  <a:cubicBezTo>
                    <a:pt x="1" y="11965"/>
                    <a:pt x="6272" y="14968"/>
                    <a:pt x="5605" y="20271"/>
                  </a:cubicBezTo>
                  <a:cubicBezTo>
                    <a:pt x="4709" y="27387"/>
                    <a:pt x="6077" y="33111"/>
                    <a:pt x="10401" y="33111"/>
                  </a:cubicBezTo>
                  <a:cubicBezTo>
                    <a:pt x="11875" y="33111"/>
                    <a:pt x="13691" y="32446"/>
                    <a:pt x="15879" y="30946"/>
                  </a:cubicBezTo>
                  <a:cubicBezTo>
                    <a:pt x="15578" y="30445"/>
                    <a:pt x="15345" y="29945"/>
                    <a:pt x="15145" y="29411"/>
                  </a:cubicBezTo>
                  <a:cubicBezTo>
                    <a:pt x="15145" y="29411"/>
                    <a:pt x="13607" y="30067"/>
                    <a:pt x="12099" y="30067"/>
                  </a:cubicBezTo>
                  <a:cubicBezTo>
                    <a:pt x="11085" y="30067"/>
                    <a:pt x="10084" y="29770"/>
                    <a:pt x="9574" y="28777"/>
                  </a:cubicBezTo>
                  <a:cubicBezTo>
                    <a:pt x="8173" y="25975"/>
                    <a:pt x="9874" y="22206"/>
                    <a:pt x="9374" y="18670"/>
                  </a:cubicBezTo>
                  <a:cubicBezTo>
                    <a:pt x="8907" y="15168"/>
                    <a:pt x="4170" y="9664"/>
                    <a:pt x="5338" y="5327"/>
                  </a:cubicBezTo>
                  <a:cubicBezTo>
                    <a:pt x="5965" y="2998"/>
                    <a:pt x="7584" y="2459"/>
                    <a:pt x="8947" y="2459"/>
                  </a:cubicBezTo>
                  <a:cubicBezTo>
                    <a:pt x="10123" y="2459"/>
                    <a:pt x="11109" y="2859"/>
                    <a:pt x="11109" y="2859"/>
                  </a:cubicBezTo>
                  <a:cubicBezTo>
                    <a:pt x="11342" y="2359"/>
                    <a:pt x="11609" y="1925"/>
                    <a:pt x="11942" y="1425"/>
                  </a:cubicBezTo>
                  <a:cubicBezTo>
                    <a:pt x="11624" y="883"/>
                    <a:pt x="9810" y="1"/>
                    <a:pt x="777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p33"/>
            <p:cNvSpPr/>
            <p:nvPr/>
          </p:nvSpPr>
          <p:spPr>
            <a:xfrm>
              <a:off x="2279300" y="3631850"/>
              <a:ext cx="751400" cy="662025"/>
            </a:xfrm>
            <a:custGeom>
              <a:rect b="b" l="l" r="r" t="t"/>
              <a:pathLst>
                <a:path extrusionOk="0" h="26481" w="30056">
                  <a:moveTo>
                    <a:pt x="19267" y="0"/>
                  </a:moveTo>
                  <a:cubicBezTo>
                    <a:pt x="19210" y="0"/>
                    <a:pt x="19159" y="15"/>
                    <a:pt x="19181" y="15"/>
                  </a:cubicBezTo>
                  <a:cubicBezTo>
                    <a:pt x="19147" y="115"/>
                    <a:pt x="19214" y="215"/>
                    <a:pt x="19314" y="282"/>
                  </a:cubicBezTo>
                  <a:cubicBezTo>
                    <a:pt x="19815" y="482"/>
                    <a:pt x="20282" y="849"/>
                    <a:pt x="20682" y="1216"/>
                  </a:cubicBezTo>
                  <a:cubicBezTo>
                    <a:pt x="21149" y="1616"/>
                    <a:pt x="21516" y="2016"/>
                    <a:pt x="21949" y="2450"/>
                  </a:cubicBezTo>
                  <a:cubicBezTo>
                    <a:pt x="22717" y="3284"/>
                    <a:pt x="23484" y="4185"/>
                    <a:pt x="24184" y="5119"/>
                  </a:cubicBezTo>
                  <a:cubicBezTo>
                    <a:pt x="25619" y="6953"/>
                    <a:pt x="26886" y="8888"/>
                    <a:pt x="27987" y="10956"/>
                  </a:cubicBezTo>
                  <a:cubicBezTo>
                    <a:pt x="28521" y="11990"/>
                    <a:pt x="28988" y="13024"/>
                    <a:pt x="29221" y="14125"/>
                  </a:cubicBezTo>
                  <a:cubicBezTo>
                    <a:pt x="29321" y="14659"/>
                    <a:pt x="29388" y="15192"/>
                    <a:pt x="29221" y="15659"/>
                  </a:cubicBezTo>
                  <a:cubicBezTo>
                    <a:pt x="29055" y="16160"/>
                    <a:pt x="28788" y="16627"/>
                    <a:pt x="28387" y="17027"/>
                  </a:cubicBezTo>
                  <a:cubicBezTo>
                    <a:pt x="27687" y="17894"/>
                    <a:pt x="26820" y="18662"/>
                    <a:pt x="25886" y="19362"/>
                  </a:cubicBezTo>
                  <a:cubicBezTo>
                    <a:pt x="24985" y="20063"/>
                    <a:pt x="24018" y="20696"/>
                    <a:pt x="23017" y="21330"/>
                  </a:cubicBezTo>
                  <a:cubicBezTo>
                    <a:pt x="21015" y="22531"/>
                    <a:pt x="18947" y="23632"/>
                    <a:pt x="16812" y="24499"/>
                  </a:cubicBezTo>
                  <a:cubicBezTo>
                    <a:pt x="15712" y="24899"/>
                    <a:pt x="14644" y="25333"/>
                    <a:pt x="13510" y="25533"/>
                  </a:cubicBezTo>
                  <a:cubicBezTo>
                    <a:pt x="13132" y="25622"/>
                    <a:pt x="12754" y="25667"/>
                    <a:pt x="12396" y="25667"/>
                  </a:cubicBezTo>
                  <a:cubicBezTo>
                    <a:pt x="12217" y="25667"/>
                    <a:pt x="12042" y="25655"/>
                    <a:pt x="11876" y="25633"/>
                  </a:cubicBezTo>
                  <a:cubicBezTo>
                    <a:pt x="11342" y="25566"/>
                    <a:pt x="10842" y="25366"/>
                    <a:pt x="10341" y="25133"/>
                  </a:cubicBezTo>
                  <a:cubicBezTo>
                    <a:pt x="9374" y="24632"/>
                    <a:pt x="8540" y="23832"/>
                    <a:pt x="7806" y="22965"/>
                  </a:cubicBezTo>
                  <a:cubicBezTo>
                    <a:pt x="7039" y="22064"/>
                    <a:pt x="6372" y="21130"/>
                    <a:pt x="5671" y="20163"/>
                  </a:cubicBezTo>
                  <a:cubicBezTo>
                    <a:pt x="4971" y="19229"/>
                    <a:pt x="4170" y="18328"/>
                    <a:pt x="3336" y="17494"/>
                  </a:cubicBezTo>
                  <a:cubicBezTo>
                    <a:pt x="2936" y="17060"/>
                    <a:pt x="2469" y="16660"/>
                    <a:pt x="1969" y="16327"/>
                  </a:cubicBezTo>
                  <a:cubicBezTo>
                    <a:pt x="1668" y="16160"/>
                    <a:pt x="1435" y="15993"/>
                    <a:pt x="1101" y="15893"/>
                  </a:cubicBezTo>
                  <a:lnTo>
                    <a:pt x="834" y="15860"/>
                  </a:lnTo>
                  <a:cubicBezTo>
                    <a:pt x="790" y="15848"/>
                    <a:pt x="753" y="15845"/>
                    <a:pt x="719" y="15845"/>
                  </a:cubicBezTo>
                  <a:cubicBezTo>
                    <a:pt x="653" y="15845"/>
                    <a:pt x="601" y="15860"/>
                    <a:pt x="534" y="15860"/>
                  </a:cubicBezTo>
                  <a:lnTo>
                    <a:pt x="301" y="15993"/>
                  </a:lnTo>
                  <a:cubicBezTo>
                    <a:pt x="201" y="16026"/>
                    <a:pt x="167" y="16060"/>
                    <a:pt x="101" y="16160"/>
                  </a:cubicBezTo>
                  <a:cubicBezTo>
                    <a:pt x="0" y="16226"/>
                    <a:pt x="0" y="16360"/>
                    <a:pt x="101" y="16460"/>
                  </a:cubicBezTo>
                  <a:cubicBezTo>
                    <a:pt x="134" y="16493"/>
                    <a:pt x="184" y="16510"/>
                    <a:pt x="234" y="16510"/>
                  </a:cubicBezTo>
                  <a:cubicBezTo>
                    <a:pt x="284" y="16510"/>
                    <a:pt x="334" y="16493"/>
                    <a:pt x="367" y="16460"/>
                  </a:cubicBezTo>
                  <a:cubicBezTo>
                    <a:pt x="458" y="16347"/>
                    <a:pt x="579" y="16280"/>
                    <a:pt x="732" y="16280"/>
                  </a:cubicBezTo>
                  <a:cubicBezTo>
                    <a:pt x="804" y="16280"/>
                    <a:pt x="882" y="16294"/>
                    <a:pt x="968" y="16327"/>
                  </a:cubicBezTo>
                  <a:cubicBezTo>
                    <a:pt x="1235" y="16393"/>
                    <a:pt x="1468" y="16527"/>
                    <a:pt x="1668" y="16693"/>
                  </a:cubicBezTo>
                  <a:cubicBezTo>
                    <a:pt x="2135" y="17027"/>
                    <a:pt x="2502" y="17461"/>
                    <a:pt x="2936" y="17861"/>
                  </a:cubicBezTo>
                  <a:cubicBezTo>
                    <a:pt x="3703" y="18728"/>
                    <a:pt x="4470" y="19629"/>
                    <a:pt x="5137" y="20563"/>
                  </a:cubicBezTo>
                  <a:cubicBezTo>
                    <a:pt x="5805" y="21497"/>
                    <a:pt x="6472" y="22498"/>
                    <a:pt x="7206" y="23398"/>
                  </a:cubicBezTo>
                  <a:cubicBezTo>
                    <a:pt x="8006" y="24332"/>
                    <a:pt x="8873" y="25166"/>
                    <a:pt x="9974" y="25800"/>
                  </a:cubicBezTo>
                  <a:cubicBezTo>
                    <a:pt x="10508" y="26067"/>
                    <a:pt x="11108" y="26334"/>
                    <a:pt x="11709" y="26400"/>
                  </a:cubicBezTo>
                  <a:cubicBezTo>
                    <a:pt x="11929" y="26449"/>
                    <a:pt x="12184" y="26480"/>
                    <a:pt x="12423" y="26480"/>
                  </a:cubicBezTo>
                  <a:cubicBezTo>
                    <a:pt x="12510" y="26480"/>
                    <a:pt x="12596" y="26476"/>
                    <a:pt x="12676" y="26467"/>
                  </a:cubicBezTo>
                  <a:cubicBezTo>
                    <a:pt x="13010" y="26467"/>
                    <a:pt x="13310" y="26367"/>
                    <a:pt x="13610" y="26334"/>
                  </a:cubicBezTo>
                  <a:cubicBezTo>
                    <a:pt x="14811" y="26067"/>
                    <a:pt x="15878" y="25667"/>
                    <a:pt x="17013" y="25233"/>
                  </a:cubicBezTo>
                  <a:cubicBezTo>
                    <a:pt x="19214" y="24366"/>
                    <a:pt x="21316" y="23298"/>
                    <a:pt x="23350" y="22031"/>
                  </a:cubicBezTo>
                  <a:cubicBezTo>
                    <a:pt x="24351" y="21397"/>
                    <a:pt x="25319" y="20730"/>
                    <a:pt x="26286" y="20029"/>
                  </a:cubicBezTo>
                  <a:cubicBezTo>
                    <a:pt x="27187" y="19295"/>
                    <a:pt x="28121" y="18528"/>
                    <a:pt x="28888" y="17561"/>
                  </a:cubicBezTo>
                  <a:cubicBezTo>
                    <a:pt x="29288" y="17127"/>
                    <a:pt x="29655" y="16560"/>
                    <a:pt x="29855" y="15960"/>
                  </a:cubicBezTo>
                  <a:cubicBezTo>
                    <a:pt x="30055" y="15292"/>
                    <a:pt x="29989" y="14625"/>
                    <a:pt x="29855" y="14025"/>
                  </a:cubicBezTo>
                  <a:cubicBezTo>
                    <a:pt x="29622" y="12824"/>
                    <a:pt x="29088" y="11723"/>
                    <a:pt x="28521" y="10689"/>
                  </a:cubicBezTo>
                  <a:cubicBezTo>
                    <a:pt x="27420" y="8621"/>
                    <a:pt x="26019" y="6653"/>
                    <a:pt x="24551" y="4818"/>
                  </a:cubicBezTo>
                  <a:cubicBezTo>
                    <a:pt x="23817" y="3884"/>
                    <a:pt x="23017" y="3017"/>
                    <a:pt x="22183" y="2183"/>
                  </a:cubicBezTo>
                  <a:cubicBezTo>
                    <a:pt x="21783" y="1783"/>
                    <a:pt x="21349" y="1349"/>
                    <a:pt x="20915" y="982"/>
                  </a:cubicBezTo>
                  <a:cubicBezTo>
                    <a:pt x="20448" y="615"/>
                    <a:pt x="19981" y="215"/>
                    <a:pt x="19348" y="15"/>
                  </a:cubicBezTo>
                  <a:cubicBezTo>
                    <a:pt x="19325" y="4"/>
                    <a:pt x="19296" y="0"/>
                    <a:pt x="1926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 name="Google Shape;669;p33"/>
            <p:cNvSpPr/>
            <p:nvPr/>
          </p:nvSpPr>
          <p:spPr>
            <a:xfrm rot="-2170665">
              <a:off x="2459901" y="4739872"/>
              <a:ext cx="198028" cy="282554"/>
            </a:xfrm>
            <a:custGeom>
              <a:rect b="b" l="l" r="r" t="t"/>
              <a:pathLst>
                <a:path extrusionOk="0" h="11302" w="7921">
                  <a:moveTo>
                    <a:pt x="66" y="1"/>
                  </a:moveTo>
                  <a:cubicBezTo>
                    <a:pt x="37" y="1"/>
                    <a:pt x="0" y="33"/>
                    <a:pt x="0" y="53"/>
                  </a:cubicBezTo>
                  <a:cubicBezTo>
                    <a:pt x="101" y="2722"/>
                    <a:pt x="534" y="5424"/>
                    <a:pt x="2002" y="7692"/>
                  </a:cubicBezTo>
                  <a:cubicBezTo>
                    <a:pt x="3149" y="9494"/>
                    <a:pt x="5197" y="11297"/>
                    <a:pt x="7450" y="11297"/>
                  </a:cubicBezTo>
                  <a:cubicBezTo>
                    <a:pt x="7491" y="11297"/>
                    <a:pt x="7532" y="11296"/>
                    <a:pt x="7573" y="11295"/>
                  </a:cubicBezTo>
                  <a:cubicBezTo>
                    <a:pt x="7594" y="11300"/>
                    <a:pt x="7614" y="11302"/>
                    <a:pt x="7633" y="11302"/>
                  </a:cubicBezTo>
                  <a:cubicBezTo>
                    <a:pt x="7881" y="11302"/>
                    <a:pt x="7920" y="10923"/>
                    <a:pt x="7673" y="10861"/>
                  </a:cubicBezTo>
                  <a:cubicBezTo>
                    <a:pt x="6605" y="10561"/>
                    <a:pt x="5604" y="10227"/>
                    <a:pt x="4704" y="9560"/>
                  </a:cubicBezTo>
                  <a:cubicBezTo>
                    <a:pt x="3770" y="8893"/>
                    <a:pt x="3036" y="8059"/>
                    <a:pt x="2436" y="7092"/>
                  </a:cubicBezTo>
                  <a:cubicBezTo>
                    <a:pt x="1101" y="5024"/>
                    <a:pt x="568" y="2455"/>
                    <a:pt x="101" y="53"/>
                  </a:cubicBezTo>
                  <a:cubicBezTo>
                    <a:pt x="101" y="14"/>
                    <a:pt x="85" y="1"/>
                    <a:pt x="6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 name="Google Shape;670;p33"/>
            <p:cNvSpPr/>
            <p:nvPr/>
          </p:nvSpPr>
          <p:spPr>
            <a:xfrm rot="-2170665">
              <a:off x="2524580" y="4800767"/>
              <a:ext cx="130977" cy="147627"/>
            </a:xfrm>
            <a:custGeom>
              <a:rect b="b" l="l" r="r" t="t"/>
              <a:pathLst>
                <a:path extrusionOk="0" h="5905" w="5239">
                  <a:moveTo>
                    <a:pt x="94" y="0"/>
                  </a:moveTo>
                  <a:cubicBezTo>
                    <a:pt x="45" y="0"/>
                    <a:pt x="0" y="45"/>
                    <a:pt x="0" y="134"/>
                  </a:cubicBezTo>
                  <a:cubicBezTo>
                    <a:pt x="334" y="1368"/>
                    <a:pt x="934" y="2502"/>
                    <a:pt x="1768" y="3503"/>
                  </a:cubicBezTo>
                  <a:cubicBezTo>
                    <a:pt x="2569" y="4504"/>
                    <a:pt x="3603" y="5404"/>
                    <a:pt x="4837" y="5871"/>
                  </a:cubicBezTo>
                  <a:cubicBezTo>
                    <a:pt x="4874" y="5894"/>
                    <a:pt x="4909" y="5905"/>
                    <a:pt x="4942" y="5905"/>
                  </a:cubicBezTo>
                  <a:cubicBezTo>
                    <a:pt x="5143" y="5905"/>
                    <a:pt x="5238" y="5510"/>
                    <a:pt x="5037" y="5338"/>
                  </a:cubicBezTo>
                  <a:cubicBezTo>
                    <a:pt x="4537" y="5004"/>
                    <a:pt x="4003" y="4704"/>
                    <a:pt x="3503" y="4337"/>
                  </a:cubicBezTo>
                  <a:cubicBezTo>
                    <a:pt x="3002" y="3970"/>
                    <a:pt x="2535" y="3570"/>
                    <a:pt x="2168" y="3136"/>
                  </a:cubicBezTo>
                  <a:cubicBezTo>
                    <a:pt x="1335" y="2235"/>
                    <a:pt x="601" y="1168"/>
                    <a:pt x="167" y="34"/>
                  </a:cubicBezTo>
                  <a:cubicBezTo>
                    <a:pt x="145" y="11"/>
                    <a:pt x="119" y="0"/>
                    <a:pt x="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 name="Google Shape;671;p33"/>
            <p:cNvSpPr/>
            <p:nvPr/>
          </p:nvSpPr>
          <p:spPr>
            <a:xfrm>
              <a:off x="2752975" y="4231800"/>
              <a:ext cx="301900" cy="208850"/>
            </a:xfrm>
            <a:custGeom>
              <a:rect b="b" l="l" r="r" t="t"/>
              <a:pathLst>
                <a:path extrusionOk="0" h="8354" w="12076">
                  <a:moveTo>
                    <a:pt x="10875" y="1"/>
                  </a:moveTo>
                  <a:cubicBezTo>
                    <a:pt x="9507" y="1"/>
                    <a:pt x="501" y="5071"/>
                    <a:pt x="0" y="6405"/>
                  </a:cubicBezTo>
                  <a:cubicBezTo>
                    <a:pt x="0" y="6405"/>
                    <a:pt x="2770" y="8353"/>
                    <a:pt x="4152" y="8353"/>
                  </a:cubicBezTo>
                  <a:cubicBezTo>
                    <a:pt x="4217" y="8353"/>
                    <a:pt x="4278" y="8349"/>
                    <a:pt x="4337" y="8340"/>
                  </a:cubicBezTo>
                  <a:cubicBezTo>
                    <a:pt x="5738" y="8140"/>
                    <a:pt x="11408" y="5338"/>
                    <a:pt x="11875" y="4170"/>
                  </a:cubicBezTo>
                  <a:cubicBezTo>
                    <a:pt x="12076" y="3637"/>
                    <a:pt x="10875" y="1"/>
                    <a:pt x="1087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p33"/>
            <p:cNvSpPr/>
            <p:nvPr/>
          </p:nvSpPr>
          <p:spPr>
            <a:xfrm>
              <a:off x="2740450" y="4232650"/>
              <a:ext cx="404425" cy="391250"/>
            </a:xfrm>
            <a:custGeom>
              <a:rect b="b" l="l" r="r" t="t"/>
              <a:pathLst>
                <a:path extrusionOk="0" h="15650" w="16177">
                  <a:moveTo>
                    <a:pt x="11376" y="0"/>
                  </a:moveTo>
                  <a:cubicBezTo>
                    <a:pt x="11376" y="0"/>
                    <a:pt x="12643" y="3603"/>
                    <a:pt x="12376" y="4170"/>
                  </a:cubicBezTo>
                  <a:cubicBezTo>
                    <a:pt x="11876" y="5337"/>
                    <a:pt x="6205" y="8139"/>
                    <a:pt x="4838" y="8339"/>
                  </a:cubicBezTo>
                  <a:cubicBezTo>
                    <a:pt x="4780" y="8348"/>
                    <a:pt x="4719" y="8353"/>
                    <a:pt x="4654" y="8353"/>
                  </a:cubicBezTo>
                  <a:cubicBezTo>
                    <a:pt x="3298" y="8353"/>
                    <a:pt x="501" y="6438"/>
                    <a:pt x="501" y="6438"/>
                  </a:cubicBezTo>
                  <a:lnTo>
                    <a:pt x="501" y="6438"/>
                  </a:lnTo>
                  <a:cubicBezTo>
                    <a:pt x="1" y="7772"/>
                    <a:pt x="3537" y="15478"/>
                    <a:pt x="5205" y="15645"/>
                  </a:cubicBezTo>
                  <a:cubicBezTo>
                    <a:pt x="5245" y="15648"/>
                    <a:pt x="5286" y="15650"/>
                    <a:pt x="5330" y="15650"/>
                  </a:cubicBezTo>
                  <a:cubicBezTo>
                    <a:pt x="7861" y="15650"/>
                    <a:pt x="16176" y="10003"/>
                    <a:pt x="16012" y="7839"/>
                  </a:cubicBezTo>
                  <a:cubicBezTo>
                    <a:pt x="15879" y="5637"/>
                    <a:pt x="11976" y="0"/>
                    <a:pt x="11376"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33"/>
            <p:cNvSpPr/>
            <p:nvPr/>
          </p:nvSpPr>
          <p:spPr>
            <a:xfrm>
              <a:off x="2599525" y="4201775"/>
              <a:ext cx="112600" cy="134600"/>
            </a:xfrm>
            <a:custGeom>
              <a:rect b="b" l="l" r="r" t="t"/>
              <a:pathLst>
                <a:path extrusionOk="0" h="5384" w="4504">
                  <a:moveTo>
                    <a:pt x="2803" y="1"/>
                  </a:moveTo>
                  <a:cubicBezTo>
                    <a:pt x="2336" y="34"/>
                    <a:pt x="1" y="868"/>
                    <a:pt x="34" y="1202"/>
                  </a:cubicBezTo>
                  <a:cubicBezTo>
                    <a:pt x="101" y="1769"/>
                    <a:pt x="1101" y="5238"/>
                    <a:pt x="1635" y="5371"/>
                  </a:cubicBezTo>
                  <a:cubicBezTo>
                    <a:pt x="1669" y="5380"/>
                    <a:pt x="1709" y="5384"/>
                    <a:pt x="1756" y="5384"/>
                  </a:cubicBezTo>
                  <a:cubicBezTo>
                    <a:pt x="2454" y="5384"/>
                    <a:pt x="4504" y="4489"/>
                    <a:pt x="4504" y="3770"/>
                  </a:cubicBezTo>
                  <a:cubicBezTo>
                    <a:pt x="4504" y="3036"/>
                    <a:pt x="3136" y="1"/>
                    <a:pt x="2803"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33"/>
            <p:cNvSpPr/>
            <p:nvPr/>
          </p:nvSpPr>
          <p:spPr>
            <a:xfrm>
              <a:off x="2898900" y="4022500"/>
              <a:ext cx="117625" cy="137600"/>
            </a:xfrm>
            <a:custGeom>
              <a:rect b="b" l="l" r="r" t="t"/>
              <a:pathLst>
                <a:path extrusionOk="0" h="5504" w="4705">
                  <a:moveTo>
                    <a:pt x="2236" y="0"/>
                  </a:moveTo>
                  <a:cubicBezTo>
                    <a:pt x="1802" y="0"/>
                    <a:pt x="301" y="1034"/>
                    <a:pt x="134" y="1568"/>
                  </a:cubicBezTo>
                  <a:cubicBezTo>
                    <a:pt x="1" y="2035"/>
                    <a:pt x="1702" y="5504"/>
                    <a:pt x="2403" y="5504"/>
                  </a:cubicBezTo>
                  <a:cubicBezTo>
                    <a:pt x="3103" y="5504"/>
                    <a:pt x="4704" y="4503"/>
                    <a:pt x="4704" y="3736"/>
                  </a:cubicBezTo>
                  <a:cubicBezTo>
                    <a:pt x="4704" y="2902"/>
                    <a:pt x="2836" y="0"/>
                    <a:pt x="2236"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p33"/>
            <p:cNvSpPr/>
            <p:nvPr/>
          </p:nvSpPr>
          <p:spPr>
            <a:xfrm>
              <a:off x="2582025" y="3974125"/>
              <a:ext cx="60050" cy="58025"/>
            </a:xfrm>
            <a:custGeom>
              <a:rect b="b" l="l" r="r" t="t"/>
              <a:pathLst>
                <a:path extrusionOk="0" h="2321" w="2402">
                  <a:moveTo>
                    <a:pt x="901" y="0"/>
                  </a:moveTo>
                  <a:cubicBezTo>
                    <a:pt x="834" y="0"/>
                    <a:pt x="734" y="34"/>
                    <a:pt x="667" y="34"/>
                  </a:cubicBezTo>
                  <a:cubicBezTo>
                    <a:pt x="567" y="100"/>
                    <a:pt x="500" y="134"/>
                    <a:pt x="467" y="167"/>
                  </a:cubicBezTo>
                  <a:cubicBezTo>
                    <a:pt x="367" y="200"/>
                    <a:pt x="334" y="267"/>
                    <a:pt x="300" y="301"/>
                  </a:cubicBezTo>
                  <a:lnTo>
                    <a:pt x="67" y="501"/>
                  </a:lnTo>
                  <a:cubicBezTo>
                    <a:pt x="33" y="534"/>
                    <a:pt x="33" y="601"/>
                    <a:pt x="33" y="601"/>
                  </a:cubicBezTo>
                  <a:cubicBezTo>
                    <a:pt x="0" y="634"/>
                    <a:pt x="0" y="701"/>
                    <a:pt x="33" y="768"/>
                  </a:cubicBezTo>
                  <a:cubicBezTo>
                    <a:pt x="50" y="784"/>
                    <a:pt x="83" y="793"/>
                    <a:pt x="117" y="793"/>
                  </a:cubicBezTo>
                  <a:cubicBezTo>
                    <a:pt x="150" y="793"/>
                    <a:pt x="184" y="784"/>
                    <a:pt x="200" y="768"/>
                  </a:cubicBezTo>
                  <a:cubicBezTo>
                    <a:pt x="200" y="768"/>
                    <a:pt x="234" y="768"/>
                    <a:pt x="300" y="701"/>
                  </a:cubicBezTo>
                  <a:cubicBezTo>
                    <a:pt x="334" y="667"/>
                    <a:pt x="400" y="634"/>
                    <a:pt x="500" y="601"/>
                  </a:cubicBezTo>
                  <a:cubicBezTo>
                    <a:pt x="534" y="534"/>
                    <a:pt x="567" y="534"/>
                    <a:pt x="634" y="534"/>
                  </a:cubicBezTo>
                  <a:cubicBezTo>
                    <a:pt x="667" y="501"/>
                    <a:pt x="701" y="501"/>
                    <a:pt x="801" y="501"/>
                  </a:cubicBezTo>
                  <a:cubicBezTo>
                    <a:pt x="823" y="501"/>
                    <a:pt x="860" y="486"/>
                    <a:pt x="902" y="486"/>
                  </a:cubicBezTo>
                  <a:cubicBezTo>
                    <a:pt x="923" y="486"/>
                    <a:pt x="945" y="490"/>
                    <a:pt x="967" y="501"/>
                  </a:cubicBezTo>
                  <a:lnTo>
                    <a:pt x="1034" y="501"/>
                  </a:lnTo>
                  <a:cubicBezTo>
                    <a:pt x="667" y="701"/>
                    <a:pt x="534" y="1201"/>
                    <a:pt x="734" y="1702"/>
                  </a:cubicBezTo>
                  <a:cubicBezTo>
                    <a:pt x="909" y="2077"/>
                    <a:pt x="1234" y="2321"/>
                    <a:pt x="1555" y="2321"/>
                  </a:cubicBezTo>
                  <a:cubicBezTo>
                    <a:pt x="1662" y="2321"/>
                    <a:pt x="1768" y="2294"/>
                    <a:pt x="1868" y="2235"/>
                  </a:cubicBezTo>
                  <a:cubicBezTo>
                    <a:pt x="2302" y="2102"/>
                    <a:pt x="2402" y="1535"/>
                    <a:pt x="2202" y="1034"/>
                  </a:cubicBezTo>
                  <a:cubicBezTo>
                    <a:pt x="2035" y="601"/>
                    <a:pt x="1868" y="434"/>
                    <a:pt x="1835" y="367"/>
                  </a:cubicBezTo>
                  <a:cubicBezTo>
                    <a:pt x="1801" y="334"/>
                    <a:pt x="1701" y="301"/>
                    <a:pt x="1668" y="200"/>
                  </a:cubicBezTo>
                  <a:cubicBezTo>
                    <a:pt x="1635" y="167"/>
                    <a:pt x="1535" y="134"/>
                    <a:pt x="1468" y="100"/>
                  </a:cubicBezTo>
                  <a:cubicBezTo>
                    <a:pt x="1368" y="34"/>
                    <a:pt x="1301" y="0"/>
                    <a:pt x="120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 name="Google Shape;676;p33"/>
            <p:cNvSpPr/>
            <p:nvPr/>
          </p:nvSpPr>
          <p:spPr>
            <a:xfrm>
              <a:off x="2747975" y="3894900"/>
              <a:ext cx="60050" cy="58025"/>
            </a:xfrm>
            <a:custGeom>
              <a:rect b="b" l="l" r="r" t="t"/>
              <a:pathLst>
                <a:path extrusionOk="0" h="2321" w="2402">
                  <a:moveTo>
                    <a:pt x="901" y="0"/>
                  </a:moveTo>
                  <a:cubicBezTo>
                    <a:pt x="834" y="0"/>
                    <a:pt x="734" y="34"/>
                    <a:pt x="667" y="34"/>
                  </a:cubicBezTo>
                  <a:cubicBezTo>
                    <a:pt x="567" y="100"/>
                    <a:pt x="501" y="134"/>
                    <a:pt x="434" y="167"/>
                  </a:cubicBezTo>
                  <a:cubicBezTo>
                    <a:pt x="367" y="201"/>
                    <a:pt x="334" y="267"/>
                    <a:pt x="267" y="301"/>
                  </a:cubicBezTo>
                  <a:lnTo>
                    <a:pt x="67" y="501"/>
                  </a:lnTo>
                  <a:cubicBezTo>
                    <a:pt x="34" y="534"/>
                    <a:pt x="34" y="601"/>
                    <a:pt x="34" y="601"/>
                  </a:cubicBezTo>
                  <a:cubicBezTo>
                    <a:pt x="0" y="634"/>
                    <a:pt x="0" y="701"/>
                    <a:pt x="34" y="768"/>
                  </a:cubicBezTo>
                  <a:cubicBezTo>
                    <a:pt x="50" y="784"/>
                    <a:pt x="84" y="793"/>
                    <a:pt x="117" y="793"/>
                  </a:cubicBezTo>
                  <a:cubicBezTo>
                    <a:pt x="150" y="793"/>
                    <a:pt x="184" y="784"/>
                    <a:pt x="200" y="768"/>
                  </a:cubicBezTo>
                  <a:cubicBezTo>
                    <a:pt x="200" y="768"/>
                    <a:pt x="234" y="768"/>
                    <a:pt x="267" y="701"/>
                  </a:cubicBezTo>
                  <a:cubicBezTo>
                    <a:pt x="334" y="668"/>
                    <a:pt x="400" y="634"/>
                    <a:pt x="501" y="601"/>
                  </a:cubicBezTo>
                  <a:cubicBezTo>
                    <a:pt x="534" y="534"/>
                    <a:pt x="567" y="534"/>
                    <a:pt x="601" y="534"/>
                  </a:cubicBezTo>
                  <a:cubicBezTo>
                    <a:pt x="667" y="501"/>
                    <a:pt x="701" y="501"/>
                    <a:pt x="767" y="501"/>
                  </a:cubicBezTo>
                  <a:cubicBezTo>
                    <a:pt x="812" y="501"/>
                    <a:pt x="856" y="486"/>
                    <a:pt x="891" y="486"/>
                  </a:cubicBezTo>
                  <a:cubicBezTo>
                    <a:pt x="908" y="486"/>
                    <a:pt x="923" y="490"/>
                    <a:pt x="934" y="501"/>
                  </a:cubicBezTo>
                  <a:lnTo>
                    <a:pt x="1034" y="501"/>
                  </a:lnTo>
                  <a:cubicBezTo>
                    <a:pt x="667" y="701"/>
                    <a:pt x="534" y="1201"/>
                    <a:pt x="734" y="1702"/>
                  </a:cubicBezTo>
                  <a:cubicBezTo>
                    <a:pt x="884" y="2077"/>
                    <a:pt x="1203" y="2321"/>
                    <a:pt x="1536" y="2321"/>
                  </a:cubicBezTo>
                  <a:cubicBezTo>
                    <a:pt x="1647" y="2321"/>
                    <a:pt x="1760" y="2294"/>
                    <a:pt x="1868" y="2235"/>
                  </a:cubicBezTo>
                  <a:cubicBezTo>
                    <a:pt x="2268" y="2069"/>
                    <a:pt x="2402" y="1535"/>
                    <a:pt x="2202" y="1034"/>
                  </a:cubicBezTo>
                  <a:cubicBezTo>
                    <a:pt x="2035" y="601"/>
                    <a:pt x="1868" y="434"/>
                    <a:pt x="1835" y="367"/>
                  </a:cubicBezTo>
                  <a:cubicBezTo>
                    <a:pt x="1768" y="334"/>
                    <a:pt x="1701" y="301"/>
                    <a:pt x="1668" y="201"/>
                  </a:cubicBezTo>
                  <a:cubicBezTo>
                    <a:pt x="1601" y="167"/>
                    <a:pt x="1535" y="134"/>
                    <a:pt x="1435" y="100"/>
                  </a:cubicBezTo>
                  <a:cubicBezTo>
                    <a:pt x="1368" y="34"/>
                    <a:pt x="1268" y="0"/>
                    <a:pt x="120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 name="Google Shape;677;p33"/>
            <p:cNvSpPr/>
            <p:nvPr/>
          </p:nvSpPr>
          <p:spPr>
            <a:xfrm>
              <a:off x="2808000" y="3907550"/>
              <a:ext cx="145150" cy="128150"/>
            </a:xfrm>
            <a:custGeom>
              <a:rect b="b" l="l" r="r" t="t"/>
              <a:pathLst>
                <a:path extrusionOk="0" h="5126" w="5806">
                  <a:moveTo>
                    <a:pt x="2919" y="1"/>
                  </a:moveTo>
                  <a:cubicBezTo>
                    <a:pt x="2547" y="1"/>
                    <a:pt x="2167" y="84"/>
                    <a:pt x="1802" y="262"/>
                  </a:cubicBezTo>
                  <a:cubicBezTo>
                    <a:pt x="535" y="829"/>
                    <a:pt x="1" y="2363"/>
                    <a:pt x="601" y="3664"/>
                  </a:cubicBezTo>
                  <a:cubicBezTo>
                    <a:pt x="1009" y="4576"/>
                    <a:pt x="1919" y="5126"/>
                    <a:pt x="2881" y="5126"/>
                  </a:cubicBezTo>
                  <a:cubicBezTo>
                    <a:pt x="3256" y="5126"/>
                    <a:pt x="3639" y="5043"/>
                    <a:pt x="4004" y="4865"/>
                  </a:cubicBezTo>
                  <a:cubicBezTo>
                    <a:pt x="5271" y="4298"/>
                    <a:pt x="5805" y="2763"/>
                    <a:pt x="5205" y="1462"/>
                  </a:cubicBezTo>
                  <a:cubicBezTo>
                    <a:pt x="4772" y="550"/>
                    <a:pt x="3874" y="1"/>
                    <a:pt x="291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 name="Google Shape;678;p33"/>
            <p:cNvSpPr/>
            <p:nvPr/>
          </p:nvSpPr>
          <p:spPr>
            <a:xfrm>
              <a:off x="2512800" y="4045150"/>
              <a:ext cx="145125" cy="128300"/>
            </a:xfrm>
            <a:custGeom>
              <a:rect b="b" l="l" r="r" t="t"/>
              <a:pathLst>
                <a:path extrusionOk="0" h="5132" w="5805">
                  <a:moveTo>
                    <a:pt x="2919" y="1"/>
                  </a:moveTo>
                  <a:cubicBezTo>
                    <a:pt x="2547" y="1"/>
                    <a:pt x="2166" y="84"/>
                    <a:pt x="1802" y="262"/>
                  </a:cubicBezTo>
                  <a:cubicBezTo>
                    <a:pt x="568" y="829"/>
                    <a:pt x="0" y="2363"/>
                    <a:pt x="601" y="3664"/>
                  </a:cubicBezTo>
                  <a:cubicBezTo>
                    <a:pt x="1006" y="4594"/>
                    <a:pt x="1922" y="5131"/>
                    <a:pt x="2875" y="5131"/>
                  </a:cubicBezTo>
                  <a:cubicBezTo>
                    <a:pt x="3255" y="5131"/>
                    <a:pt x="3642" y="5046"/>
                    <a:pt x="4003" y="4865"/>
                  </a:cubicBezTo>
                  <a:cubicBezTo>
                    <a:pt x="5271" y="4298"/>
                    <a:pt x="5805" y="2763"/>
                    <a:pt x="5238" y="1462"/>
                  </a:cubicBezTo>
                  <a:cubicBezTo>
                    <a:pt x="4781" y="550"/>
                    <a:pt x="3876" y="1"/>
                    <a:pt x="291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 name="Google Shape;679;p33"/>
            <p:cNvSpPr/>
            <p:nvPr/>
          </p:nvSpPr>
          <p:spPr>
            <a:xfrm>
              <a:off x="2692925" y="4006000"/>
              <a:ext cx="85925" cy="57825"/>
            </a:xfrm>
            <a:custGeom>
              <a:rect b="b" l="l" r="r" t="t"/>
              <a:pathLst>
                <a:path extrusionOk="0" h="2313" w="3437">
                  <a:moveTo>
                    <a:pt x="2302" y="0"/>
                  </a:moveTo>
                  <a:cubicBezTo>
                    <a:pt x="2017" y="0"/>
                    <a:pt x="1713" y="48"/>
                    <a:pt x="1435" y="193"/>
                  </a:cubicBezTo>
                  <a:cubicBezTo>
                    <a:pt x="101" y="860"/>
                    <a:pt x="1" y="2161"/>
                    <a:pt x="1" y="2161"/>
                  </a:cubicBezTo>
                  <a:cubicBezTo>
                    <a:pt x="285" y="2256"/>
                    <a:pt x="591" y="2312"/>
                    <a:pt x="902" y="2312"/>
                  </a:cubicBezTo>
                  <a:cubicBezTo>
                    <a:pt x="1356" y="2312"/>
                    <a:pt x="1819" y="2192"/>
                    <a:pt x="2236" y="1894"/>
                  </a:cubicBezTo>
                  <a:cubicBezTo>
                    <a:pt x="2936" y="1427"/>
                    <a:pt x="3270" y="827"/>
                    <a:pt x="3436" y="193"/>
                  </a:cubicBezTo>
                  <a:cubicBezTo>
                    <a:pt x="3370" y="193"/>
                    <a:pt x="2873" y="0"/>
                    <a:pt x="2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 name="Google Shape;680;p33"/>
            <p:cNvSpPr/>
            <p:nvPr/>
          </p:nvSpPr>
          <p:spPr>
            <a:xfrm>
              <a:off x="2657075" y="3954825"/>
              <a:ext cx="128450" cy="105225"/>
            </a:xfrm>
            <a:custGeom>
              <a:rect b="b" l="l" r="r" t="t"/>
              <a:pathLst>
                <a:path extrusionOk="0" h="4209" w="5138">
                  <a:moveTo>
                    <a:pt x="4071" y="1"/>
                  </a:moveTo>
                  <a:cubicBezTo>
                    <a:pt x="3565" y="1"/>
                    <a:pt x="2643" y="370"/>
                    <a:pt x="1768" y="906"/>
                  </a:cubicBezTo>
                  <a:cubicBezTo>
                    <a:pt x="834" y="1540"/>
                    <a:pt x="0" y="2307"/>
                    <a:pt x="34" y="2941"/>
                  </a:cubicBezTo>
                  <a:cubicBezTo>
                    <a:pt x="67" y="3374"/>
                    <a:pt x="667" y="3941"/>
                    <a:pt x="1435" y="4208"/>
                  </a:cubicBezTo>
                  <a:cubicBezTo>
                    <a:pt x="1435" y="4208"/>
                    <a:pt x="1568" y="2907"/>
                    <a:pt x="2869" y="2240"/>
                  </a:cubicBezTo>
                  <a:cubicBezTo>
                    <a:pt x="3158" y="2090"/>
                    <a:pt x="3479" y="2040"/>
                    <a:pt x="3778" y="2040"/>
                  </a:cubicBezTo>
                  <a:cubicBezTo>
                    <a:pt x="4341" y="2040"/>
                    <a:pt x="4827" y="2218"/>
                    <a:pt x="4870" y="2240"/>
                  </a:cubicBezTo>
                  <a:cubicBezTo>
                    <a:pt x="5137" y="1239"/>
                    <a:pt x="4737" y="239"/>
                    <a:pt x="4303" y="38"/>
                  </a:cubicBezTo>
                  <a:cubicBezTo>
                    <a:pt x="4242" y="13"/>
                    <a:pt x="4163" y="1"/>
                    <a:pt x="407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81" name="Google Shape;681;p33"/>
          <p:cNvSpPr/>
          <p:nvPr/>
        </p:nvSpPr>
        <p:spPr>
          <a:xfrm>
            <a:off x="7496549" y="3592275"/>
            <a:ext cx="1647382" cy="1551152"/>
          </a:xfrm>
          <a:custGeom>
            <a:rect b="b" l="l" r="r" t="t"/>
            <a:pathLst>
              <a:path extrusionOk="0" h="55837" w="59301">
                <a:moveTo>
                  <a:pt x="53972" y="1"/>
                </a:moveTo>
                <a:cubicBezTo>
                  <a:pt x="47710" y="1"/>
                  <a:pt x="44048" y="6413"/>
                  <a:pt x="43048" y="10621"/>
                </a:cubicBezTo>
                <a:cubicBezTo>
                  <a:pt x="41735" y="15892"/>
                  <a:pt x="42451" y="21621"/>
                  <a:pt x="40422" y="26654"/>
                </a:cubicBezTo>
                <a:cubicBezTo>
                  <a:pt x="36821" y="35666"/>
                  <a:pt x="25940" y="39386"/>
                  <a:pt x="16232" y="39425"/>
                </a:cubicBezTo>
                <a:cubicBezTo>
                  <a:pt x="15382" y="39425"/>
                  <a:pt x="14519" y="39408"/>
                  <a:pt x="13657" y="39408"/>
                </a:cubicBezTo>
                <a:cubicBezTo>
                  <a:pt x="11069" y="39408"/>
                  <a:pt x="8484" y="39565"/>
                  <a:pt x="6246" y="40818"/>
                </a:cubicBezTo>
                <a:cubicBezTo>
                  <a:pt x="1293" y="43563"/>
                  <a:pt x="338" y="50167"/>
                  <a:pt x="0" y="55837"/>
                </a:cubicBezTo>
                <a:lnTo>
                  <a:pt x="59300" y="55837"/>
                </a:lnTo>
                <a:lnTo>
                  <a:pt x="59221" y="1371"/>
                </a:lnTo>
                <a:cubicBezTo>
                  <a:pt x="57305" y="411"/>
                  <a:pt x="55555" y="1"/>
                  <a:pt x="5397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 name="Google Shape;682;p33"/>
          <p:cNvSpPr/>
          <p:nvPr/>
        </p:nvSpPr>
        <p:spPr>
          <a:xfrm rot="10487565">
            <a:off x="-202657" y="-196435"/>
            <a:ext cx="1845297" cy="2595765"/>
          </a:xfrm>
          <a:custGeom>
            <a:rect b="b" l="l" r="r" t="t"/>
            <a:pathLst>
              <a:path extrusionOk="0" h="128386" w="91268">
                <a:moveTo>
                  <a:pt x="70698" y="0"/>
                </a:moveTo>
                <a:cubicBezTo>
                  <a:pt x="63406" y="0"/>
                  <a:pt x="57439" y="3978"/>
                  <a:pt x="57530" y="14724"/>
                </a:cubicBezTo>
                <a:cubicBezTo>
                  <a:pt x="57609" y="23656"/>
                  <a:pt x="64711" y="30638"/>
                  <a:pt x="64353" y="39351"/>
                </a:cubicBezTo>
                <a:cubicBezTo>
                  <a:pt x="63995" y="47209"/>
                  <a:pt x="53730" y="47945"/>
                  <a:pt x="51244" y="55166"/>
                </a:cubicBezTo>
                <a:cubicBezTo>
                  <a:pt x="48200" y="64038"/>
                  <a:pt x="55401" y="73308"/>
                  <a:pt x="51045" y="81524"/>
                </a:cubicBezTo>
                <a:cubicBezTo>
                  <a:pt x="45196" y="92525"/>
                  <a:pt x="0" y="76292"/>
                  <a:pt x="9966" y="111622"/>
                </a:cubicBezTo>
                <a:cubicBezTo>
                  <a:pt x="13190" y="123066"/>
                  <a:pt x="31585" y="128386"/>
                  <a:pt x="48574" y="128386"/>
                </a:cubicBezTo>
                <a:cubicBezTo>
                  <a:pt x="59580" y="128386"/>
                  <a:pt x="69996" y="126153"/>
                  <a:pt x="75314" y="121906"/>
                </a:cubicBezTo>
                <a:cubicBezTo>
                  <a:pt x="83967" y="114964"/>
                  <a:pt x="83868" y="99050"/>
                  <a:pt x="84902" y="89123"/>
                </a:cubicBezTo>
                <a:cubicBezTo>
                  <a:pt x="87647" y="63382"/>
                  <a:pt x="78616" y="32727"/>
                  <a:pt x="91268" y="8617"/>
                </a:cubicBezTo>
                <a:cubicBezTo>
                  <a:pt x="86019" y="3711"/>
                  <a:pt x="77741" y="0"/>
                  <a:pt x="70698"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 name="Google Shape;683;p33"/>
          <p:cNvSpPr/>
          <p:nvPr/>
        </p:nvSpPr>
        <p:spPr>
          <a:xfrm flipH="1" rot="3807589">
            <a:off x="1111110" y="661663"/>
            <a:ext cx="131895" cy="131939"/>
          </a:xfrm>
          <a:custGeom>
            <a:rect b="b" l="l" r="r" t="t"/>
            <a:pathLst>
              <a:path extrusionOk="0" h="2846" w="2845">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 name="Google Shape;684;p33"/>
          <p:cNvSpPr/>
          <p:nvPr/>
        </p:nvSpPr>
        <p:spPr>
          <a:xfrm flipH="1" rot="3807589">
            <a:off x="813646" y="562508"/>
            <a:ext cx="131895" cy="131939"/>
          </a:xfrm>
          <a:custGeom>
            <a:rect b="b" l="l" r="r" t="t"/>
            <a:pathLst>
              <a:path extrusionOk="0" h="2846" w="2845">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 name="Google Shape;685;p33"/>
          <p:cNvSpPr/>
          <p:nvPr/>
        </p:nvSpPr>
        <p:spPr>
          <a:xfrm flipH="1" rot="3807582">
            <a:off x="7955125" y="4554512"/>
            <a:ext cx="161995" cy="162043"/>
          </a:xfrm>
          <a:custGeom>
            <a:rect b="b" l="l" r="r" t="t"/>
            <a:pathLst>
              <a:path extrusionOk="0" h="2846" w="2845">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 name="Google Shape;686;p33"/>
          <p:cNvSpPr txBox="1"/>
          <p:nvPr>
            <p:ph type="ctrTitle"/>
          </p:nvPr>
        </p:nvSpPr>
        <p:spPr>
          <a:xfrm flipH="1">
            <a:off x="5323900" y="2522575"/>
            <a:ext cx="1684500" cy="577800"/>
          </a:xfrm>
          <a:prstGeom prst="rect">
            <a:avLst/>
          </a:prstGeom>
        </p:spPr>
        <p:txBody>
          <a:bodyPr anchorCtr="0" anchor="b" bIns="91425" lIns="91425" spcFirstLastPara="1" rIns="91425" wrap="square" tIns="91425">
            <a:normAutofit/>
          </a:bodyPr>
          <a:lstStyle>
            <a:lvl1pPr lvl="0" rtl="0">
              <a:spcBef>
                <a:spcPts val="0"/>
              </a:spcBef>
              <a:spcAft>
                <a:spcPts val="0"/>
              </a:spcAft>
              <a:buSzPts val="3300"/>
              <a:buNone/>
              <a:defRPr sz="3300"/>
            </a:lvl1pPr>
            <a:lvl2pPr lvl="1" rtl="0" algn="r">
              <a:spcBef>
                <a:spcPts val="0"/>
              </a:spcBef>
              <a:spcAft>
                <a:spcPts val="0"/>
              </a:spcAft>
              <a:buClr>
                <a:schemeClr val="dk2"/>
              </a:buClr>
              <a:buSzPts val="1800"/>
              <a:buNone/>
              <a:defRPr sz="1800">
                <a:solidFill>
                  <a:schemeClr val="dk2"/>
                </a:solidFill>
              </a:defRPr>
            </a:lvl2pPr>
            <a:lvl3pPr lvl="2" rtl="0" algn="r">
              <a:spcBef>
                <a:spcPts val="0"/>
              </a:spcBef>
              <a:spcAft>
                <a:spcPts val="0"/>
              </a:spcAft>
              <a:buClr>
                <a:schemeClr val="dk2"/>
              </a:buClr>
              <a:buSzPts val="1800"/>
              <a:buNone/>
              <a:defRPr sz="1800">
                <a:solidFill>
                  <a:schemeClr val="dk2"/>
                </a:solidFill>
              </a:defRPr>
            </a:lvl3pPr>
            <a:lvl4pPr lvl="3" rtl="0" algn="r">
              <a:spcBef>
                <a:spcPts val="0"/>
              </a:spcBef>
              <a:spcAft>
                <a:spcPts val="0"/>
              </a:spcAft>
              <a:buClr>
                <a:schemeClr val="dk2"/>
              </a:buClr>
              <a:buSzPts val="1800"/>
              <a:buNone/>
              <a:defRPr sz="1800">
                <a:solidFill>
                  <a:schemeClr val="dk2"/>
                </a:solidFill>
              </a:defRPr>
            </a:lvl4pPr>
            <a:lvl5pPr lvl="4" rtl="0" algn="r">
              <a:spcBef>
                <a:spcPts val="0"/>
              </a:spcBef>
              <a:spcAft>
                <a:spcPts val="0"/>
              </a:spcAft>
              <a:buClr>
                <a:schemeClr val="dk2"/>
              </a:buClr>
              <a:buSzPts val="1800"/>
              <a:buNone/>
              <a:defRPr sz="1800">
                <a:solidFill>
                  <a:schemeClr val="dk2"/>
                </a:solidFill>
              </a:defRPr>
            </a:lvl5pPr>
            <a:lvl6pPr lvl="5" rtl="0" algn="r">
              <a:spcBef>
                <a:spcPts val="0"/>
              </a:spcBef>
              <a:spcAft>
                <a:spcPts val="0"/>
              </a:spcAft>
              <a:buClr>
                <a:schemeClr val="dk2"/>
              </a:buClr>
              <a:buSzPts val="1800"/>
              <a:buNone/>
              <a:defRPr sz="1800">
                <a:solidFill>
                  <a:schemeClr val="dk2"/>
                </a:solidFill>
              </a:defRPr>
            </a:lvl6pPr>
            <a:lvl7pPr lvl="6" rtl="0" algn="r">
              <a:spcBef>
                <a:spcPts val="0"/>
              </a:spcBef>
              <a:spcAft>
                <a:spcPts val="0"/>
              </a:spcAft>
              <a:buClr>
                <a:schemeClr val="dk2"/>
              </a:buClr>
              <a:buSzPts val="1800"/>
              <a:buNone/>
              <a:defRPr sz="1800">
                <a:solidFill>
                  <a:schemeClr val="dk2"/>
                </a:solidFill>
              </a:defRPr>
            </a:lvl7pPr>
            <a:lvl8pPr lvl="7" rtl="0" algn="r">
              <a:spcBef>
                <a:spcPts val="0"/>
              </a:spcBef>
              <a:spcAft>
                <a:spcPts val="0"/>
              </a:spcAft>
              <a:buClr>
                <a:schemeClr val="dk2"/>
              </a:buClr>
              <a:buSzPts val="1800"/>
              <a:buNone/>
              <a:defRPr sz="1800">
                <a:solidFill>
                  <a:schemeClr val="dk2"/>
                </a:solidFill>
              </a:defRPr>
            </a:lvl8pPr>
            <a:lvl9pPr lvl="8" rtl="0" algn="r">
              <a:spcBef>
                <a:spcPts val="0"/>
              </a:spcBef>
              <a:spcAft>
                <a:spcPts val="0"/>
              </a:spcAft>
              <a:buClr>
                <a:schemeClr val="dk2"/>
              </a:buClr>
              <a:buSzPts val="1800"/>
              <a:buNone/>
              <a:defRPr sz="1800">
                <a:solidFill>
                  <a:schemeClr val="dk2"/>
                </a:solidFill>
              </a:defRPr>
            </a:lvl9pPr>
          </a:lstStyle>
          <a:p/>
        </p:txBody>
      </p:sp>
      <p:sp>
        <p:nvSpPr>
          <p:cNvPr id="687" name="Google Shape;687;p33"/>
          <p:cNvSpPr txBox="1"/>
          <p:nvPr>
            <p:ph idx="1" type="subTitle"/>
          </p:nvPr>
        </p:nvSpPr>
        <p:spPr>
          <a:xfrm flipH="1">
            <a:off x="5323900" y="2984025"/>
            <a:ext cx="2820900" cy="11076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SzPts val="1600"/>
              <a:buNone/>
              <a:defRPr b="0" sz="1400"/>
            </a:lvl1pPr>
            <a:lvl2pPr lvl="1" rtl="0" algn="r">
              <a:lnSpc>
                <a:spcPct val="100000"/>
              </a:lnSpc>
              <a:spcBef>
                <a:spcPts val="0"/>
              </a:spcBef>
              <a:spcAft>
                <a:spcPts val="0"/>
              </a:spcAft>
              <a:buSzPts val="1600"/>
              <a:buNone/>
              <a:defRPr/>
            </a:lvl2pPr>
            <a:lvl3pPr lvl="2" rtl="0" algn="r">
              <a:lnSpc>
                <a:spcPct val="100000"/>
              </a:lnSpc>
              <a:spcBef>
                <a:spcPts val="0"/>
              </a:spcBef>
              <a:spcAft>
                <a:spcPts val="0"/>
              </a:spcAft>
              <a:buSzPts val="1600"/>
              <a:buNone/>
              <a:defRPr/>
            </a:lvl3pPr>
            <a:lvl4pPr lvl="3" rtl="0" algn="r">
              <a:lnSpc>
                <a:spcPct val="100000"/>
              </a:lnSpc>
              <a:spcBef>
                <a:spcPts val="0"/>
              </a:spcBef>
              <a:spcAft>
                <a:spcPts val="0"/>
              </a:spcAft>
              <a:buSzPts val="1600"/>
              <a:buNone/>
              <a:defRPr/>
            </a:lvl4pPr>
            <a:lvl5pPr lvl="4" rtl="0" algn="r">
              <a:lnSpc>
                <a:spcPct val="100000"/>
              </a:lnSpc>
              <a:spcBef>
                <a:spcPts val="0"/>
              </a:spcBef>
              <a:spcAft>
                <a:spcPts val="0"/>
              </a:spcAft>
              <a:buSzPts val="1600"/>
              <a:buNone/>
              <a:defRPr/>
            </a:lvl5pPr>
            <a:lvl6pPr lvl="5" rtl="0" algn="r">
              <a:lnSpc>
                <a:spcPct val="100000"/>
              </a:lnSpc>
              <a:spcBef>
                <a:spcPts val="0"/>
              </a:spcBef>
              <a:spcAft>
                <a:spcPts val="0"/>
              </a:spcAft>
              <a:buSzPts val="1600"/>
              <a:buNone/>
              <a:defRPr/>
            </a:lvl6pPr>
            <a:lvl7pPr lvl="6" rtl="0" algn="r">
              <a:lnSpc>
                <a:spcPct val="100000"/>
              </a:lnSpc>
              <a:spcBef>
                <a:spcPts val="0"/>
              </a:spcBef>
              <a:spcAft>
                <a:spcPts val="0"/>
              </a:spcAft>
              <a:buSzPts val="1600"/>
              <a:buNone/>
              <a:defRPr/>
            </a:lvl7pPr>
            <a:lvl8pPr lvl="7" rtl="0" algn="r">
              <a:lnSpc>
                <a:spcPct val="100000"/>
              </a:lnSpc>
              <a:spcBef>
                <a:spcPts val="0"/>
              </a:spcBef>
              <a:spcAft>
                <a:spcPts val="0"/>
              </a:spcAft>
              <a:buSzPts val="1600"/>
              <a:buNone/>
              <a:defRPr/>
            </a:lvl8pPr>
            <a:lvl9pPr lvl="8" rtl="0" algn="r">
              <a:lnSpc>
                <a:spcPct val="100000"/>
              </a:lnSpc>
              <a:spcBef>
                <a:spcPts val="0"/>
              </a:spcBef>
              <a:spcAft>
                <a:spcPts val="0"/>
              </a:spcAft>
              <a:buSzPts val="1600"/>
              <a:buNone/>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7">
  <p:cSld name="CUSTOM_22">
    <p:spTree>
      <p:nvGrpSpPr>
        <p:cNvPr id="688" name="Shape 688"/>
        <p:cNvGrpSpPr/>
        <p:nvPr/>
      </p:nvGrpSpPr>
      <p:grpSpPr>
        <a:xfrm>
          <a:off x="0" y="0"/>
          <a:ext cx="0" cy="0"/>
          <a:chOff x="0" y="0"/>
          <a:chExt cx="0" cy="0"/>
        </a:xfrm>
      </p:grpSpPr>
      <p:sp>
        <p:nvSpPr>
          <p:cNvPr id="689" name="Google Shape;689;p34"/>
          <p:cNvSpPr txBox="1"/>
          <p:nvPr>
            <p:ph type="ctrTitle"/>
          </p:nvPr>
        </p:nvSpPr>
        <p:spPr>
          <a:xfrm flipH="1">
            <a:off x="2579400" y="1148100"/>
            <a:ext cx="3985200" cy="17241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3300"/>
              <a:buNone/>
              <a:defRPr sz="12000"/>
            </a:lvl1pPr>
            <a:lvl2pPr lvl="1" rtl="0" algn="r">
              <a:spcBef>
                <a:spcPts val="0"/>
              </a:spcBef>
              <a:spcAft>
                <a:spcPts val="0"/>
              </a:spcAft>
              <a:buClr>
                <a:schemeClr val="dk2"/>
              </a:buClr>
              <a:buSzPts val="1800"/>
              <a:buNone/>
              <a:defRPr sz="1800">
                <a:solidFill>
                  <a:schemeClr val="dk2"/>
                </a:solidFill>
              </a:defRPr>
            </a:lvl2pPr>
            <a:lvl3pPr lvl="2" rtl="0" algn="r">
              <a:spcBef>
                <a:spcPts val="0"/>
              </a:spcBef>
              <a:spcAft>
                <a:spcPts val="0"/>
              </a:spcAft>
              <a:buClr>
                <a:schemeClr val="dk2"/>
              </a:buClr>
              <a:buSzPts val="1800"/>
              <a:buNone/>
              <a:defRPr sz="1800">
                <a:solidFill>
                  <a:schemeClr val="dk2"/>
                </a:solidFill>
              </a:defRPr>
            </a:lvl3pPr>
            <a:lvl4pPr lvl="3" rtl="0" algn="r">
              <a:spcBef>
                <a:spcPts val="0"/>
              </a:spcBef>
              <a:spcAft>
                <a:spcPts val="0"/>
              </a:spcAft>
              <a:buClr>
                <a:schemeClr val="dk2"/>
              </a:buClr>
              <a:buSzPts val="1800"/>
              <a:buNone/>
              <a:defRPr sz="1800">
                <a:solidFill>
                  <a:schemeClr val="dk2"/>
                </a:solidFill>
              </a:defRPr>
            </a:lvl4pPr>
            <a:lvl5pPr lvl="4" rtl="0" algn="r">
              <a:spcBef>
                <a:spcPts val="0"/>
              </a:spcBef>
              <a:spcAft>
                <a:spcPts val="0"/>
              </a:spcAft>
              <a:buClr>
                <a:schemeClr val="dk2"/>
              </a:buClr>
              <a:buSzPts val="1800"/>
              <a:buNone/>
              <a:defRPr sz="1800">
                <a:solidFill>
                  <a:schemeClr val="dk2"/>
                </a:solidFill>
              </a:defRPr>
            </a:lvl5pPr>
            <a:lvl6pPr lvl="5" rtl="0" algn="r">
              <a:spcBef>
                <a:spcPts val="0"/>
              </a:spcBef>
              <a:spcAft>
                <a:spcPts val="0"/>
              </a:spcAft>
              <a:buClr>
                <a:schemeClr val="dk2"/>
              </a:buClr>
              <a:buSzPts val="1800"/>
              <a:buNone/>
              <a:defRPr sz="1800">
                <a:solidFill>
                  <a:schemeClr val="dk2"/>
                </a:solidFill>
              </a:defRPr>
            </a:lvl6pPr>
            <a:lvl7pPr lvl="6" rtl="0" algn="r">
              <a:spcBef>
                <a:spcPts val="0"/>
              </a:spcBef>
              <a:spcAft>
                <a:spcPts val="0"/>
              </a:spcAft>
              <a:buClr>
                <a:schemeClr val="dk2"/>
              </a:buClr>
              <a:buSzPts val="1800"/>
              <a:buNone/>
              <a:defRPr sz="1800">
                <a:solidFill>
                  <a:schemeClr val="dk2"/>
                </a:solidFill>
              </a:defRPr>
            </a:lvl7pPr>
            <a:lvl8pPr lvl="7" rtl="0" algn="r">
              <a:spcBef>
                <a:spcPts val="0"/>
              </a:spcBef>
              <a:spcAft>
                <a:spcPts val="0"/>
              </a:spcAft>
              <a:buClr>
                <a:schemeClr val="dk2"/>
              </a:buClr>
              <a:buSzPts val="1800"/>
              <a:buNone/>
              <a:defRPr sz="1800">
                <a:solidFill>
                  <a:schemeClr val="dk2"/>
                </a:solidFill>
              </a:defRPr>
            </a:lvl8pPr>
            <a:lvl9pPr lvl="8" rtl="0" algn="r">
              <a:spcBef>
                <a:spcPts val="0"/>
              </a:spcBef>
              <a:spcAft>
                <a:spcPts val="0"/>
              </a:spcAft>
              <a:buClr>
                <a:schemeClr val="dk2"/>
              </a:buClr>
              <a:buSzPts val="1800"/>
              <a:buNone/>
              <a:defRPr sz="1800">
                <a:solidFill>
                  <a:schemeClr val="dk2"/>
                </a:solidFill>
              </a:defRPr>
            </a:lvl9pPr>
          </a:lstStyle>
          <a:p/>
        </p:txBody>
      </p:sp>
      <p:sp>
        <p:nvSpPr>
          <p:cNvPr id="690" name="Google Shape;690;p34"/>
          <p:cNvSpPr txBox="1"/>
          <p:nvPr>
            <p:ph idx="1" type="subTitle"/>
          </p:nvPr>
        </p:nvSpPr>
        <p:spPr>
          <a:xfrm flipH="1">
            <a:off x="2579400" y="2872175"/>
            <a:ext cx="3985200" cy="6138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1600"/>
              <a:buNone/>
              <a:defRPr b="0" sz="1400"/>
            </a:lvl1pPr>
            <a:lvl2pPr lvl="1" rtl="0" algn="r">
              <a:lnSpc>
                <a:spcPct val="100000"/>
              </a:lnSpc>
              <a:spcBef>
                <a:spcPts val="0"/>
              </a:spcBef>
              <a:spcAft>
                <a:spcPts val="0"/>
              </a:spcAft>
              <a:buSzPts val="1600"/>
              <a:buNone/>
              <a:defRPr/>
            </a:lvl2pPr>
            <a:lvl3pPr lvl="2" rtl="0" algn="r">
              <a:lnSpc>
                <a:spcPct val="100000"/>
              </a:lnSpc>
              <a:spcBef>
                <a:spcPts val="0"/>
              </a:spcBef>
              <a:spcAft>
                <a:spcPts val="0"/>
              </a:spcAft>
              <a:buSzPts val="1600"/>
              <a:buNone/>
              <a:defRPr/>
            </a:lvl3pPr>
            <a:lvl4pPr lvl="3" rtl="0" algn="r">
              <a:lnSpc>
                <a:spcPct val="100000"/>
              </a:lnSpc>
              <a:spcBef>
                <a:spcPts val="0"/>
              </a:spcBef>
              <a:spcAft>
                <a:spcPts val="0"/>
              </a:spcAft>
              <a:buSzPts val="1600"/>
              <a:buNone/>
              <a:defRPr/>
            </a:lvl4pPr>
            <a:lvl5pPr lvl="4" rtl="0" algn="r">
              <a:lnSpc>
                <a:spcPct val="100000"/>
              </a:lnSpc>
              <a:spcBef>
                <a:spcPts val="0"/>
              </a:spcBef>
              <a:spcAft>
                <a:spcPts val="0"/>
              </a:spcAft>
              <a:buSzPts val="1600"/>
              <a:buNone/>
              <a:defRPr/>
            </a:lvl5pPr>
            <a:lvl6pPr lvl="5" rtl="0" algn="r">
              <a:lnSpc>
                <a:spcPct val="100000"/>
              </a:lnSpc>
              <a:spcBef>
                <a:spcPts val="0"/>
              </a:spcBef>
              <a:spcAft>
                <a:spcPts val="0"/>
              </a:spcAft>
              <a:buSzPts val="1600"/>
              <a:buNone/>
              <a:defRPr/>
            </a:lvl6pPr>
            <a:lvl7pPr lvl="6" rtl="0" algn="r">
              <a:lnSpc>
                <a:spcPct val="100000"/>
              </a:lnSpc>
              <a:spcBef>
                <a:spcPts val="0"/>
              </a:spcBef>
              <a:spcAft>
                <a:spcPts val="0"/>
              </a:spcAft>
              <a:buSzPts val="1600"/>
              <a:buNone/>
              <a:defRPr/>
            </a:lvl7pPr>
            <a:lvl8pPr lvl="7" rtl="0" algn="r">
              <a:lnSpc>
                <a:spcPct val="100000"/>
              </a:lnSpc>
              <a:spcBef>
                <a:spcPts val="0"/>
              </a:spcBef>
              <a:spcAft>
                <a:spcPts val="0"/>
              </a:spcAft>
              <a:buSzPts val="1600"/>
              <a:buNone/>
              <a:defRPr/>
            </a:lvl8pPr>
            <a:lvl9pPr lvl="8" rtl="0" algn="r">
              <a:lnSpc>
                <a:spcPct val="100000"/>
              </a:lnSpc>
              <a:spcBef>
                <a:spcPts val="0"/>
              </a:spcBef>
              <a:spcAft>
                <a:spcPts val="0"/>
              </a:spcAft>
              <a:buSzPts val="1600"/>
              <a:buNone/>
              <a:defRPr/>
            </a:lvl9pPr>
          </a:lstStyle>
          <a:p/>
        </p:txBody>
      </p:sp>
      <p:sp>
        <p:nvSpPr>
          <p:cNvPr id="691" name="Google Shape;691;p34"/>
          <p:cNvSpPr/>
          <p:nvPr/>
        </p:nvSpPr>
        <p:spPr>
          <a:xfrm flipH="1">
            <a:off x="-732453" y="2098950"/>
            <a:ext cx="2738953" cy="3792522"/>
          </a:xfrm>
          <a:custGeom>
            <a:rect b="b" l="l" r="r" t="t"/>
            <a:pathLst>
              <a:path extrusionOk="0" h="128386" w="91268">
                <a:moveTo>
                  <a:pt x="70698" y="0"/>
                </a:moveTo>
                <a:cubicBezTo>
                  <a:pt x="63406" y="0"/>
                  <a:pt x="57439" y="3978"/>
                  <a:pt x="57530" y="14724"/>
                </a:cubicBezTo>
                <a:cubicBezTo>
                  <a:pt x="57609" y="23656"/>
                  <a:pt x="64711" y="30638"/>
                  <a:pt x="64353" y="39351"/>
                </a:cubicBezTo>
                <a:cubicBezTo>
                  <a:pt x="63995" y="47209"/>
                  <a:pt x="53730" y="47945"/>
                  <a:pt x="51244" y="55166"/>
                </a:cubicBezTo>
                <a:cubicBezTo>
                  <a:pt x="48200" y="64038"/>
                  <a:pt x="55401" y="73308"/>
                  <a:pt x="51045" y="81524"/>
                </a:cubicBezTo>
                <a:cubicBezTo>
                  <a:pt x="45196" y="92525"/>
                  <a:pt x="0" y="76292"/>
                  <a:pt x="9966" y="111622"/>
                </a:cubicBezTo>
                <a:cubicBezTo>
                  <a:pt x="13190" y="123066"/>
                  <a:pt x="31585" y="128386"/>
                  <a:pt x="48574" y="128386"/>
                </a:cubicBezTo>
                <a:cubicBezTo>
                  <a:pt x="59580" y="128386"/>
                  <a:pt x="69996" y="126153"/>
                  <a:pt x="75314" y="121906"/>
                </a:cubicBezTo>
                <a:cubicBezTo>
                  <a:pt x="83967" y="114964"/>
                  <a:pt x="83868" y="99050"/>
                  <a:pt x="84902" y="89123"/>
                </a:cubicBezTo>
                <a:cubicBezTo>
                  <a:pt x="87647" y="63382"/>
                  <a:pt x="78616" y="32727"/>
                  <a:pt x="91268" y="8617"/>
                </a:cubicBezTo>
                <a:cubicBezTo>
                  <a:pt x="86019" y="3711"/>
                  <a:pt x="77741" y="0"/>
                  <a:pt x="7069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92" name="Google Shape;692;p34"/>
          <p:cNvGrpSpPr/>
          <p:nvPr/>
        </p:nvGrpSpPr>
        <p:grpSpPr>
          <a:xfrm flipH="1" rot="5770333">
            <a:off x="483640" y="3905735"/>
            <a:ext cx="306762" cy="476338"/>
            <a:chOff x="4452729" y="352000"/>
            <a:chExt cx="225596" cy="350302"/>
          </a:xfrm>
        </p:grpSpPr>
        <p:sp>
          <p:nvSpPr>
            <p:cNvPr id="693" name="Google Shape;693;p34"/>
            <p:cNvSpPr/>
            <p:nvPr/>
          </p:nvSpPr>
          <p:spPr>
            <a:xfrm>
              <a:off x="4624575" y="352000"/>
              <a:ext cx="53750" cy="53225"/>
            </a:xfrm>
            <a:custGeom>
              <a:rect b="b" l="l" r="r" t="t"/>
              <a:pathLst>
                <a:path extrusionOk="0" h="2129" w="215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 name="Google Shape;694;p34"/>
            <p:cNvSpPr/>
            <p:nvPr/>
          </p:nvSpPr>
          <p:spPr>
            <a:xfrm>
              <a:off x="4452729" y="426046"/>
              <a:ext cx="62200" cy="62700"/>
            </a:xfrm>
            <a:custGeom>
              <a:rect b="b" l="l" r="r" t="t"/>
              <a:pathLst>
                <a:path extrusionOk="0" h="2508" w="2488">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 name="Google Shape;695;p34"/>
            <p:cNvSpPr/>
            <p:nvPr/>
          </p:nvSpPr>
          <p:spPr>
            <a:xfrm>
              <a:off x="4503927" y="572104"/>
              <a:ext cx="130152" cy="130197"/>
            </a:xfrm>
            <a:custGeom>
              <a:rect b="b" l="l" r="r" t="t"/>
              <a:pathLst>
                <a:path extrusionOk="0" h="2846" w="2845">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96" name="Google Shape;696;p34"/>
          <p:cNvSpPr/>
          <p:nvPr/>
        </p:nvSpPr>
        <p:spPr>
          <a:xfrm>
            <a:off x="7846867" y="-51813"/>
            <a:ext cx="1637425" cy="697169"/>
          </a:xfrm>
          <a:custGeom>
            <a:rect b="b" l="l" r="r" t="t"/>
            <a:pathLst>
              <a:path extrusionOk="0" h="7242" w="17010">
                <a:moveTo>
                  <a:pt x="1" y="1"/>
                </a:moveTo>
                <a:cubicBezTo>
                  <a:pt x="677" y="4099"/>
                  <a:pt x="4238" y="7242"/>
                  <a:pt x="8515" y="7242"/>
                </a:cubicBezTo>
                <a:cubicBezTo>
                  <a:pt x="12792" y="7242"/>
                  <a:pt x="16333" y="4099"/>
                  <a:pt x="1700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 name="Google Shape;697;p34"/>
          <p:cNvSpPr/>
          <p:nvPr/>
        </p:nvSpPr>
        <p:spPr>
          <a:xfrm rot="-10132642">
            <a:off x="8447753" y="1968921"/>
            <a:ext cx="193297" cy="194877"/>
          </a:xfrm>
          <a:custGeom>
            <a:rect b="b" l="l" r="r" t="t"/>
            <a:pathLst>
              <a:path extrusionOk="0" h="2508" w="2488">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 name="Google Shape;698;p34"/>
          <p:cNvSpPr/>
          <p:nvPr/>
        </p:nvSpPr>
        <p:spPr>
          <a:xfrm flipH="1" rot="3807597">
            <a:off x="7906681" y="364460"/>
            <a:ext cx="349987" cy="350085"/>
          </a:xfrm>
          <a:custGeom>
            <a:rect b="b" l="l" r="r" t="t"/>
            <a:pathLst>
              <a:path extrusionOk="0" h="2846" w="2845">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p34"/>
          <p:cNvSpPr/>
          <p:nvPr/>
        </p:nvSpPr>
        <p:spPr>
          <a:xfrm>
            <a:off x="7924225" y="3766199"/>
            <a:ext cx="506540" cy="755393"/>
          </a:xfrm>
          <a:custGeom>
            <a:rect b="b" l="l" r="r" t="t"/>
            <a:pathLst>
              <a:path extrusionOk="0" h="39170" w="26266">
                <a:moveTo>
                  <a:pt x="7792" y="11175"/>
                </a:moveTo>
                <a:cubicBezTo>
                  <a:pt x="8725" y="11175"/>
                  <a:pt x="9592" y="11995"/>
                  <a:pt x="10150" y="12669"/>
                </a:cubicBezTo>
                <a:cubicBezTo>
                  <a:pt x="10565" y="13172"/>
                  <a:pt x="10919" y="13719"/>
                  <a:pt x="11292" y="14254"/>
                </a:cubicBezTo>
                <a:cubicBezTo>
                  <a:pt x="11246" y="14027"/>
                  <a:pt x="11225" y="13797"/>
                  <a:pt x="11231" y="13566"/>
                </a:cubicBezTo>
                <a:cubicBezTo>
                  <a:pt x="11246" y="13112"/>
                  <a:pt x="11323" y="13145"/>
                  <a:pt x="11118" y="12757"/>
                </a:cubicBezTo>
                <a:cubicBezTo>
                  <a:pt x="10766" y="12099"/>
                  <a:pt x="10512" y="11408"/>
                  <a:pt x="10206" y="10729"/>
                </a:cubicBezTo>
                <a:cubicBezTo>
                  <a:pt x="10166" y="10657"/>
                  <a:pt x="10114" y="10528"/>
                  <a:pt x="10089" y="10471"/>
                </a:cubicBezTo>
                <a:cubicBezTo>
                  <a:pt x="9997" y="10259"/>
                  <a:pt x="9904" y="10046"/>
                  <a:pt x="9814" y="9832"/>
                </a:cubicBezTo>
                <a:cubicBezTo>
                  <a:pt x="9540" y="9182"/>
                  <a:pt x="9276" y="8526"/>
                  <a:pt x="9022" y="7866"/>
                </a:cubicBezTo>
                <a:cubicBezTo>
                  <a:pt x="8725" y="7376"/>
                  <a:pt x="9487" y="6912"/>
                  <a:pt x="9816" y="7401"/>
                </a:cubicBezTo>
                <a:cubicBezTo>
                  <a:pt x="10045" y="7742"/>
                  <a:pt x="10389" y="8101"/>
                  <a:pt x="10669" y="8402"/>
                </a:cubicBezTo>
                <a:cubicBezTo>
                  <a:pt x="10919" y="8669"/>
                  <a:pt x="11172" y="8931"/>
                  <a:pt x="11428" y="9190"/>
                </a:cubicBezTo>
                <a:cubicBezTo>
                  <a:pt x="11495" y="9258"/>
                  <a:pt x="11776" y="9519"/>
                  <a:pt x="11818" y="9595"/>
                </a:cubicBezTo>
                <a:cubicBezTo>
                  <a:pt x="12292" y="10440"/>
                  <a:pt x="12981" y="11139"/>
                  <a:pt x="13375" y="12024"/>
                </a:cubicBezTo>
                <a:cubicBezTo>
                  <a:pt x="13446" y="12127"/>
                  <a:pt x="13895" y="12443"/>
                  <a:pt x="14016" y="12539"/>
                </a:cubicBezTo>
                <a:cubicBezTo>
                  <a:pt x="14190" y="12678"/>
                  <a:pt x="14379" y="12837"/>
                  <a:pt x="14515" y="13011"/>
                </a:cubicBezTo>
                <a:cubicBezTo>
                  <a:pt x="14519" y="13017"/>
                  <a:pt x="14523" y="13024"/>
                  <a:pt x="14528" y="13032"/>
                </a:cubicBezTo>
                <a:cubicBezTo>
                  <a:pt x="16099" y="15668"/>
                  <a:pt x="17470" y="18451"/>
                  <a:pt x="18824" y="21212"/>
                </a:cubicBezTo>
                <a:cubicBezTo>
                  <a:pt x="18839" y="21019"/>
                  <a:pt x="18851" y="20828"/>
                  <a:pt x="18864" y="20635"/>
                </a:cubicBezTo>
                <a:cubicBezTo>
                  <a:pt x="18457" y="19300"/>
                  <a:pt x="17757" y="18085"/>
                  <a:pt x="17070" y="16878"/>
                </a:cubicBezTo>
                <a:cubicBezTo>
                  <a:pt x="15699" y="14470"/>
                  <a:pt x="14188" y="11575"/>
                  <a:pt x="13524" y="8882"/>
                </a:cubicBezTo>
                <a:cubicBezTo>
                  <a:pt x="13381" y="8310"/>
                  <a:pt x="13142" y="7587"/>
                  <a:pt x="13253" y="6982"/>
                </a:cubicBezTo>
                <a:cubicBezTo>
                  <a:pt x="12250" y="6843"/>
                  <a:pt x="11665" y="6183"/>
                  <a:pt x="11516" y="5123"/>
                </a:cubicBezTo>
                <a:cubicBezTo>
                  <a:pt x="11371" y="4085"/>
                  <a:pt x="11895" y="2084"/>
                  <a:pt x="11202" y="1241"/>
                </a:cubicBezTo>
                <a:lnTo>
                  <a:pt x="11030" y="1179"/>
                </a:lnTo>
                <a:cubicBezTo>
                  <a:pt x="10839" y="1109"/>
                  <a:pt x="10713" y="925"/>
                  <a:pt x="10722" y="722"/>
                </a:cubicBezTo>
                <a:cubicBezTo>
                  <a:pt x="10640" y="355"/>
                  <a:pt x="11038" y="1"/>
                  <a:pt x="11403" y="219"/>
                </a:cubicBezTo>
                <a:cubicBezTo>
                  <a:pt x="11516" y="286"/>
                  <a:pt x="11623" y="367"/>
                  <a:pt x="11719" y="458"/>
                </a:cubicBezTo>
                <a:cubicBezTo>
                  <a:pt x="12885" y="925"/>
                  <a:pt x="13867" y="1524"/>
                  <a:pt x="14431" y="2700"/>
                </a:cubicBezTo>
                <a:cubicBezTo>
                  <a:pt x="14932" y="3752"/>
                  <a:pt x="15242" y="5468"/>
                  <a:pt x="14542" y="6500"/>
                </a:cubicBezTo>
                <a:cubicBezTo>
                  <a:pt x="14542" y="6642"/>
                  <a:pt x="14482" y="6778"/>
                  <a:pt x="14373" y="6873"/>
                </a:cubicBezTo>
                <a:cubicBezTo>
                  <a:pt x="14693" y="7260"/>
                  <a:pt x="15096" y="7899"/>
                  <a:pt x="15276" y="8174"/>
                </a:cubicBezTo>
                <a:cubicBezTo>
                  <a:pt x="15886" y="9107"/>
                  <a:pt x="16470" y="10060"/>
                  <a:pt x="17049" y="11010"/>
                </a:cubicBezTo>
                <a:cubicBezTo>
                  <a:pt x="17820" y="12280"/>
                  <a:pt x="18570" y="13562"/>
                  <a:pt x="19335" y="14834"/>
                </a:cubicBezTo>
                <a:cubicBezTo>
                  <a:pt x="19335" y="14824"/>
                  <a:pt x="19337" y="14813"/>
                  <a:pt x="19337" y="14803"/>
                </a:cubicBezTo>
                <a:cubicBezTo>
                  <a:pt x="19379" y="14396"/>
                  <a:pt x="19417" y="13990"/>
                  <a:pt x="19455" y="13585"/>
                </a:cubicBezTo>
                <a:cubicBezTo>
                  <a:pt x="19562" y="12460"/>
                  <a:pt x="19668" y="11334"/>
                  <a:pt x="19780" y="10209"/>
                </a:cubicBezTo>
                <a:cubicBezTo>
                  <a:pt x="19897" y="9035"/>
                  <a:pt x="20018" y="7860"/>
                  <a:pt x="20169" y="6688"/>
                </a:cubicBezTo>
                <a:cubicBezTo>
                  <a:pt x="20207" y="6401"/>
                  <a:pt x="20345" y="5162"/>
                  <a:pt x="20524" y="4854"/>
                </a:cubicBezTo>
                <a:cubicBezTo>
                  <a:pt x="20815" y="4266"/>
                  <a:pt x="21848" y="4251"/>
                  <a:pt x="22403" y="4301"/>
                </a:cubicBezTo>
                <a:cubicBezTo>
                  <a:pt x="22885" y="4345"/>
                  <a:pt x="24145" y="4567"/>
                  <a:pt x="24191" y="5204"/>
                </a:cubicBezTo>
                <a:cubicBezTo>
                  <a:pt x="24191" y="5213"/>
                  <a:pt x="24191" y="5219"/>
                  <a:pt x="24191" y="5227"/>
                </a:cubicBezTo>
                <a:cubicBezTo>
                  <a:pt x="24044" y="9995"/>
                  <a:pt x="23774" y="14740"/>
                  <a:pt x="23512" y="19504"/>
                </a:cubicBezTo>
                <a:cubicBezTo>
                  <a:pt x="23579" y="19527"/>
                  <a:pt x="23644" y="19558"/>
                  <a:pt x="23703" y="19596"/>
                </a:cubicBezTo>
                <a:cubicBezTo>
                  <a:pt x="23908" y="19721"/>
                  <a:pt x="24063" y="19910"/>
                  <a:pt x="24147" y="20134"/>
                </a:cubicBezTo>
                <a:cubicBezTo>
                  <a:pt x="24445" y="20834"/>
                  <a:pt x="24642" y="21656"/>
                  <a:pt x="24801" y="22398"/>
                </a:cubicBezTo>
                <a:cubicBezTo>
                  <a:pt x="25010" y="23366"/>
                  <a:pt x="25176" y="24349"/>
                  <a:pt x="25325" y="25332"/>
                </a:cubicBezTo>
                <a:cubicBezTo>
                  <a:pt x="25572" y="26956"/>
                  <a:pt x="25763" y="28580"/>
                  <a:pt x="25989" y="30206"/>
                </a:cubicBezTo>
                <a:cubicBezTo>
                  <a:pt x="26113" y="31091"/>
                  <a:pt x="26266" y="33029"/>
                  <a:pt x="26044" y="33859"/>
                </a:cubicBezTo>
                <a:cubicBezTo>
                  <a:pt x="25842" y="34620"/>
                  <a:pt x="25490" y="35333"/>
                  <a:pt x="25010" y="35955"/>
                </a:cubicBezTo>
                <a:cubicBezTo>
                  <a:pt x="23240" y="38258"/>
                  <a:pt x="20035" y="39170"/>
                  <a:pt x="17248" y="38625"/>
                </a:cubicBezTo>
                <a:cubicBezTo>
                  <a:pt x="15724" y="38325"/>
                  <a:pt x="14471" y="35532"/>
                  <a:pt x="13922" y="34255"/>
                </a:cubicBezTo>
                <a:cubicBezTo>
                  <a:pt x="13530" y="33337"/>
                  <a:pt x="13178" y="32401"/>
                  <a:pt x="12838" y="31460"/>
                </a:cubicBezTo>
                <a:cubicBezTo>
                  <a:pt x="12616" y="30843"/>
                  <a:pt x="12400" y="30173"/>
                  <a:pt x="12139" y="29573"/>
                </a:cubicBezTo>
                <a:cubicBezTo>
                  <a:pt x="11734" y="28649"/>
                  <a:pt x="11269" y="27677"/>
                  <a:pt x="10783" y="26795"/>
                </a:cubicBezTo>
                <a:cubicBezTo>
                  <a:pt x="10544" y="26363"/>
                  <a:pt x="10363" y="25898"/>
                  <a:pt x="10070" y="25499"/>
                </a:cubicBezTo>
                <a:cubicBezTo>
                  <a:pt x="8915" y="25051"/>
                  <a:pt x="8817" y="23752"/>
                  <a:pt x="9806" y="23205"/>
                </a:cubicBezTo>
                <a:cubicBezTo>
                  <a:pt x="6698" y="19237"/>
                  <a:pt x="3768" y="15126"/>
                  <a:pt x="673" y="11150"/>
                </a:cubicBezTo>
                <a:cubicBezTo>
                  <a:pt x="38" y="10578"/>
                  <a:pt x="0" y="9968"/>
                  <a:pt x="541" y="9306"/>
                </a:cubicBezTo>
                <a:cubicBezTo>
                  <a:pt x="1002" y="8744"/>
                  <a:pt x="1513" y="8229"/>
                  <a:pt x="2071" y="7765"/>
                </a:cubicBezTo>
                <a:cubicBezTo>
                  <a:pt x="2737" y="7212"/>
                  <a:pt x="3963" y="6357"/>
                  <a:pt x="4814" y="7017"/>
                </a:cubicBezTo>
                <a:cubicBezTo>
                  <a:pt x="6099" y="8015"/>
                  <a:pt x="6970" y="9775"/>
                  <a:pt x="7788" y="11179"/>
                </a:cubicBezTo>
                <a:close/>
                <a:moveTo>
                  <a:pt x="5162" y="15438"/>
                </a:moveTo>
                <a:cubicBezTo>
                  <a:pt x="5619" y="16043"/>
                  <a:pt x="6084" y="16643"/>
                  <a:pt x="6541" y="17251"/>
                </a:cubicBezTo>
                <a:cubicBezTo>
                  <a:pt x="6631" y="17179"/>
                  <a:pt x="6713" y="17100"/>
                  <a:pt x="6786" y="17014"/>
                </a:cubicBezTo>
                <a:cubicBezTo>
                  <a:pt x="7270" y="16419"/>
                  <a:pt x="8224" y="16884"/>
                  <a:pt x="7404" y="17714"/>
                </a:cubicBezTo>
                <a:cubicBezTo>
                  <a:pt x="7299" y="17821"/>
                  <a:pt x="7197" y="17894"/>
                  <a:pt x="7096" y="17993"/>
                </a:cubicBezTo>
                <a:cubicBezTo>
                  <a:pt x="7696" y="18799"/>
                  <a:pt x="8280" y="19617"/>
                  <a:pt x="8855" y="20442"/>
                </a:cubicBezTo>
                <a:cubicBezTo>
                  <a:pt x="8857" y="20440"/>
                  <a:pt x="8861" y="20436"/>
                  <a:pt x="8865" y="20432"/>
                </a:cubicBezTo>
                <a:cubicBezTo>
                  <a:pt x="8917" y="20367"/>
                  <a:pt x="8970" y="20300"/>
                  <a:pt x="9018" y="20235"/>
                </a:cubicBezTo>
                <a:cubicBezTo>
                  <a:pt x="9031" y="20218"/>
                  <a:pt x="9041" y="20201"/>
                  <a:pt x="9054" y="20183"/>
                </a:cubicBezTo>
                <a:cubicBezTo>
                  <a:pt x="9200" y="19654"/>
                  <a:pt x="10032" y="19885"/>
                  <a:pt x="9938" y="20440"/>
                </a:cubicBezTo>
                <a:cubicBezTo>
                  <a:pt x="9902" y="20652"/>
                  <a:pt x="9747" y="20799"/>
                  <a:pt x="9619" y="20958"/>
                </a:cubicBezTo>
                <a:cubicBezTo>
                  <a:pt x="9548" y="21050"/>
                  <a:pt x="9473" y="21140"/>
                  <a:pt x="9393" y="21226"/>
                </a:cubicBezTo>
                <a:cubicBezTo>
                  <a:pt x="9934" y="21993"/>
                  <a:pt x="10539" y="22710"/>
                  <a:pt x="11126" y="23441"/>
                </a:cubicBezTo>
                <a:cubicBezTo>
                  <a:pt x="11250" y="23351"/>
                  <a:pt x="11380" y="23272"/>
                  <a:pt x="11504" y="23175"/>
                </a:cubicBezTo>
                <a:cubicBezTo>
                  <a:pt x="11508" y="23171"/>
                  <a:pt x="11514" y="23169"/>
                  <a:pt x="11518" y="23165"/>
                </a:cubicBezTo>
                <a:cubicBezTo>
                  <a:pt x="11621" y="23098"/>
                  <a:pt x="11749" y="23081"/>
                  <a:pt x="11864" y="23117"/>
                </a:cubicBezTo>
                <a:cubicBezTo>
                  <a:pt x="12248" y="23242"/>
                  <a:pt x="12331" y="23875"/>
                  <a:pt x="11902" y="24020"/>
                </a:cubicBezTo>
                <a:cubicBezTo>
                  <a:pt x="11822" y="24049"/>
                  <a:pt x="11749" y="24095"/>
                  <a:pt x="11686" y="24154"/>
                </a:cubicBezTo>
                <a:cubicBezTo>
                  <a:pt x="11843" y="24357"/>
                  <a:pt x="11996" y="24565"/>
                  <a:pt x="12143" y="24774"/>
                </a:cubicBezTo>
                <a:cubicBezTo>
                  <a:pt x="12618" y="24695"/>
                  <a:pt x="13086" y="24537"/>
                  <a:pt x="13549" y="24401"/>
                </a:cubicBezTo>
                <a:cubicBezTo>
                  <a:pt x="10946" y="21377"/>
                  <a:pt x="8725" y="18158"/>
                  <a:pt x="6587" y="14790"/>
                </a:cubicBezTo>
                <a:cubicBezTo>
                  <a:pt x="5996" y="13862"/>
                  <a:pt x="5518" y="13166"/>
                  <a:pt x="6239" y="12129"/>
                </a:cubicBezTo>
                <a:cubicBezTo>
                  <a:pt x="6415" y="11875"/>
                  <a:pt x="6629" y="11638"/>
                  <a:pt x="6885" y="11462"/>
                </a:cubicBezTo>
                <a:cubicBezTo>
                  <a:pt x="6226" y="10381"/>
                  <a:pt x="5537" y="9312"/>
                  <a:pt x="4757" y="8310"/>
                </a:cubicBezTo>
                <a:cubicBezTo>
                  <a:pt x="4185" y="7577"/>
                  <a:pt x="3957" y="7700"/>
                  <a:pt x="3219" y="8174"/>
                </a:cubicBezTo>
                <a:cubicBezTo>
                  <a:pt x="2454" y="8664"/>
                  <a:pt x="1599" y="9322"/>
                  <a:pt x="1109" y="10102"/>
                </a:cubicBezTo>
                <a:cubicBezTo>
                  <a:pt x="1199" y="10328"/>
                  <a:pt x="1903" y="11054"/>
                  <a:pt x="2052" y="11209"/>
                </a:cubicBezTo>
                <a:cubicBezTo>
                  <a:pt x="2295" y="11466"/>
                  <a:pt x="2626" y="11795"/>
                  <a:pt x="2861" y="12106"/>
                </a:cubicBezTo>
                <a:cubicBezTo>
                  <a:pt x="3079" y="11909"/>
                  <a:pt x="3309" y="11724"/>
                  <a:pt x="3552" y="11554"/>
                </a:cubicBezTo>
                <a:cubicBezTo>
                  <a:pt x="4066" y="11123"/>
                  <a:pt x="4613" y="12013"/>
                  <a:pt x="4030" y="12351"/>
                </a:cubicBezTo>
                <a:cubicBezTo>
                  <a:pt x="3789" y="12491"/>
                  <a:pt x="3559" y="12682"/>
                  <a:pt x="3349" y="12875"/>
                </a:cubicBezTo>
                <a:cubicBezTo>
                  <a:pt x="3741" y="13489"/>
                  <a:pt x="4162" y="14084"/>
                  <a:pt x="4594" y="14671"/>
                </a:cubicBezTo>
                <a:cubicBezTo>
                  <a:pt x="4745" y="14522"/>
                  <a:pt x="4923" y="14390"/>
                  <a:pt x="5084" y="14258"/>
                </a:cubicBezTo>
                <a:cubicBezTo>
                  <a:pt x="5552" y="13830"/>
                  <a:pt x="6199" y="14467"/>
                  <a:pt x="5797" y="14912"/>
                </a:cubicBezTo>
                <a:cubicBezTo>
                  <a:pt x="5793" y="14916"/>
                  <a:pt x="5788" y="14920"/>
                  <a:pt x="5782" y="14926"/>
                </a:cubicBezTo>
                <a:cubicBezTo>
                  <a:pt x="5594" y="15096"/>
                  <a:pt x="5346" y="15249"/>
                  <a:pt x="5164" y="15436"/>
                </a:cubicBezTo>
                <a:close/>
                <a:moveTo>
                  <a:pt x="3207" y="8757"/>
                </a:moveTo>
                <a:cubicBezTo>
                  <a:pt x="2748" y="8874"/>
                  <a:pt x="2395" y="9270"/>
                  <a:pt x="2519" y="9767"/>
                </a:cubicBezTo>
                <a:cubicBezTo>
                  <a:pt x="2609" y="10134"/>
                  <a:pt x="2926" y="10458"/>
                  <a:pt x="3305" y="10519"/>
                </a:cubicBezTo>
                <a:cubicBezTo>
                  <a:pt x="3844" y="10605"/>
                  <a:pt x="4330" y="10127"/>
                  <a:pt x="4269" y="9587"/>
                </a:cubicBezTo>
                <a:cubicBezTo>
                  <a:pt x="4206" y="9056"/>
                  <a:pt x="3770" y="8602"/>
                  <a:pt x="3209" y="8757"/>
                </a:cubicBezTo>
                <a:close/>
                <a:moveTo>
                  <a:pt x="10667" y="19233"/>
                </a:moveTo>
                <a:cubicBezTo>
                  <a:pt x="11885" y="20935"/>
                  <a:pt x="13172" y="22588"/>
                  <a:pt x="14557" y="24156"/>
                </a:cubicBezTo>
                <a:cubicBezTo>
                  <a:pt x="15089" y="24049"/>
                  <a:pt x="15626" y="23965"/>
                  <a:pt x="16158" y="23861"/>
                </a:cubicBezTo>
                <a:cubicBezTo>
                  <a:pt x="16114" y="23785"/>
                  <a:pt x="16072" y="23710"/>
                  <a:pt x="16026" y="23636"/>
                </a:cubicBezTo>
                <a:cubicBezTo>
                  <a:pt x="15569" y="22903"/>
                  <a:pt x="15138" y="22180"/>
                  <a:pt x="14758" y="21404"/>
                </a:cubicBezTo>
                <a:cubicBezTo>
                  <a:pt x="14635" y="21153"/>
                  <a:pt x="14513" y="20901"/>
                  <a:pt x="14385" y="20652"/>
                </a:cubicBezTo>
                <a:cubicBezTo>
                  <a:pt x="14140" y="20174"/>
                  <a:pt x="13823" y="19680"/>
                  <a:pt x="13545" y="19219"/>
                </a:cubicBezTo>
                <a:cubicBezTo>
                  <a:pt x="13341" y="18883"/>
                  <a:pt x="13138" y="18548"/>
                  <a:pt x="12937" y="18210"/>
                </a:cubicBezTo>
                <a:cubicBezTo>
                  <a:pt x="12895" y="18139"/>
                  <a:pt x="12832" y="18041"/>
                  <a:pt x="12771" y="17938"/>
                </a:cubicBezTo>
                <a:cubicBezTo>
                  <a:pt x="12216" y="18514"/>
                  <a:pt x="11464" y="19120"/>
                  <a:pt x="10667" y="19233"/>
                </a:cubicBezTo>
                <a:close/>
                <a:moveTo>
                  <a:pt x="11296" y="25732"/>
                </a:moveTo>
                <a:cubicBezTo>
                  <a:pt x="11449" y="26036"/>
                  <a:pt x="11592" y="26346"/>
                  <a:pt x="11757" y="26642"/>
                </a:cubicBezTo>
                <a:cubicBezTo>
                  <a:pt x="11826" y="26767"/>
                  <a:pt x="11895" y="26893"/>
                  <a:pt x="11965" y="27021"/>
                </a:cubicBezTo>
                <a:cubicBezTo>
                  <a:pt x="12227" y="27004"/>
                  <a:pt x="12507" y="26952"/>
                  <a:pt x="12755" y="26908"/>
                </a:cubicBezTo>
                <a:cubicBezTo>
                  <a:pt x="13258" y="26818"/>
                  <a:pt x="13759" y="26709"/>
                  <a:pt x="14253" y="26591"/>
                </a:cubicBezTo>
                <a:cubicBezTo>
                  <a:pt x="15559" y="26283"/>
                  <a:pt x="16862" y="25914"/>
                  <a:pt x="18136" y="25497"/>
                </a:cubicBezTo>
                <a:cubicBezTo>
                  <a:pt x="19205" y="25147"/>
                  <a:pt x="23713" y="23617"/>
                  <a:pt x="23900" y="22314"/>
                </a:cubicBezTo>
                <a:cubicBezTo>
                  <a:pt x="23812" y="21947"/>
                  <a:pt x="23709" y="21582"/>
                  <a:pt x="23587" y="21224"/>
                </a:cubicBezTo>
                <a:cubicBezTo>
                  <a:pt x="23334" y="21637"/>
                  <a:pt x="22940" y="22041"/>
                  <a:pt x="22600" y="22259"/>
                </a:cubicBezTo>
                <a:cubicBezTo>
                  <a:pt x="22183" y="22536"/>
                  <a:pt x="21735" y="22762"/>
                  <a:pt x="21263" y="22930"/>
                </a:cubicBezTo>
                <a:cubicBezTo>
                  <a:pt x="20993" y="23029"/>
                  <a:pt x="20727" y="23119"/>
                  <a:pt x="20463" y="23236"/>
                </a:cubicBezTo>
                <a:cubicBezTo>
                  <a:pt x="19057" y="23852"/>
                  <a:pt x="17715" y="24349"/>
                  <a:pt x="16223" y="24711"/>
                </a:cubicBezTo>
                <a:cubicBezTo>
                  <a:pt x="15261" y="24946"/>
                  <a:pt x="14295" y="25147"/>
                  <a:pt x="13335" y="25397"/>
                </a:cubicBezTo>
                <a:cubicBezTo>
                  <a:pt x="12914" y="25506"/>
                  <a:pt x="12489" y="25615"/>
                  <a:pt x="12057" y="25680"/>
                </a:cubicBezTo>
                <a:cubicBezTo>
                  <a:pt x="12000" y="25696"/>
                  <a:pt x="11942" y="25705"/>
                  <a:pt x="11883" y="25703"/>
                </a:cubicBezTo>
                <a:cubicBezTo>
                  <a:pt x="11688" y="25726"/>
                  <a:pt x="11491" y="25734"/>
                  <a:pt x="11294" y="25732"/>
                </a:cubicBezTo>
                <a:close/>
                <a:moveTo>
                  <a:pt x="10397" y="23951"/>
                </a:moveTo>
                <a:cubicBezTo>
                  <a:pt x="10286" y="24053"/>
                  <a:pt x="10106" y="24240"/>
                  <a:pt x="10108" y="24376"/>
                </a:cubicBezTo>
                <a:cubicBezTo>
                  <a:pt x="10150" y="24441"/>
                  <a:pt x="10187" y="24508"/>
                  <a:pt x="10234" y="24569"/>
                </a:cubicBezTo>
                <a:cubicBezTo>
                  <a:pt x="10384" y="24774"/>
                  <a:pt x="10745" y="24825"/>
                  <a:pt x="11063" y="24835"/>
                </a:cubicBezTo>
                <a:cubicBezTo>
                  <a:pt x="10845" y="24537"/>
                  <a:pt x="10623" y="24242"/>
                  <a:pt x="10397" y="23951"/>
                </a:cubicBezTo>
                <a:close/>
                <a:moveTo>
                  <a:pt x="11359" y="10595"/>
                </a:moveTo>
                <a:cubicBezTo>
                  <a:pt x="11300" y="10637"/>
                  <a:pt x="11237" y="10676"/>
                  <a:pt x="11174" y="10712"/>
                </a:cubicBezTo>
                <a:cubicBezTo>
                  <a:pt x="11397" y="11200"/>
                  <a:pt x="11581" y="11705"/>
                  <a:pt x="11812" y="12187"/>
                </a:cubicBezTo>
                <a:cubicBezTo>
                  <a:pt x="11960" y="12083"/>
                  <a:pt x="12122" y="12001"/>
                  <a:pt x="12294" y="11942"/>
                </a:cubicBezTo>
                <a:cubicBezTo>
                  <a:pt x="12011" y="11477"/>
                  <a:pt x="11667" y="11045"/>
                  <a:pt x="11359" y="10595"/>
                </a:cubicBezTo>
                <a:close/>
                <a:moveTo>
                  <a:pt x="15676" y="21138"/>
                </a:moveTo>
                <a:cubicBezTo>
                  <a:pt x="15886" y="21541"/>
                  <a:pt x="16083" y="21945"/>
                  <a:pt x="16292" y="22345"/>
                </a:cubicBezTo>
                <a:cubicBezTo>
                  <a:pt x="16498" y="22744"/>
                  <a:pt x="16768" y="23284"/>
                  <a:pt x="17047" y="23664"/>
                </a:cubicBezTo>
                <a:cubicBezTo>
                  <a:pt x="17254" y="23609"/>
                  <a:pt x="17457" y="23548"/>
                  <a:pt x="17659" y="23479"/>
                </a:cubicBezTo>
                <a:cubicBezTo>
                  <a:pt x="18061" y="23337"/>
                  <a:pt x="18453" y="23173"/>
                  <a:pt x="18836" y="22989"/>
                </a:cubicBezTo>
                <a:cubicBezTo>
                  <a:pt x="18836" y="22947"/>
                  <a:pt x="18784" y="22871"/>
                  <a:pt x="18759" y="22844"/>
                </a:cubicBezTo>
                <a:cubicBezTo>
                  <a:pt x="18606" y="22687"/>
                  <a:pt x="18453" y="22425"/>
                  <a:pt x="18340" y="22238"/>
                </a:cubicBezTo>
                <a:cubicBezTo>
                  <a:pt x="18162" y="21937"/>
                  <a:pt x="17992" y="21629"/>
                  <a:pt x="17826" y="21321"/>
                </a:cubicBezTo>
                <a:cubicBezTo>
                  <a:pt x="17617" y="20931"/>
                  <a:pt x="17416" y="20533"/>
                  <a:pt x="17204" y="20143"/>
                </a:cubicBezTo>
                <a:cubicBezTo>
                  <a:pt x="17160" y="20170"/>
                  <a:pt x="17120" y="20195"/>
                  <a:pt x="17093" y="20214"/>
                </a:cubicBezTo>
                <a:cubicBezTo>
                  <a:pt x="16879" y="20359"/>
                  <a:pt x="16665" y="20499"/>
                  <a:pt x="16449" y="20639"/>
                </a:cubicBezTo>
                <a:cubicBezTo>
                  <a:pt x="16192" y="20807"/>
                  <a:pt x="15934" y="20975"/>
                  <a:pt x="15674" y="21140"/>
                </a:cubicBezTo>
                <a:close/>
                <a:moveTo>
                  <a:pt x="15253" y="20327"/>
                </a:moveTo>
                <a:cubicBezTo>
                  <a:pt x="15779" y="19967"/>
                  <a:pt x="16242" y="19524"/>
                  <a:pt x="16808" y="19214"/>
                </a:cubicBezTo>
                <a:cubicBezTo>
                  <a:pt x="16127" y="18041"/>
                  <a:pt x="15437" y="16899"/>
                  <a:pt x="14855" y="15670"/>
                </a:cubicBezTo>
                <a:cubicBezTo>
                  <a:pt x="14431" y="16138"/>
                  <a:pt x="13823" y="16427"/>
                  <a:pt x="13281" y="16737"/>
                </a:cubicBezTo>
                <a:cubicBezTo>
                  <a:pt x="13949" y="17881"/>
                  <a:pt x="14591" y="19026"/>
                  <a:pt x="15194" y="20208"/>
                </a:cubicBezTo>
                <a:lnTo>
                  <a:pt x="15253" y="20327"/>
                </a:lnTo>
                <a:close/>
                <a:moveTo>
                  <a:pt x="12522" y="15216"/>
                </a:moveTo>
                <a:cubicBezTo>
                  <a:pt x="12612" y="15461"/>
                  <a:pt x="12715" y="15700"/>
                  <a:pt x="12834" y="15932"/>
                </a:cubicBezTo>
                <a:cubicBezTo>
                  <a:pt x="13388" y="15633"/>
                  <a:pt x="14211" y="15270"/>
                  <a:pt x="14396" y="14683"/>
                </a:cubicBezTo>
                <a:cubicBezTo>
                  <a:pt x="14316" y="14518"/>
                  <a:pt x="14232" y="14359"/>
                  <a:pt x="14146" y="14197"/>
                </a:cubicBezTo>
                <a:cubicBezTo>
                  <a:pt x="13759" y="14704"/>
                  <a:pt x="13142" y="15084"/>
                  <a:pt x="12522" y="15216"/>
                </a:cubicBezTo>
                <a:close/>
                <a:moveTo>
                  <a:pt x="12323" y="14294"/>
                </a:moveTo>
                <a:cubicBezTo>
                  <a:pt x="12822" y="14149"/>
                  <a:pt x="13333" y="13874"/>
                  <a:pt x="13610" y="13434"/>
                </a:cubicBezTo>
                <a:cubicBezTo>
                  <a:pt x="13423" y="13212"/>
                  <a:pt x="13191" y="12936"/>
                  <a:pt x="12977" y="12803"/>
                </a:cubicBezTo>
                <a:cubicBezTo>
                  <a:pt x="12876" y="12741"/>
                  <a:pt x="12677" y="12632"/>
                  <a:pt x="12556" y="12699"/>
                </a:cubicBezTo>
                <a:cubicBezTo>
                  <a:pt x="12254" y="12864"/>
                  <a:pt x="12279" y="13793"/>
                  <a:pt x="12323" y="14294"/>
                </a:cubicBezTo>
                <a:close/>
                <a:moveTo>
                  <a:pt x="19631" y="22611"/>
                </a:moveTo>
                <a:cubicBezTo>
                  <a:pt x="19909" y="22482"/>
                  <a:pt x="20188" y="22354"/>
                  <a:pt x="20473" y="22236"/>
                </a:cubicBezTo>
                <a:lnTo>
                  <a:pt x="20544" y="22207"/>
                </a:lnTo>
                <a:cubicBezTo>
                  <a:pt x="20559" y="21438"/>
                  <a:pt x="20616" y="20660"/>
                  <a:pt x="20677" y="19898"/>
                </a:cubicBezTo>
                <a:cubicBezTo>
                  <a:pt x="20758" y="18877"/>
                  <a:pt x="20855" y="17854"/>
                  <a:pt x="20951" y="16836"/>
                </a:cubicBezTo>
                <a:cubicBezTo>
                  <a:pt x="21068" y="15608"/>
                  <a:pt x="21188" y="14377"/>
                  <a:pt x="21284" y="13149"/>
                </a:cubicBezTo>
                <a:cubicBezTo>
                  <a:pt x="21324" y="12657"/>
                  <a:pt x="21358" y="12164"/>
                  <a:pt x="21381" y="11674"/>
                </a:cubicBezTo>
                <a:cubicBezTo>
                  <a:pt x="21393" y="11393"/>
                  <a:pt x="21404" y="11104"/>
                  <a:pt x="21395" y="10821"/>
                </a:cubicBezTo>
                <a:cubicBezTo>
                  <a:pt x="21140" y="10783"/>
                  <a:pt x="20882" y="10741"/>
                  <a:pt x="20622" y="10725"/>
                </a:cubicBezTo>
                <a:cubicBezTo>
                  <a:pt x="20314" y="12705"/>
                  <a:pt x="20169" y="14725"/>
                  <a:pt x="20042" y="16722"/>
                </a:cubicBezTo>
                <a:cubicBezTo>
                  <a:pt x="19918" y="18653"/>
                  <a:pt x="19821" y="20589"/>
                  <a:pt x="19641" y="22515"/>
                </a:cubicBezTo>
                <a:cubicBezTo>
                  <a:pt x="19639" y="22534"/>
                  <a:pt x="19633" y="22574"/>
                  <a:pt x="19631" y="22611"/>
                </a:cubicBezTo>
                <a:close/>
                <a:moveTo>
                  <a:pt x="12348" y="1751"/>
                </a:moveTo>
                <a:cubicBezTo>
                  <a:pt x="12432" y="2226"/>
                  <a:pt x="12430" y="2738"/>
                  <a:pt x="12419" y="3205"/>
                </a:cubicBezTo>
                <a:cubicBezTo>
                  <a:pt x="12405" y="3880"/>
                  <a:pt x="12287" y="5196"/>
                  <a:pt x="12750" y="5737"/>
                </a:cubicBezTo>
                <a:cubicBezTo>
                  <a:pt x="12989" y="6015"/>
                  <a:pt x="13358" y="6087"/>
                  <a:pt x="13710" y="6087"/>
                </a:cubicBezTo>
                <a:lnTo>
                  <a:pt x="13712" y="6085"/>
                </a:lnTo>
                <a:cubicBezTo>
                  <a:pt x="14347" y="5259"/>
                  <a:pt x="13907" y="3733"/>
                  <a:pt x="13503" y="2889"/>
                </a:cubicBezTo>
                <a:cubicBezTo>
                  <a:pt x="13258" y="2375"/>
                  <a:pt x="12828" y="2021"/>
                  <a:pt x="12348" y="1751"/>
                </a:cubicBezTo>
                <a:close/>
                <a:moveTo>
                  <a:pt x="18992" y="18516"/>
                </a:moveTo>
                <a:cubicBezTo>
                  <a:pt x="19031" y="17848"/>
                  <a:pt x="19080" y="17179"/>
                  <a:pt x="19145" y="16513"/>
                </a:cubicBezTo>
                <a:cubicBezTo>
                  <a:pt x="19132" y="16484"/>
                  <a:pt x="19124" y="16452"/>
                  <a:pt x="19117" y="16421"/>
                </a:cubicBezTo>
                <a:cubicBezTo>
                  <a:pt x="19052" y="16295"/>
                  <a:pt x="18971" y="16163"/>
                  <a:pt x="18901" y="16041"/>
                </a:cubicBezTo>
                <a:cubicBezTo>
                  <a:pt x="18721" y="15727"/>
                  <a:pt x="18539" y="15411"/>
                  <a:pt x="18359" y="15096"/>
                </a:cubicBezTo>
                <a:cubicBezTo>
                  <a:pt x="17826" y="14170"/>
                  <a:pt x="17292" y="13246"/>
                  <a:pt x="16758" y="12321"/>
                </a:cubicBezTo>
                <a:cubicBezTo>
                  <a:pt x="15993" y="10999"/>
                  <a:pt x="15232" y="9675"/>
                  <a:pt x="14461" y="8358"/>
                </a:cubicBezTo>
                <a:cubicBezTo>
                  <a:pt x="14408" y="8268"/>
                  <a:pt x="14352" y="8178"/>
                  <a:pt x="14293" y="8090"/>
                </a:cubicBezTo>
                <a:cubicBezTo>
                  <a:pt x="14320" y="8210"/>
                  <a:pt x="14347" y="8327"/>
                  <a:pt x="14373" y="8442"/>
                </a:cubicBezTo>
                <a:cubicBezTo>
                  <a:pt x="14869" y="10777"/>
                  <a:pt x="16066" y="12871"/>
                  <a:pt x="17097" y="14996"/>
                </a:cubicBezTo>
                <a:cubicBezTo>
                  <a:pt x="17678" y="16194"/>
                  <a:pt x="18398" y="17322"/>
                  <a:pt x="18989" y="18516"/>
                </a:cubicBezTo>
                <a:close/>
                <a:moveTo>
                  <a:pt x="23011" y="10050"/>
                </a:moveTo>
                <a:cubicBezTo>
                  <a:pt x="23108" y="8641"/>
                  <a:pt x="23242" y="7223"/>
                  <a:pt x="23288" y="5812"/>
                </a:cubicBezTo>
                <a:cubicBezTo>
                  <a:pt x="23129" y="5663"/>
                  <a:pt x="22456" y="5519"/>
                  <a:pt x="22269" y="5489"/>
                </a:cubicBezTo>
                <a:cubicBezTo>
                  <a:pt x="22085" y="5460"/>
                  <a:pt x="21303" y="5383"/>
                  <a:pt x="21196" y="5582"/>
                </a:cubicBezTo>
                <a:cubicBezTo>
                  <a:pt x="21194" y="5584"/>
                  <a:pt x="21192" y="5588"/>
                  <a:pt x="21192" y="5590"/>
                </a:cubicBezTo>
                <a:cubicBezTo>
                  <a:pt x="21102" y="5869"/>
                  <a:pt x="21068" y="6254"/>
                  <a:pt x="21041" y="6546"/>
                </a:cubicBezTo>
                <a:cubicBezTo>
                  <a:pt x="20999" y="7013"/>
                  <a:pt x="20974" y="7482"/>
                  <a:pt x="20949" y="7952"/>
                </a:cubicBezTo>
                <a:cubicBezTo>
                  <a:pt x="20918" y="8560"/>
                  <a:pt x="20897" y="9203"/>
                  <a:pt x="20823" y="9813"/>
                </a:cubicBezTo>
                <a:cubicBezTo>
                  <a:pt x="21555" y="9865"/>
                  <a:pt x="22282" y="9997"/>
                  <a:pt x="23011" y="10050"/>
                </a:cubicBezTo>
                <a:close/>
                <a:moveTo>
                  <a:pt x="22341" y="10917"/>
                </a:moveTo>
                <a:cubicBezTo>
                  <a:pt x="22271" y="14570"/>
                  <a:pt x="21573" y="18162"/>
                  <a:pt x="21475" y="21809"/>
                </a:cubicBezTo>
                <a:cubicBezTo>
                  <a:pt x="21615" y="21744"/>
                  <a:pt x="21754" y="21677"/>
                  <a:pt x="21890" y="21606"/>
                </a:cubicBezTo>
                <a:cubicBezTo>
                  <a:pt x="22014" y="21543"/>
                  <a:pt x="22164" y="21423"/>
                  <a:pt x="22276" y="21335"/>
                </a:cubicBezTo>
                <a:cubicBezTo>
                  <a:pt x="22282" y="21329"/>
                  <a:pt x="22288" y="21325"/>
                  <a:pt x="22292" y="21318"/>
                </a:cubicBezTo>
                <a:cubicBezTo>
                  <a:pt x="22582" y="21029"/>
                  <a:pt x="22531" y="19870"/>
                  <a:pt x="22517" y="19474"/>
                </a:cubicBezTo>
                <a:lnTo>
                  <a:pt x="22517" y="19457"/>
                </a:lnTo>
                <a:cubicBezTo>
                  <a:pt x="22634" y="16620"/>
                  <a:pt x="22906" y="13797"/>
                  <a:pt x="22957" y="10955"/>
                </a:cubicBezTo>
                <a:cubicBezTo>
                  <a:pt x="22749" y="10951"/>
                  <a:pt x="22546" y="10938"/>
                  <a:pt x="22341" y="10917"/>
                </a:cubicBezTo>
                <a:close/>
                <a:moveTo>
                  <a:pt x="15779" y="35496"/>
                </a:moveTo>
                <a:cubicBezTo>
                  <a:pt x="17634" y="35595"/>
                  <a:pt x="19578" y="34823"/>
                  <a:pt x="21303" y="34228"/>
                </a:cubicBezTo>
                <a:cubicBezTo>
                  <a:pt x="21898" y="34023"/>
                  <a:pt x="22491" y="33666"/>
                  <a:pt x="23001" y="33302"/>
                </a:cubicBezTo>
                <a:cubicBezTo>
                  <a:pt x="23556" y="32906"/>
                  <a:pt x="24105" y="32438"/>
                  <a:pt x="24566" y="31937"/>
                </a:cubicBezTo>
                <a:cubicBezTo>
                  <a:pt x="24702" y="31791"/>
                  <a:pt x="25182" y="31237"/>
                  <a:pt x="25180" y="31030"/>
                </a:cubicBezTo>
                <a:lnTo>
                  <a:pt x="25180" y="31022"/>
                </a:lnTo>
                <a:cubicBezTo>
                  <a:pt x="25195" y="30540"/>
                  <a:pt x="25107" y="29944"/>
                  <a:pt x="25044" y="29467"/>
                </a:cubicBezTo>
                <a:cubicBezTo>
                  <a:pt x="24941" y="28683"/>
                  <a:pt x="24818" y="27899"/>
                  <a:pt x="24690" y="27119"/>
                </a:cubicBezTo>
                <a:cubicBezTo>
                  <a:pt x="24505" y="25990"/>
                  <a:pt x="24304" y="24862"/>
                  <a:pt x="24101" y="23737"/>
                </a:cubicBezTo>
                <a:cubicBezTo>
                  <a:pt x="22223" y="25514"/>
                  <a:pt x="14943" y="27656"/>
                  <a:pt x="12413" y="27916"/>
                </a:cubicBezTo>
                <a:cubicBezTo>
                  <a:pt x="13138" y="29441"/>
                  <a:pt x="13723" y="31026"/>
                  <a:pt x="14440" y="32554"/>
                </a:cubicBezTo>
                <a:cubicBezTo>
                  <a:pt x="14899" y="33528"/>
                  <a:pt x="15303" y="34528"/>
                  <a:pt x="15779" y="35494"/>
                </a:cubicBezTo>
                <a:close/>
                <a:moveTo>
                  <a:pt x="25235" y="32575"/>
                </a:moveTo>
                <a:cubicBezTo>
                  <a:pt x="24451" y="33585"/>
                  <a:pt x="23416" y="34369"/>
                  <a:pt x="22232" y="34851"/>
                </a:cubicBezTo>
                <a:cubicBezTo>
                  <a:pt x="20387" y="35609"/>
                  <a:pt x="18294" y="36382"/>
                  <a:pt x="16265" y="36416"/>
                </a:cubicBezTo>
                <a:cubicBezTo>
                  <a:pt x="16368" y="36594"/>
                  <a:pt x="16475" y="36770"/>
                  <a:pt x="16586" y="36944"/>
                </a:cubicBezTo>
                <a:cubicBezTo>
                  <a:pt x="16657" y="37051"/>
                  <a:pt x="16739" y="37150"/>
                  <a:pt x="16833" y="37238"/>
                </a:cubicBezTo>
                <a:cubicBezTo>
                  <a:pt x="17432" y="37797"/>
                  <a:pt x="18398" y="37852"/>
                  <a:pt x="19170" y="37768"/>
                </a:cubicBezTo>
                <a:cubicBezTo>
                  <a:pt x="20241" y="37648"/>
                  <a:pt x="21349" y="37233"/>
                  <a:pt x="22282" y="36701"/>
                </a:cubicBezTo>
                <a:cubicBezTo>
                  <a:pt x="23462" y="36030"/>
                  <a:pt x="24717" y="34959"/>
                  <a:pt x="25180" y="33643"/>
                </a:cubicBezTo>
                <a:cubicBezTo>
                  <a:pt x="25275" y="33377"/>
                  <a:pt x="25258" y="32962"/>
                  <a:pt x="25235" y="3257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p34"/>
          <p:cNvSpPr/>
          <p:nvPr/>
        </p:nvSpPr>
        <p:spPr>
          <a:xfrm rot="2700000">
            <a:off x="539803" y="4934"/>
            <a:ext cx="780093" cy="1849614"/>
          </a:xfrm>
          <a:custGeom>
            <a:rect b="b" l="l" r="r" t="t"/>
            <a:pathLst>
              <a:path extrusionOk="0" h="66398" w="28004">
                <a:moveTo>
                  <a:pt x="27719" y="600"/>
                </a:moveTo>
                <a:cubicBezTo>
                  <a:pt x="28004" y="501"/>
                  <a:pt x="27991" y="97"/>
                  <a:pt x="27702" y="17"/>
                </a:cubicBezTo>
                <a:cubicBezTo>
                  <a:pt x="27643" y="0"/>
                  <a:pt x="27578" y="2"/>
                  <a:pt x="27522" y="21"/>
                </a:cubicBezTo>
                <a:lnTo>
                  <a:pt x="27392" y="67"/>
                </a:lnTo>
                <a:lnTo>
                  <a:pt x="27264" y="114"/>
                </a:lnTo>
                <a:lnTo>
                  <a:pt x="27136" y="162"/>
                </a:lnTo>
                <a:lnTo>
                  <a:pt x="26935" y="241"/>
                </a:lnTo>
                <a:cubicBezTo>
                  <a:pt x="26625" y="365"/>
                  <a:pt x="26713" y="830"/>
                  <a:pt x="27052" y="830"/>
                </a:cubicBezTo>
                <a:cubicBezTo>
                  <a:pt x="27088" y="830"/>
                  <a:pt x="27125" y="822"/>
                  <a:pt x="27161" y="809"/>
                </a:cubicBezTo>
                <a:lnTo>
                  <a:pt x="27354" y="732"/>
                </a:lnTo>
                <a:lnTo>
                  <a:pt x="27475" y="688"/>
                </a:lnTo>
                <a:lnTo>
                  <a:pt x="27597" y="642"/>
                </a:lnTo>
                <a:lnTo>
                  <a:pt x="27719" y="600"/>
                </a:lnTo>
                <a:close/>
                <a:moveTo>
                  <a:pt x="879" y="65798"/>
                </a:moveTo>
                <a:cubicBezTo>
                  <a:pt x="554" y="65903"/>
                  <a:pt x="615" y="66374"/>
                  <a:pt x="952" y="66395"/>
                </a:cubicBezTo>
                <a:cubicBezTo>
                  <a:pt x="988" y="66397"/>
                  <a:pt x="1023" y="66393"/>
                  <a:pt x="1059" y="66382"/>
                </a:cubicBezTo>
                <a:lnTo>
                  <a:pt x="1252" y="66324"/>
                </a:lnTo>
                <a:lnTo>
                  <a:pt x="1465" y="66255"/>
                </a:lnTo>
                <a:lnTo>
                  <a:pt x="1652" y="66192"/>
                </a:lnTo>
                <a:cubicBezTo>
                  <a:pt x="1977" y="66074"/>
                  <a:pt x="1891" y="65599"/>
                  <a:pt x="1547" y="65599"/>
                </a:cubicBezTo>
                <a:cubicBezTo>
                  <a:pt x="1514" y="65599"/>
                  <a:pt x="1482" y="65605"/>
                  <a:pt x="1451" y="65615"/>
                </a:cubicBezTo>
                <a:lnTo>
                  <a:pt x="1275" y="65676"/>
                </a:lnTo>
                <a:lnTo>
                  <a:pt x="1071" y="65741"/>
                </a:lnTo>
                <a:lnTo>
                  <a:pt x="879" y="65798"/>
                </a:lnTo>
                <a:close/>
                <a:moveTo>
                  <a:pt x="3088" y="64907"/>
                </a:moveTo>
                <a:cubicBezTo>
                  <a:pt x="2800" y="65060"/>
                  <a:pt x="2922" y="65504"/>
                  <a:pt x="3255" y="65481"/>
                </a:cubicBezTo>
                <a:cubicBezTo>
                  <a:pt x="3297" y="65477"/>
                  <a:pt x="3339" y="65467"/>
                  <a:pt x="3377" y="65446"/>
                </a:cubicBezTo>
                <a:lnTo>
                  <a:pt x="3494" y="65383"/>
                </a:lnTo>
                <a:lnTo>
                  <a:pt x="3685" y="65278"/>
                </a:lnTo>
                <a:lnTo>
                  <a:pt x="3876" y="65169"/>
                </a:lnTo>
                <a:lnTo>
                  <a:pt x="3924" y="65142"/>
                </a:lnTo>
                <a:cubicBezTo>
                  <a:pt x="4209" y="64968"/>
                  <a:pt x="4049" y="64524"/>
                  <a:pt x="3710" y="64580"/>
                </a:cubicBezTo>
                <a:cubicBezTo>
                  <a:pt x="3674" y="64586"/>
                  <a:pt x="3639" y="64599"/>
                  <a:pt x="3607" y="64618"/>
                </a:cubicBezTo>
                <a:lnTo>
                  <a:pt x="3570" y="64641"/>
                </a:lnTo>
                <a:lnTo>
                  <a:pt x="3387" y="64746"/>
                </a:lnTo>
                <a:lnTo>
                  <a:pt x="3205" y="64846"/>
                </a:lnTo>
                <a:lnTo>
                  <a:pt x="3088" y="64909"/>
                </a:lnTo>
                <a:close/>
                <a:moveTo>
                  <a:pt x="5085" y="63606"/>
                </a:moveTo>
                <a:cubicBezTo>
                  <a:pt x="4829" y="63811"/>
                  <a:pt x="5034" y="64228"/>
                  <a:pt x="5361" y="64138"/>
                </a:cubicBezTo>
                <a:cubicBezTo>
                  <a:pt x="5399" y="64125"/>
                  <a:pt x="5435" y="64109"/>
                  <a:pt x="5466" y="64083"/>
                </a:cubicBezTo>
                <a:lnTo>
                  <a:pt x="5672" y="63918"/>
                </a:lnTo>
                <a:lnTo>
                  <a:pt x="5841" y="63777"/>
                </a:lnTo>
                <a:lnTo>
                  <a:pt x="5948" y="63685"/>
                </a:lnTo>
                <a:cubicBezTo>
                  <a:pt x="6187" y="63476"/>
                  <a:pt x="5982" y="63075"/>
                  <a:pt x="5663" y="63161"/>
                </a:cubicBezTo>
                <a:cubicBezTo>
                  <a:pt x="5619" y="63172"/>
                  <a:pt x="5579" y="63195"/>
                  <a:pt x="5544" y="63224"/>
                </a:cubicBezTo>
                <a:lnTo>
                  <a:pt x="5445" y="63310"/>
                </a:lnTo>
                <a:lnTo>
                  <a:pt x="5284" y="63446"/>
                </a:lnTo>
                <a:lnTo>
                  <a:pt x="5085" y="63606"/>
                </a:lnTo>
                <a:close/>
                <a:moveTo>
                  <a:pt x="6826" y="61971"/>
                </a:moveTo>
                <a:cubicBezTo>
                  <a:pt x="6713" y="62097"/>
                  <a:pt x="6726" y="62290"/>
                  <a:pt x="6851" y="62401"/>
                </a:cubicBezTo>
                <a:cubicBezTo>
                  <a:pt x="6979" y="62514"/>
                  <a:pt x="7172" y="62501"/>
                  <a:pt x="7283" y="62375"/>
                </a:cubicBezTo>
                <a:lnTo>
                  <a:pt x="7428" y="62214"/>
                </a:lnTo>
                <a:lnTo>
                  <a:pt x="7574" y="62044"/>
                </a:lnTo>
                <a:lnTo>
                  <a:pt x="7690" y="61908"/>
                </a:lnTo>
                <a:cubicBezTo>
                  <a:pt x="7901" y="61657"/>
                  <a:pt x="7614" y="61286"/>
                  <a:pt x="7310" y="61445"/>
                </a:cubicBezTo>
                <a:cubicBezTo>
                  <a:pt x="7277" y="61462"/>
                  <a:pt x="7245" y="61487"/>
                  <a:pt x="7222" y="61516"/>
                </a:cubicBezTo>
                <a:lnTo>
                  <a:pt x="7111" y="61646"/>
                </a:lnTo>
                <a:lnTo>
                  <a:pt x="6969" y="61810"/>
                </a:lnTo>
                <a:close/>
                <a:moveTo>
                  <a:pt x="8310" y="60081"/>
                </a:moveTo>
                <a:cubicBezTo>
                  <a:pt x="8121" y="60366"/>
                  <a:pt x="8465" y="60701"/>
                  <a:pt x="8746" y="60498"/>
                </a:cubicBezTo>
                <a:cubicBezTo>
                  <a:pt x="8771" y="60479"/>
                  <a:pt x="8796" y="60454"/>
                  <a:pt x="8815" y="60426"/>
                </a:cubicBezTo>
                <a:lnTo>
                  <a:pt x="8960" y="60211"/>
                </a:lnTo>
                <a:lnTo>
                  <a:pt x="9088" y="60016"/>
                </a:lnTo>
                <a:lnTo>
                  <a:pt x="9159" y="59907"/>
                </a:lnTo>
                <a:cubicBezTo>
                  <a:pt x="9331" y="59632"/>
                  <a:pt x="9012" y="59309"/>
                  <a:pt x="8731" y="59490"/>
                </a:cubicBezTo>
                <a:cubicBezTo>
                  <a:pt x="8696" y="59513"/>
                  <a:pt x="8664" y="59544"/>
                  <a:pt x="8641" y="59580"/>
                </a:cubicBezTo>
                <a:lnTo>
                  <a:pt x="8576" y="59682"/>
                </a:lnTo>
                <a:lnTo>
                  <a:pt x="8453" y="59873"/>
                </a:lnTo>
                <a:lnTo>
                  <a:pt x="8310" y="60083"/>
                </a:lnTo>
                <a:close/>
                <a:moveTo>
                  <a:pt x="9551" y="58018"/>
                </a:moveTo>
                <a:cubicBezTo>
                  <a:pt x="9402" y="58308"/>
                  <a:pt x="9750" y="58607"/>
                  <a:pt x="10020" y="58394"/>
                </a:cubicBezTo>
                <a:cubicBezTo>
                  <a:pt x="10050" y="58368"/>
                  <a:pt x="10075" y="58337"/>
                  <a:pt x="10094" y="58301"/>
                </a:cubicBezTo>
                <a:lnTo>
                  <a:pt x="10167" y="58161"/>
                </a:lnTo>
                <a:lnTo>
                  <a:pt x="10280" y="57945"/>
                </a:lnTo>
                <a:lnTo>
                  <a:pt x="10376" y="57754"/>
                </a:lnTo>
                <a:cubicBezTo>
                  <a:pt x="10448" y="57603"/>
                  <a:pt x="10385" y="57423"/>
                  <a:pt x="10236" y="57350"/>
                </a:cubicBezTo>
                <a:cubicBezTo>
                  <a:pt x="10087" y="57274"/>
                  <a:pt x="9905" y="57333"/>
                  <a:pt x="9829" y="57482"/>
                </a:cubicBezTo>
                <a:lnTo>
                  <a:pt x="9735" y="57668"/>
                </a:lnTo>
                <a:lnTo>
                  <a:pt x="9626" y="57878"/>
                </a:lnTo>
                <a:lnTo>
                  <a:pt x="9551" y="58018"/>
                </a:lnTo>
                <a:close/>
                <a:moveTo>
                  <a:pt x="10582" y="55835"/>
                </a:moveTo>
                <a:cubicBezTo>
                  <a:pt x="10464" y="56128"/>
                  <a:pt x="10806" y="56386"/>
                  <a:pt x="11058" y="56187"/>
                </a:cubicBezTo>
                <a:cubicBezTo>
                  <a:pt x="11097" y="56155"/>
                  <a:pt x="11127" y="56113"/>
                  <a:pt x="11146" y="56067"/>
                </a:cubicBezTo>
                <a:lnTo>
                  <a:pt x="11206" y="55925"/>
                </a:lnTo>
                <a:lnTo>
                  <a:pt x="11301" y="55692"/>
                </a:lnTo>
                <a:lnTo>
                  <a:pt x="11378" y="55497"/>
                </a:lnTo>
                <a:cubicBezTo>
                  <a:pt x="11441" y="55340"/>
                  <a:pt x="11364" y="55162"/>
                  <a:pt x="11206" y="55101"/>
                </a:cubicBezTo>
                <a:cubicBezTo>
                  <a:pt x="11049" y="55038"/>
                  <a:pt x="10871" y="55116"/>
                  <a:pt x="10810" y="55273"/>
                </a:cubicBezTo>
                <a:lnTo>
                  <a:pt x="10735" y="55466"/>
                </a:lnTo>
                <a:lnTo>
                  <a:pt x="10641" y="55692"/>
                </a:lnTo>
                <a:lnTo>
                  <a:pt x="10582" y="55835"/>
                </a:lnTo>
                <a:close/>
                <a:moveTo>
                  <a:pt x="11424" y="53567"/>
                </a:moveTo>
                <a:cubicBezTo>
                  <a:pt x="11372" y="53728"/>
                  <a:pt x="11462" y="53900"/>
                  <a:pt x="11621" y="53953"/>
                </a:cubicBezTo>
                <a:cubicBezTo>
                  <a:pt x="11783" y="54003"/>
                  <a:pt x="11955" y="53915"/>
                  <a:pt x="12007" y="53756"/>
                </a:cubicBezTo>
                <a:lnTo>
                  <a:pt x="12078" y="53531"/>
                </a:lnTo>
                <a:lnTo>
                  <a:pt x="12193" y="53169"/>
                </a:lnTo>
                <a:cubicBezTo>
                  <a:pt x="12292" y="52829"/>
                  <a:pt x="11843" y="52622"/>
                  <a:pt x="11646" y="52911"/>
                </a:cubicBezTo>
                <a:cubicBezTo>
                  <a:pt x="11630" y="52934"/>
                  <a:pt x="11617" y="52961"/>
                  <a:pt x="11609" y="52991"/>
                </a:cubicBezTo>
                <a:lnTo>
                  <a:pt x="11498" y="53343"/>
                </a:lnTo>
                <a:close/>
                <a:moveTo>
                  <a:pt x="12105" y="51241"/>
                </a:moveTo>
                <a:cubicBezTo>
                  <a:pt x="12026" y="51555"/>
                  <a:pt x="12434" y="51769"/>
                  <a:pt x="12646" y="51501"/>
                </a:cubicBezTo>
                <a:cubicBezTo>
                  <a:pt x="12671" y="51469"/>
                  <a:pt x="12688" y="51432"/>
                  <a:pt x="12699" y="51392"/>
                </a:cubicBezTo>
                <a:lnTo>
                  <a:pt x="12795" y="51006"/>
                </a:lnTo>
                <a:lnTo>
                  <a:pt x="12847" y="50794"/>
                </a:lnTo>
                <a:cubicBezTo>
                  <a:pt x="12927" y="50442"/>
                  <a:pt x="12445" y="50266"/>
                  <a:pt x="12277" y="50587"/>
                </a:cubicBezTo>
                <a:cubicBezTo>
                  <a:pt x="12267" y="50608"/>
                  <a:pt x="12261" y="50629"/>
                  <a:pt x="12254" y="50652"/>
                </a:cubicBezTo>
                <a:lnTo>
                  <a:pt x="12204" y="50859"/>
                </a:lnTo>
                <a:lnTo>
                  <a:pt x="12108" y="51241"/>
                </a:lnTo>
                <a:close/>
                <a:moveTo>
                  <a:pt x="12642" y="48875"/>
                </a:moveTo>
                <a:cubicBezTo>
                  <a:pt x="12577" y="49223"/>
                  <a:pt x="13057" y="49388"/>
                  <a:pt x="13218" y="49066"/>
                </a:cubicBezTo>
                <a:cubicBezTo>
                  <a:pt x="13231" y="49042"/>
                  <a:pt x="13237" y="49017"/>
                  <a:pt x="13243" y="48992"/>
                </a:cubicBezTo>
                <a:lnTo>
                  <a:pt x="13310" y="48648"/>
                </a:lnTo>
                <a:lnTo>
                  <a:pt x="13359" y="48389"/>
                </a:lnTo>
                <a:cubicBezTo>
                  <a:pt x="13394" y="48221"/>
                  <a:pt x="13283" y="48055"/>
                  <a:pt x="13113" y="48026"/>
                </a:cubicBezTo>
                <a:cubicBezTo>
                  <a:pt x="12946" y="47995"/>
                  <a:pt x="12784" y="48108"/>
                  <a:pt x="12757" y="48280"/>
                </a:cubicBezTo>
                <a:lnTo>
                  <a:pt x="12711" y="48533"/>
                </a:lnTo>
                <a:lnTo>
                  <a:pt x="12644" y="48875"/>
                </a:lnTo>
                <a:close/>
                <a:moveTo>
                  <a:pt x="13051" y="46481"/>
                </a:moveTo>
                <a:cubicBezTo>
                  <a:pt x="13011" y="46806"/>
                  <a:pt x="13426" y="46961"/>
                  <a:pt x="13608" y="46693"/>
                </a:cubicBezTo>
                <a:cubicBezTo>
                  <a:pt x="13633" y="46655"/>
                  <a:pt x="13648" y="46614"/>
                  <a:pt x="13656" y="46567"/>
                </a:cubicBezTo>
                <a:lnTo>
                  <a:pt x="13704" y="46226"/>
                </a:lnTo>
                <a:lnTo>
                  <a:pt x="13740" y="45960"/>
                </a:lnTo>
                <a:cubicBezTo>
                  <a:pt x="13782" y="45626"/>
                  <a:pt x="13334" y="45478"/>
                  <a:pt x="13168" y="45775"/>
                </a:cubicBezTo>
                <a:cubicBezTo>
                  <a:pt x="13149" y="45809"/>
                  <a:pt x="13139" y="45844"/>
                  <a:pt x="13134" y="45880"/>
                </a:cubicBezTo>
                <a:lnTo>
                  <a:pt x="13099" y="46142"/>
                </a:lnTo>
                <a:lnTo>
                  <a:pt x="13051" y="46481"/>
                </a:lnTo>
                <a:close/>
                <a:moveTo>
                  <a:pt x="13340" y="44071"/>
                </a:moveTo>
                <a:cubicBezTo>
                  <a:pt x="13334" y="44143"/>
                  <a:pt x="13352" y="44214"/>
                  <a:pt x="13392" y="44273"/>
                </a:cubicBezTo>
                <a:cubicBezTo>
                  <a:pt x="13554" y="44507"/>
                  <a:pt x="13922" y="44413"/>
                  <a:pt x="13948" y="44130"/>
                </a:cubicBezTo>
                <a:lnTo>
                  <a:pt x="13983" y="43765"/>
                </a:lnTo>
                <a:lnTo>
                  <a:pt x="14004" y="43518"/>
                </a:lnTo>
                <a:cubicBezTo>
                  <a:pt x="14023" y="43348"/>
                  <a:pt x="13897" y="43195"/>
                  <a:pt x="13728" y="43181"/>
                </a:cubicBezTo>
                <a:cubicBezTo>
                  <a:pt x="13556" y="43166"/>
                  <a:pt x="13407" y="43294"/>
                  <a:pt x="13396" y="43466"/>
                </a:cubicBezTo>
                <a:lnTo>
                  <a:pt x="13373" y="43709"/>
                </a:lnTo>
                <a:lnTo>
                  <a:pt x="13340" y="44071"/>
                </a:lnTo>
                <a:close/>
                <a:moveTo>
                  <a:pt x="13520" y="41649"/>
                </a:moveTo>
                <a:cubicBezTo>
                  <a:pt x="13510" y="41818"/>
                  <a:pt x="13640" y="41963"/>
                  <a:pt x="13809" y="41971"/>
                </a:cubicBezTo>
                <a:cubicBezTo>
                  <a:pt x="13979" y="41980"/>
                  <a:pt x="14124" y="41848"/>
                  <a:pt x="14130" y="41678"/>
                </a:cubicBezTo>
                <a:cubicBezTo>
                  <a:pt x="14140" y="41475"/>
                  <a:pt x="14151" y="41272"/>
                  <a:pt x="14159" y="41066"/>
                </a:cubicBezTo>
                <a:cubicBezTo>
                  <a:pt x="14170" y="40735"/>
                  <a:pt x="13723" y="40622"/>
                  <a:pt x="13575" y="40928"/>
                </a:cubicBezTo>
                <a:cubicBezTo>
                  <a:pt x="13560" y="40963"/>
                  <a:pt x="13551" y="41003"/>
                  <a:pt x="13549" y="41041"/>
                </a:cubicBezTo>
                <a:cubicBezTo>
                  <a:pt x="13541" y="41244"/>
                  <a:pt x="13531" y="41445"/>
                  <a:pt x="13520" y="41649"/>
                </a:cubicBezTo>
                <a:close/>
                <a:moveTo>
                  <a:pt x="13595" y="39220"/>
                </a:moveTo>
                <a:cubicBezTo>
                  <a:pt x="13589" y="39392"/>
                  <a:pt x="13728" y="39534"/>
                  <a:pt x="13899" y="39536"/>
                </a:cubicBezTo>
                <a:cubicBezTo>
                  <a:pt x="14071" y="39536"/>
                  <a:pt x="14210" y="39396"/>
                  <a:pt x="14207" y="39224"/>
                </a:cubicBezTo>
                <a:cubicBezTo>
                  <a:pt x="14210" y="39019"/>
                  <a:pt x="14210" y="38815"/>
                  <a:pt x="14210" y="38610"/>
                </a:cubicBezTo>
                <a:cubicBezTo>
                  <a:pt x="14210" y="38283"/>
                  <a:pt x="13755" y="38185"/>
                  <a:pt x="13623" y="38495"/>
                </a:cubicBezTo>
                <a:cubicBezTo>
                  <a:pt x="13608" y="38530"/>
                  <a:pt x="13600" y="38570"/>
                  <a:pt x="13600" y="38612"/>
                </a:cubicBezTo>
                <a:cubicBezTo>
                  <a:pt x="13600" y="38813"/>
                  <a:pt x="13598" y="39017"/>
                  <a:pt x="13595" y="39220"/>
                </a:cubicBezTo>
                <a:close/>
                <a:moveTo>
                  <a:pt x="13570" y="36789"/>
                </a:moveTo>
                <a:cubicBezTo>
                  <a:pt x="13581" y="37103"/>
                  <a:pt x="14010" y="37202"/>
                  <a:pt x="14153" y="36906"/>
                </a:cubicBezTo>
                <a:cubicBezTo>
                  <a:pt x="14172" y="36864"/>
                  <a:pt x="14182" y="36816"/>
                  <a:pt x="14180" y="36768"/>
                </a:cubicBezTo>
                <a:cubicBezTo>
                  <a:pt x="14174" y="36562"/>
                  <a:pt x="14168" y="36359"/>
                  <a:pt x="14159" y="36156"/>
                </a:cubicBezTo>
                <a:cubicBezTo>
                  <a:pt x="14149" y="35852"/>
                  <a:pt x="13738" y="35749"/>
                  <a:pt x="13585" y="36022"/>
                </a:cubicBezTo>
                <a:cubicBezTo>
                  <a:pt x="13558" y="36070"/>
                  <a:pt x="13545" y="36124"/>
                  <a:pt x="13547" y="36181"/>
                </a:cubicBezTo>
                <a:cubicBezTo>
                  <a:pt x="13556" y="36384"/>
                  <a:pt x="13564" y="36585"/>
                  <a:pt x="13570" y="36789"/>
                </a:cubicBezTo>
                <a:close/>
                <a:moveTo>
                  <a:pt x="13443" y="34362"/>
                </a:moveTo>
                <a:cubicBezTo>
                  <a:pt x="13476" y="34722"/>
                  <a:pt x="13994" y="34741"/>
                  <a:pt x="14050" y="34381"/>
                </a:cubicBezTo>
                <a:cubicBezTo>
                  <a:pt x="14052" y="34360"/>
                  <a:pt x="14054" y="34337"/>
                  <a:pt x="14052" y="34316"/>
                </a:cubicBezTo>
                <a:cubicBezTo>
                  <a:pt x="14038" y="34110"/>
                  <a:pt x="14021" y="33907"/>
                  <a:pt x="14004" y="33704"/>
                </a:cubicBezTo>
                <a:cubicBezTo>
                  <a:pt x="13973" y="33375"/>
                  <a:pt x="13518" y="33318"/>
                  <a:pt x="13409" y="33633"/>
                </a:cubicBezTo>
                <a:cubicBezTo>
                  <a:pt x="13396" y="33672"/>
                  <a:pt x="13392" y="33714"/>
                  <a:pt x="13394" y="33756"/>
                </a:cubicBezTo>
                <a:cubicBezTo>
                  <a:pt x="13413" y="33957"/>
                  <a:pt x="13428" y="34159"/>
                  <a:pt x="13443" y="34362"/>
                </a:cubicBezTo>
                <a:close/>
                <a:moveTo>
                  <a:pt x="13212" y="31943"/>
                </a:moveTo>
                <a:cubicBezTo>
                  <a:pt x="13231" y="32109"/>
                  <a:pt x="13384" y="32228"/>
                  <a:pt x="13551" y="32210"/>
                </a:cubicBezTo>
                <a:cubicBezTo>
                  <a:pt x="13719" y="32189"/>
                  <a:pt x="13839" y="32038"/>
                  <a:pt x="13818" y="31870"/>
                </a:cubicBezTo>
                <a:lnTo>
                  <a:pt x="13780" y="31547"/>
                </a:lnTo>
                <a:lnTo>
                  <a:pt x="13742" y="31260"/>
                </a:lnTo>
                <a:cubicBezTo>
                  <a:pt x="13704" y="30952"/>
                  <a:pt x="13269" y="30891"/>
                  <a:pt x="13153" y="31197"/>
                </a:cubicBezTo>
                <a:cubicBezTo>
                  <a:pt x="13137" y="31243"/>
                  <a:pt x="13130" y="31292"/>
                  <a:pt x="13137" y="31340"/>
                </a:cubicBezTo>
                <a:lnTo>
                  <a:pt x="13174" y="31625"/>
                </a:lnTo>
                <a:lnTo>
                  <a:pt x="13212" y="31943"/>
                </a:lnTo>
                <a:close/>
                <a:moveTo>
                  <a:pt x="12870" y="29538"/>
                </a:moveTo>
                <a:cubicBezTo>
                  <a:pt x="12900" y="29705"/>
                  <a:pt x="13057" y="29816"/>
                  <a:pt x="13225" y="29789"/>
                </a:cubicBezTo>
                <a:cubicBezTo>
                  <a:pt x="13390" y="29760"/>
                  <a:pt x="13501" y="29603"/>
                  <a:pt x="13474" y="29437"/>
                </a:cubicBezTo>
                <a:cubicBezTo>
                  <a:pt x="13440" y="29234"/>
                  <a:pt x="13405" y="29032"/>
                  <a:pt x="13369" y="28831"/>
                </a:cubicBezTo>
                <a:cubicBezTo>
                  <a:pt x="13306" y="28500"/>
                  <a:pt x="12835" y="28498"/>
                  <a:pt x="12768" y="28827"/>
                </a:cubicBezTo>
                <a:cubicBezTo>
                  <a:pt x="12761" y="28865"/>
                  <a:pt x="12761" y="28903"/>
                  <a:pt x="12768" y="28940"/>
                </a:cubicBezTo>
                <a:cubicBezTo>
                  <a:pt x="12803" y="29139"/>
                  <a:pt x="12839" y="29338"/>
                  <a:pt x="12872" y="29538"/>
                </a:cubicBezTo>
                <a:close/>
                <a:moveTo>
                  <a:pt x="12409" y="27155"/>
                </a:moveTo>
                <a:cubicBezTo>
                  <a:pt x="12443" y="27324"/>
                  <a:pt x="12611" y="27431"/>
                  <a:pt x="12778" y="27394"/>
                </a:cubicBezTo>
                <a:cubicBezTo>
                  <a:pt x="12946" y="27356"/>
                  <a:pt x="13049" y="27186"/>
                  <a:pt x="13007" y="27018"/>
                </a:cubicBezTo>
                <a:lnTo>
                  <a:pt x="12914" y="26620"/>
                </a:lnTo>
                <a:lnTo>
                  <a:pt x="12868" y="26421"/>
                </a:lnTo>
                <a:cubicBezTo>
                  <a:pt x="12778" y="26075"/>
                  <a:pt x="12277" y="26126"/>
                  <a:pt x="12265" y="26490"/>
                </a:cubicBezTo>
                <a:cubicBezTo>
                  <a:pt x="12265" y="26513"/>
                  <a:pt x="12269" y="26539"/>
                  <a:pt x="12273" y="26564"/>
                </a:cubicBezTo>
                <a:lnTo>
                  <a:pt x="12319" y="26759"/>
                </a:lnTo>
                <a:lnTo>
                  <a:pt x="12409" y="27155"/>
                </a:lnTo>
                <a:close/>
                <a:moveTo>
                  <a:pt x="11810" y="24805"/>
                </a:moveTo>
                <a:cubicBezTo>
                  <a:pt x="11854" y="24971"/>
                  <a:pt x="12026" y="25067"/>
                  <a:pt x="12191" y="25019"/>
                </a:cubicBezTo>
                <a:cubicBezTo>
                  <a:pt x="12355" y="24971"/>
                  <a:pt x="12447" y="24797"/>
                  <a:pt x="12397" y="24636"/>
                </a:cubicBezTo>
                <a:lnTo>
                  <a:pt x="12321" y="24380"/>
                </a:lnTo>
                <a:lnTo>
                  <a:pt x="12219" y="24045"/>
                </a:lnTo>
                <a:cubicBezTo>
                  <a:pt x="12116" y="23730"/>
                  <a:pt x="11657" y="23774"/>
                  <a:pt x="11623" y="24110"/>
                </a:cubicBezTo>
                <a:cubicBezTo>
                  <a:pt x="11619" y="24149"/>
                  <a:pt x="11623" y="24189"/>
                  <a:pt x="11636" y="24227"/>
                </a:cubicBezTo>
                <a:lnTo>
                  <a:pt x="11737" y="24554"/>
                </a:lnTo>
                <a:close/>
                <a:moveTo>
                  <a:pt x="11045" y="22515"/>
                </a:moveTo>
                <a:cubicBezTo>
                  <a:pt x="11169" y="22823"/>
                  <a:pt x="11626" y="22745"/>
                  <a:pt x="11636" y="22410"/>
                </a:cubicBezTo>
                <a:cubicBezTo>
                  <a:pt x="11636" y="22370"/>
                  <a:pt x="11630" y="22330"/>
                  <a:pt x="11615" y="22293"/>
                </a:cubicBezTo>
                <a:lnTo>
                  <a:pt x="11552" y="22129"/>
                </a:lnTo>
                <a:lnTo>
                  <a:pt x="11477" y="21936"/>
                </a:lnTo>
                <a:lnTo>
                  <a:pt x="11387" y="21718"/>
                </a:lnTo>
                <a:cubicBezTo>
                  <a:pt x="11250" y="21402"/>
                  <a:pt x="10779" y="21515"/>
                  <a:pt x="10802" y="21859"/>
                </a:cubicBezTo>
                <a:cubicBezTo>
                  <a:pt x="10804" y="21892"/>
                  <a:pt x="10812" y="21924"/>
                  <a:pt x="10823" y="21955"/>
                </a:cubicBezTo>
                <a:lnTo>
                  <a:pt x="10909" y="22163"/>
                </a:lnTo>
                <a:lnTo>
                  <a:pt x="10982" y="22351"/>
                </a:lnTo>
                <a:lnTo>
                  <a:pt x="11045" y="22515"/>
                </a:lnTo>
                <a:close/>
                <a:moveTo>
                  <a:pt x="10068" y="20314"/>
                </a:moveTo>
                <a:cubicBezTo>
                  <a:pt x="10217" y="20601"/>
                  <a:pt x="10666" y="20486"/>
                  <a:pt x="10645" y="20147"/>
                </a:cubicBezTo>
                <a:cubicBezTo>
                  <a:pt x="10641" y="20107"/>
                  <a:pt x="10630" y="20067"/>
                  <a:pt x="10611" y="20029"/>
                </a:cubicBezTo>
                <a:lnTo>
                  <a:pt x="10492" y="19803"/>
                </a:lnTo>
                <a:lnTo>
                  <a:pt x="10404" y="19642"/>
                </a:lnTo>
                <a:lnTo>
                  <a:pt x="10316" y="19484"/>
                </a:lnTo>
                <a:cubicBezTo>
                  <a:pt x="10234" y="19333"/>
                  <a:pt x="10043" y="19279"/>
                  <a:pt x="9894" y="19365"/>
                </a:cubicBezTo>
                <a:cubicBezTo>
                  <a:pt x="9746" y="19449"/>
                  <a:pt x="9695" y="19639"/>
                  <a:pt x="9783" y="19786"/>
                </a:cubicBezTo>
                <a:lnTo>
                  <a:pt x="9869" y="19939"/>
                </a:lnTo>
                <a:lnTo>
                  <a:pt x="9953" y="20096"/>
                </a:lnTo>
                <a:lnTo>
                  <a:pt x="10070" y="20316"/>
                </a:lnTo>
                <a:close/>
                <a:moveTo>
                  <a:pt x="8800" y="18294"/>
                </a:moveTo>
                <a:cubicBezTo>
                  <a:pt x="9027" y="18577"/>
                  <a:pt x="9471" y="18307"/>
                  <a:pt x="9316" y="17969"/>
                </a:cubicBezTo>
                <a:cubicBezTo>
                  <a:pt x="9306" y="17952"/>
                  <a:pt x="9295" y="17934"/>
                  <a:pt x="9282" y="17917"/>
                </a:cubicBezTo>
                <a:lnTo>
                  <a:pt x="9171" y="17774"/>
                </a:lnTo>
                <a:lnTo>
                  <a:pt x="9069" y="17651"/>
                </a:lnTo>
                <a:lnTo>
                  <a:pt x="8966" y="17531"/>
                </a:lnTo>
                <a:lnTo>
                  <a:pt x="8880" y="17433"/>
                </a:lnTo>
                <a:cubicBezTo>
                  <a:pt x="8656" y="17187"/>
                  <a:pt x="8262" y="17412"/>
                  <a:pt x="8362" y="17730"/>
                </a:cubicBezTo>
                <a:cubicBezTo>
                  <a:pt x="8375" y="17770"/>
                  <a:pt x="8396" y="17806"/>
                  <a:pt x="8423" y="17835"/>
                </a:cubicBezTo>
                <a:lnTo>
                  <a:pt x="8501" y="17927"/>
                </a:lnTo>
                <a:lnTo>
                  <a:pt x="8597" y="18040"/>
                </a:lnTo>
                <a:lnTo>
                  <a:pt x="8694" y="18158"/>
                </a:lnTo>
                <a:lnTo>
                  <a:pt x="8798" y="18292"/>
                </a:lnTo>
                <a:close/>
                <a:moveTo>
                  <a:pt x="7116" y="16682"/>
                </a:moveTo>
                <a:cubicBezTo>
                  <a:pt x="7258" y="16775"/>
                  <a:pt x="7447" y="16733"/>
                  <a:pt x="7539" y="16592"/>
                </a:cubicBezTo>
                <a:cubicBezTo>
                  <a:pt x="7629" y="16450"/>
                  <a:pt x="7589" y="16261"/>
                  <a:pt x="7447" y="16169"/>
                </a:cubicBezTo>
                <a:lnTo>
                  <a:pt x="7317" y="16087"/>
                </a:lnTo>
                <a:lnTo>
                  <a:pt x="7197" y="16018"/>
                </a:lnTo>
                <a:lnTo>
                  <a:pt x="7080" y="15951"/>
                </a:lnTo>
                <a:lnTo>
                  <a:pt x="6958" y="15888"/>
                </a:lnTo>
                <a:lnTo>
                  <a:pt x="6881" y="15850"/>
                </a:lnTo>
                <a:cubicBezTo>
                  <a:pt x="6728" y="15777"/>
                  <a:pt x="6545" y="15842"/>
                  <a:pt x="6472" y="15995"/>
                </a:cubicBezTo>
                <a:cubicBezTo>
                  <a:pt x="6401" y="16148"/>
                  <a:pt x="6468" y="16330"/>
                  <a:pt x="6621" y="16404"/>
                </a:cubicBezTo>
                <a:lnTo>
                  <a:pt x="6684" y="16433"/>
                </a:lnTo>
                <a:lnTo>
                  <a:pt x="6789" y="16490"/>
                </a:lnTo>
                <a:lnTo>
                  <a:pt x="6893" y="16548"/>
                </a:lnTo>
                <a:lnTo>
                  <a:pt x="6998" y="16609"/>
                </a:lnTo>
                <a:lnTo>
                  <a:pt x="7118" y="16682"/>
                </a:lnTo>
                <a:close/>
                <a:moveTo>
                  <a:pt x="4974" y="16010"/>
                </a:moveTo>
                <a:cubicBezTo>
                  <a:pt x="5311" y="16020"/>
                  <a:pt x="5418" y="15544"/>
                  <a:pt x="5083" y="15414"/>
                </a:cubicBezTo>
                <a:cubicBezTo>
                  <a:pt x="5053" y="15406"/>
                  <a:pt x="5022" y="15400"/>
                  <a:pt x="4990" y="15400"/>
                </a:cubicBezTo>
                <a:cubicBezTo>
                  <a:pt x="4777" y="15391"/>
                  <a:pt x="4563" y="15396"/>
                  <a:pt x="4349" y="15412"/>
                </a:cubicBezTo>
                <a:cubicBezTo>
                  <a:pt x="4041" y="15431"/>
                  <a:pt x="3951" y="15857"/>
                  <a:pt x="4249" y="15995"/>
                </a:cubicBezTo>
                <a:cubicBezTo>
                  <a:pt x="4295" y="16016"/>
                  <a:pt x="4343" y="16026"/>
                  <a:pt x="4393" y="16022"/>
                </a:cubicBezTo>
                <a:cubicBezTo>
                  <a:pt x="4586" y="16008"/>
                  <a:pt x="4779" y="16003"/>
                  <a:pt x="4974" y="16012"/>
                </a:cubicBezTo>
                <a:close/>
                <a:moveTo>
                  <a:pt x="2702" y="16397"/>
                </a:moveTo>
                <a:cubicBezTo>
                  <a:pt x="3012" y="16274"/>
                  <a:pt x="2928" y="15806"/>
                  <a:pt x="2582" y="15806"/>
                </a:cubicBezTo>
                <a:cubicBezTo>
                  <a:pt x="2547" y="15808"/>
                  <a:pt x="2511" y="15815"/>
                  <a:pt x="2478" y="15829"/>
                </a:cubicBezTo>
                <a:cubicBezTo>
                  <a:pt x="2274" y="15907"/>
                  <a:pt x="2079" y="15999"/>
                  <a:pt x="1889" y="16102"/>
                </a:cubicBezTo>
                <a:cubicBezTo>
                  <a:pt x="1579" y="16280"/>
                  <a:pt x="1761" y="16747"/>
                  <a:pt x="2111" y="16666"/>
                </a:cubicBezTo>
                <a:cubicBezTo>
                  <a:pt x="2136" y="16659"/>
                  <a:pt x="2159" y="16651"/>
                  <a:pt x="2182" y="16638"/>
                </a:cubicBezTo>
                <a:cubicBezTo>
                  <a:pt x="2350" y="16546"/>
                  <a:pt x="2524" y="16467"/>
                  <a:pt x="2702" y="16397"/>
                </a:cubicBezTo>
                <a:close/>
                <a:moveTo>
                  <a:pt x="1011" y="17760"/>
                </a:moveTo>
                <a:cubicBezTo>
                  <a:pt x="1149" y="17475"/>
                  <a:pt x="824" y="17196"/>
                  <a:pt x="562" y="17372"/>
                </a:cubicBezTo>
                <a:cubicBezTo>
                  <a:pt x="520" y="17401"/>
                  <a:pt x="487" y="17441"/>
                  <a:pt x="464" y="17487"/>
                </a:cubicBezTo>
                <a:cubicBezTo>
                  <a:pt x="367" y="17682"/>
                  <a:pt x="283" y="17883"/>
                  <a:pt x="212" y="18091"/>
                </a:cubicBezTo>
                <a:cubicBezTo>
                  <a:pt x="120" y="18378"/>
                  <a:pt x="449" y="18610"/>
                  <a:pt x="686" y="18430"/>
                </a:cubicBezTo>
                <a:cubicBezTo>
                  <a:pt x="736" y="18392"/>
                  <a:pt x="772" y="18342"/>
                  <a:pt x="791" y="18284"/>
                </a:cubicBezTo>
                <a:cubicBezTo>
                  <a:pt x="853" y="18105"/>
                  <a:pt x="927" y="17929"/>
                  <a:pt x="1011" y="17760"/>
                </a:cubicBezTo>
                <a:close/>
                <a:moveTo>
                  <a:pt x="610" y="19952"/>
                </a:moveTo>
                <a:cubicBezTo>
                  <a:pt x="558" y="19614"/>
                  <a:pt x="86" y="19600"/>
                  <a:pt x="11" y="19929"/>
                </a:cubicBezTo>
                <a:cubicBezTo>
                  <a:pt x="3" y="19964"/>
                  <a:pt x="1" y="20000"/>
                  <a:pt x="7" y="20036"/>
                </a:cubicBezTo>
                <a:cubicBezTo>
                  <a:pt x="34" y="20256"/>
                  <a:pt x="84" y="20474"/>
                  <a:pt x="151" y="20685"/>
                </a:cubicBezTo>
                <a:cubicBezTo>
                  <a:pt x="250" y="20987"/>
                  <a:pt x="703" y="20958"/>
                  <a:pt x="747" y="20622"/>
                </a:cubicBezTo>
                <a:cubicBezTo>
                  <a:pt x="751" y="20578"/>
                  <a:pt x="747" y="20534"/>
                  <a:pt x="732" y="20494"/>
                </a:cubicBezTo>
                <a:cubicBezTo>
                  <a:pt x="675" y="20316"/>
                  <a:pt x="636" y="20136"/>
                  <a:pt x="610" y="19952"/>
                </a:cubicBezTo>
                <a:close/>
                <a:moveTo>
                  <a:pt x="1671" y="21823"/>
                </a:moveTo>
                <a:cubicBezTo>
                  <a:pt x="1405" y="21618"/>
                  <a:pt x="1042" y="21930"/>
                  <a:pt x="1229" y="22232"/>
                </a:cubicBezTo>
                <a:cubicBezTo>
                  <a:pt x="1247" y="22259"/>
                  <a:pt x="1271" y="22284"/>
                  <a:pt x="1296" y="22305"/>
                </a:cubicBezTo>
                <a:cubicBezTo>
                  <a:pt x="1472" y="22441"/>
                  <a:pt x="1658" y="22563"/>
                  <a:pt x="1855" y="22664"/>
                </a:cubicBezTo>
                <a:cubicBezTo>
                  <a:pt x="2147" y="22814"/>
                  <a:pt x="2444" y="22467"/>
                  <a:pt x="2230" y="22198"/>
                </a:cubicBezTo>
                <a:cubicBezTo>
                  <a:pt x="2205" y="22167"/>
                  <a:pt x="2174" y="22142"/>
                  <a:pt x="2138" y="22123"/>
                </a:cubicBezTo>
                <a:cubicBezTo>
                  <a:pt x="1975" y="22037"/>
                  <a:pt x="1818" y="21936"/>
                  <a:pt x="1671" y="21823"/>
                </a:cubicBezTo>
                <a:close/>
                <a:moveTo>
                  <a:pt x="3781" y="22609"/>
                </a:moveTo>
                <a:cubicBezTo>
                  <a:pt x="3614" y="22590"/>
                  <a:pt x="3461" y="22708"/>
                  <a:pt x="3442" y="22875"/>
                </a:cubicBezTo>
                <a:cubicBezTo>
                  <a:pt x="3421" y="23043"/>
                  <a:pt x="3540" y="23196"/>
                  <a:pt x="3708" y="23215"/>
                </a:cubicBezTo>
                <a:cubicBezTo>
                  <a:pt x="3917" y="23242"/>
                  <a:pt x="4129" y="23259"/>
                  <a:pt x="4341" y="23267"/>
                </a:cubicBezTo>
                <a:cubicBezTo>
                  <a:pt x="4668" y="23278"/>
                  <a:pt x="4781" y="22842"/>
                  <a:pt x="4492" y="22691"/>
                </a:cubicBezTo>
                <a:cubicBezTo>
                  <a:pt x="4452" y="22672"/>
                  <a:pt x="4410" y="22659"/>
                  <a:pt x="4366" y="22659"/>
                </a:cubicBezTo>
                <a:cubicBezTo>
                  <a:pt x="4169" y="22649"/>
                  <a:pt x="3976" y="22634"/>
                  <a:pt x="3781" y="22611"/>
                </a:cubicBezTo>
                <a:close/>
                <a:moveTo>
                  <a:pt x="6141" y="22567"/>
                </a:moveTo>
                <a:cubicBezTo>
                  <a:pt x="5973" y="22588"/>
                  <a:pt x="5856" y="22741"/>
                  <a:pt x="5877" y="22909"/>
                </a:cubicBezTo>
                <a:cubicBezTo>
                  <a:pt x="5900" y="23076"/>
                  <a:pt x="6053" y="23194"/>
                  <a:pt x="6221" y="23173"/>
                </a:cubicBezTo>
                <a:lnTo>
                  <a:pt x="6405" y="23148"/>
                </a:lnTo>
                <a:lnTo>
                  <a:pt x="6552" y="23125"/>
                </a:lnTo>
                <a:lnTo>
                  <a:pt x="6696" y="23102"/>
                </a:lnTo>
                <a:lnTo>
                  <a:pt x="6837" y="23079"/>
                </a:lnTo>
                <a:cubicBezTo>
                  <a:pt x="7164" y="23018"/>
                  <a:pt x="7178" y="22555"/>
                  <a:pt x="6847" y="22479"/>
                </a:cubicBezTo>
                <a:cubicBezTo>
                  <a:pt x="6810" y="22471"/>
                  <a:pt x="6770" y="22469"/>
                  <a:pt x="6730" y="22477"/>
                </a:cubicBezTo>
                <a:lnTo>
                  <a:pt x="6596" y="22500"/>
                </a:lnTo>
                <a:lnTo>
                  <a:pt x="6457" y="22521"/>
                </a:lnTo>
                <a:lnTo>
                  <a:pt x="6317" y="22542"/>
                </a:lnTo>
                <a:lnTo>
                  <a:pt x="6141" y="22567"/>
                </a:lnTo>
                <a:close/>
                <a:moveTo>
                  <a:pt x="8455" y="22029"/>
                </a:moveTo>
                <a:cubicBezTo>
                  <a:pt x="8295" y="22085"/>
                  <a:pt x="8212" y="22261"/>
                  <a:pt x="8268" y="22420"/>
                </a:cubicBezTo>
                <a:cubicBezTo>
                  <a:pt x="8325" y="22580"/>
                  <a:pt x="8501" y="22661"/>
                  <a:pt x="8660" y="22605"/>
                </a:cubicBezTo>
                <a:lnTo>
                  <a:pt x="8731" y="22580"/>
                </a:lnTo>
                <a:lnTo>
                  <a:pt x="8859" y="22534"/>
                </a:lnTo>
                <a:lnTo>
                  <a:pt x="8983" y="22485"/>
                </a:lnTo>
                <a:lnTo>
                  <a:pt x="9109" y="22437"/>
                </a:lnTo>
                <a:lnTo>
                  <a:pt x="9247" y="22381"/>
                </a:lnTo>
                <a:cubicBezTo>
                  <a:pt x="9551" y="22249"/>
                  <a:pt x="9461" y="21794"/>
                  <a:pt x="9123" y="21794"/>
                </a:cubicBezTo>
                <a:cubicBezTo>
                  <a:pt x="9083" y="21794"/>
                  <a:pt x="9044" y="21802"/>
                  <a:pt x="9008" y="21819"/>
                </a:cubicBezTo>
                <a:lnTo>
                  <a:pt x="8882" y="21871"/>
                </a:lnTo>
                <a:lnTo>
                  <a:pt x="8765" y="21917"/>
                </a:lnTo>
                <a:lnTo>
                  <a:pt x="8645" y="21961"/>
                </a:lnTo>
                <a:lnTo>
                  <a:pt x="8455" y="22031"/>
                </a:lnTo>
                <a:close/>
                <a:moveTo>
                  <a:pt x="10586" y="20995"/>
                </a:moveTo>
                <a:lnTo>
                  <a:pt x="10722" y="20907"/>
                </a:lnTo>
                <a:lnTo>
                  <a:pt x="10821" y="20842"/>
                </a:lnTo>
                <a:lnTo>
                  <a:pt x="10919" y="20773"/>
                </a:lnTo>
                <a:lnTo>
                  <a:pt x="11076" y="20662"/>
                </a:lnTo>
                <a:cubicBezTo>
                  <a:pt x="11215" y="20564"/>
                  <a:pt x="11405" y="20595"/>
                  <a:pt x="11504" y="20731"/>
                </a:cubicBezTo>
                <a:cubicBezTo>
                  <a:pt x="11602" y="20868"/>
                  <a:pt x="11573" y="21058"/>
                  <a:pt x="11435" y="21159"/>
                </a:cubicBezTo>
                <a:lnTo>
                  <a:pt x="11267" y="21276"/>
                </a:lnTo>
                <a:lnTo>
                  <a:pt x="11162" y="21347"/>
                </a:lnTo>
                <a:lnTo>
                  <a:pt x="11058" y="21419"/>
                </a:lnTo>
                <a:lnTo>
                  <a:pt x="10915" y="21509"/>
                </a:lnTo>
                <a:cubicBezTo>
                  <a:pt x="10888" y="21528"/>
                  <a:pt x="10858" y="21540"/>
                  <a:pt x="10829" y="21549"/>
                </a:cubicBezTo>
                <a:cubicBezTo>
                  <a:pt x="10485" y="21628"/>
                  <a:pt x="10299" y="21188"/>
                  <a:pt x="10586" y="20995"/>
                </a:cubicBezTo>
                <a:close/>
                <a:moveTo>
                  <a:pt x="12443" y="19514"/>
                </a:moveTo>
                <a:cubicBezTo>
                  <a:pt x="12208" y="19748"/>
                  <a:pt x="12460" y="20136"/>
                  <a:pt x="12772" y="20012"/>
                </a:cubicBezTo>
                <a:cubicBezTo>
                  <a:pt x="12810" y="19998"/>
                  <a:pt x="12843" y="19977"/>
                  <a:pt x="12870" y="19948"/>
                </a:cubicBezTo>
                <a:cubicBezTo>
                  <a:pt x="13019" y="19803"/>
                  <a:pt x="13166" y="19654"/>
                  <a:pt x="13306" y="19503"/>
                </a:cubicBezTo>
                <a:cubicBezTo>
                  <a:pt x="13422" y="19380"/>
                  <a:pt x="13415" y="19187"/>
                  <a:pt x="13292" y="19071"/>
                </a:cubicBezTo>
                <a:cubicBezTo>
                  <a:pt x="13168" y="18956"/>
                  <a:pt x="12975" y="18965"/>
                  <a:pt x="12860" y="19088"/>
                </a:cubicBezTo>
                <a:cubicBezTo>
                  <a:pt x="12724" y="19233"/>
                  <a:pt x="12583" y="19375"/>
                  <a:pt x="12441" y="19514"/>
                </a:cubicBezTo>
                <a:close/>
                <a:moveTo>
                  <a:pt x="14008" y="17705"/>
                </a:moveTo>
                <a:cubicBezTo>
                  <a:pt x="13925" y="17841"/>
                  <a:pt x="13960" y="18019"/>
                  <a:pt x="14088" y="18114"/>
                </a:cubicBezTo>
                <a:cubicBezTo>
                  <a:pt x="14218" y="18208"/>
                  <a:pt x="14398" y="18187"/>
                  <a:pt x="14501" y="18066"/>
                </a:cubicBezTo>
                <a:cubicBezTo>
                  <a:pt x="14624" y="17900"/>
                  <a:pt x="14746" y="17732"/>
                  <a:pt x="14863" y="17563"/>
                </a:cubicBezTo>
                <a:cubicBezTo>
                  <a:pt x="15060" y="17267"/>
                  <a:pt x="14696" y="16934"/>
                  <a:pt x="14421" y="17152"/>
                </a:cubicBezTo>
                <a:cubicBezTo>
                  <a:pt x="14398" y="17171"/>
                  <a:pt x="14377" y="17192"/>
                  <a:pt x="14363" y="17215"/>
                </a:cubicBezTo>
                <a:cubicBezTo>
                  <a:pt x="14245" y="17378"/>
                  <a:pt x="14130" y="17542"/>
                  <a:pt x="14008" y="17703"/>
                </a:cubicBezTo>
                <a:close/>
                <a:moveTo>
                  <a:pt x="15343" y="15695"/>
                </a:moveTo>
                <a:cubicBezTo>
                  <a:pt x="15205" y="15928"/>
                  <a:pt x="15415" y="16213"/>
                  <a:pt x="15679" y="16148"/>
                </a:cubicBezTo>
                <a:cubicBezTo>
                  <a:pt x="15758" y="16129"/>
                  <a:pt x="15827" y="16079"/>
                  <a:pt x="15867" y="16008"/>
                </a:cubicBezTo>
                <a:cubicBezTo>
                  <a:pt x="15972" y="15832"/>
                  <a:pt x="16077" y="15653"/>
                  <a:pt x="16180" y="15475"/>
                </a:cubicBezTo>
                <a:cubicBezTo>
                  <a:pt x="16343" y="15192"/>
                  <a:pt x="15999" y="14880"/>
                  <a:pt x="15727" y="15083"/>
                </a:cubicBezTo>
                <a:cubicBezTo>
                  <a:pt x="15695" y="15108"/>
                  <a:pt x="15668" y="15138"/>
                  <a:pt x="15649" y="15173"/>
                </a:cubicBezTo>
                <a:cubicBezTo>
                  <a:pt x="15547" y="15347"/>
                  <a:pt x="15446" y="15521"/>
                  <a:pt x="15343" y="15695"/>
                </a:cubicBezTo>
                <a:close/>
                <a:moveTo>
                  <a:pt x="16521" y="13574"/>
                </a:moveTo>
                <a:cubicBezTo>
                  <a:pt x="16372" y="13862"/>
                  <a:pt x="16720" y="14163"/>
                  <a:pt x="16991" y="13947"/>
                </a:cubicBezTo>
                <a:cubicBezTo>
                  <a:pt x="17020" y="13922"/>
                  <a:pt x="17045" y="13891"/>
                  <a:pt x="17064" y="13855"/>
                </a:cubicBezTo>
                <a:cubicBezTo>
                  <a:pt x="17158" y="13675"/>
                  <a:pt x="17253" y="13495"/>
                  <a:pt x="17347" y="13312"/>
                </a:cubicBezTo>
                <a:cubicBezTo>
                  <a:pt x="17489" y="13032"/>
                  <a:pt x="17160" y="12734"/>
                  <a:pt x="16888" y="12931"/>
                </a:cubicBezTo>
                <a:cubicBezTo>
                  <a:pt x="16852" y="12958"/>
                  <a:pt x="16823" y="12994"/>
                  <a:pt x="16802" y="13034"/>
                </a:cubicBezTo>
                <a:cubicBezTo>
                  <a:pt x="16710" y="13214"/>
                  <a:pt x="16615" y="13394"/>
                  <a:pt x="16521" y="13574"/>
                </a:cubicBezTo>
                <a:close/>
                <a:moveTo>
                  <a:pt x="17626" y="11399"/>
                </a:moveTo>
                <a:cubicBezTo>
                  <a:pt x="17546" y="11552"/>
                  <a:pt x="17605" y="11739"/>
                  <a:pt x="17760" y="11816"/>
                </a:cubicBezTo>
                <a:cubicBezTo>
                  <a:pt x="17913" y="11892"/>
                  <a:pt x="18099" y="11827"/>
                  <a:pt x="18173" y="11671"/>
                </a:cubicBezTo>
                <a:lnTo>
                  <a:pt x="18445" y="11127"/>
                </a:lnTo>
                <a:cubicBezTo>
                  <a:pt x="18602" y="10800"/>
                  <a:pt x="18170" y="10515"/>
                  <a:pt x="17932" y="10800"/>
                </a:cubicBezTo>
                <a:cubicBezTo>
                  <a:pt x="17919" y="10816"/>
                  <a:pt x="17908" y="10835"/>
                  <a:pt x="17898" y="10852"/>
                </a:cubicBezTo>
                <a:lnTo>
                  <a:pt x="17626" y="11399"/>
                </a:lnTo>
                <a:close/>
                <a:moveTo>
                  <a:pt x="18730" y="9213"/>
                </a:moveTo>
                <a:cubicBezTo>
                  <a:pt x="18575" y="9511"/>
                  <a:pt x="18948" y="9806"/>
                  <a:pt x="19204" y="9584"/>
                </a:cubicBezTo>
                <a:cubicBezTo>
                  <a:pt x="19231" y="9559"/>
                  <a:pt x="19254" y="9530"/>
                  <a:pt x="19271" y="9496"/>
                </a:cubicBezTo>
                <a:cubicBezTo>
                  <a:pt x="19365" y="9316"/>
                  <a:pt x="19459" y="9136"/>
                  <a:pt x="19554" y="8958"/>
                </a:cubicBezTo>
                <a:cubicBezTo>
                  <a:pt x="19715" y="8645"/>
                  <a:pt x="19315" y="8350"/>
                  <a:pt x="19063" y="8601"/>
                </a:cubicBezTo>
                <a:cubicBezTo>
                  <a:pt x="19044" y="8622"/>
                  <a:pt x="19028" y="8645"/>
                  <a:pt x="19015" y="8670"/>
                </a:cubicBezTo>
                <a:cubicBezTo>
                  <a:pt x="18919" y="8851"/>
                  <a:pt x="18824" y="9033"/>
                  <a:pt x="18730" y="9213"/>
                </a:cubicBezTo>
                <a:close/>
                <a:moveTo>
                  <a:pt x="19910" y="7055"/>
                </a:moveTo>
                <a:cubicBezTo>
                  <a:pt x="19822" y="7201"/>
                  <a:pt x="19870" y="7390"/>
                  <a:pt x="20017" y="7476"/>
                </a:cubicBezTo>
                <a:cubicBezTo>
                  <a:pt x="20163" y="7562"/>
                  <a:pt x="20352" y="7514"/>
                  <a:pt x="20436" y="7365"/>
                </a:cubicBezTo>
                <a:cubicBezTo>
                  <a:pt x="20539" y="7191"/>
                  <a:pt x="20643" y="7019"/>
                  <a:pt x="20748" y="6847"/>
                </a:cubicBezTo>
                <a:cubicBezTo>
                  <a:pt x="20920" y="6560"/>
                  <a:pt x="20574" y="6239"/>
                  <a:pt x="20300" y="6445"/>
                </a:cubicBezTo>
                <a:cubicBezTo>
                  <a:pt x="20270" y="6468"/>
                  <a:pt x="20245" y="6495"/>
                  <a:pt x="20226" y="6526"/>
                </a:cubicBezTo>
                <a:cubicBezTo>
                  <a:pt x="20119" y="6703"/>
                  <a:pt x="20015" y="6879"/>
                  <a:pt x="19910" y="7055"/>
                </a:cubicBezTo>
                <a:close/>
                <a:moveTo>
                  <a:pt x="21249" y="4980"/>
                </a:moveTo>
                <a:cubicBezTo>
                  <a:pt x="21056" y="5244"/>
                  <a:pt x="21371" y="5596"/>
                  <a:pt x="21662" y="5416"/>
                </a:cubicBezTo>
                <a:cubicBezTo>
                  <a:pt x="21693" y="5395"/>
                  <a:pt x="21723" y="5368"/>
                  <a:pt x="21744" y="5336"/>
                </a:cubicBezTo>
                <a:cubicBezTo>
                  <a:pt x="21861" y="5175"/>
                  <a:pt x="21983" y="5013"/>
                  <a:pt x="22104" y="4854"/>
                </a:cubicBezTo>
                <a:cubicBezTo>
                  <a:pt x="22207" y="4720"/>
                  <a:pt x="22182" y="4527"/>
                  <a:pt x="22048" y="4424"/>
                </a:cubicBezTo>
                <a:cubicBezTo>
                  <a:pt x="21913" y="4322"/>
                  <a:pt x="21723" y="4347"/>
                  <a:pt x="21618" y="4481"/>
                </a:cubicBezTo>
                <a:cubicBezTo>
                  <a:pt x="21494" y="4645"/>
                  <a:pt x="21371" y="4812"/>
                  <a:pt x="21249" y="4980"/>
                </a:cubicBezTo>
                <a:close/>
                <a:moveTo>
                  <a:pt x="22836" y="3064"/>
                </a:moveTo>
                <a:cubicBezTo>
                  <a:pt x="22595" y="3316"/>
                  <a:pt x="22892" y="3716"/>
                  <a:pt x="23209" y="3540"/>
                </a:cubicBezTo>
                <a:cubicBezTo>
                  <a:pt x="23232" y="3528"/>
                  <a:pt x="23255" y="3511"/>
                  <a:pt x="23274" y="3490"/>
                </a:cubicBezTo>
                <a:cubicBezTo>
                  <a:pt x="23412" y="3347"/>
                  <a:pt x="23552" y="3207"/>
                  <a:pt x="23697" y="3071"/>
                </a:cubicBezTo>
                <a:cubicBezTo>
                  <a:pt x="23735" y="3037"/>
                  <a:pt x="23762" y="2993"/>
                  <a:pt x="23779" y="2945"/>
                </a:cubicBezTo>
                <a:cubicBezTo>
                  <a:pt x="23875" y="2645"/>
                  <a:pt x="23512" y="2410"/>
                  <a:pt x="23280" y="2626"/>
                </a:cubicBezTo>
                <a:cubicBezTo>
                  <a:pt x="23129" y="2769"/>
                  <a:pt x="22980" y="2916"/>
                  <a:pt x="22836" y="3066"/>
                </a:cubicBezTo>
                <a:close/>
                <a:moveTo>
                  <a:pt x="24734" y="1436"/>
                </a:moveTo>
                <a:cubicBezTo>
                  <a:pt x="24483" y="1604"/>
                  <a:pt x="24611" y="2004"/>
                  <a:pt x="24912" y="1996"/>
                </a:cubicBezTo>
                <a:cubicBezTo>
                  <a:pt x="24971" y="1993"/>
                  <a:pt x="25030" y="1975"/>
                  <a:pt x="25078" y="1943"/>
                </a:cubicBezTo>
                <a:lnTo>
                  <a:pt x="25258" y="1819"/>
                </a:lnTo>
                <a:lnTo>
                  <a:pt x="25359" y="1752"/>
                </a:lnTo>
                <a:lnTo>
                  <a:pt x="25461" y="1687"/>
                </a:lnTo>
                <a:lnTo>
                  <a:pt x="25575" y="1616"/>
                </a:lnTo>
                <a:cubicBezTo>
                  <a:pt x="25851" y="1449"/>
                  <a:pt x="25711" y="1019"/>
                  <a:pt x="25382" y="1052"/>
                </a:cubicBezTo>
                <a:cubicBezTo>
                  <a:pt x="25338" y="1057"/>
                  <a:pt x="25296" y="1071"/>
                  <a:pt x="25258" y="1094"/>
                </a:cubicBezTo>
                <a:lnTo>
                  <a:pt x="25135" y="1172"/>
                </a:lnTo>
                <a:lnTo>
                  <a:pt x="25026" y="1243"/>
                </a:lnTo>
                <a:lnTo>
                  <a:pt x="24919" y="1312"/>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 name="Google Shape;701;p34"/>
          <p:cNvSpPr/>
          <p:nvPr/>
        </p:nvSpPr>
        <p:spPr>
          <a:xfrm>
            <a:off x="7711262" y="4152963"/>
            <a:ext cx="1439029" cy="741171"/>
          </a:xfrm>
          <a:custGeom>
            <a:rect b="b" l="l" r="r" t="t"/>
            <a:pathLst>
              <a:path extrusionOk="0" h="25753" w="50001">
                <a:moveTo>
                  <a:pt x="631" y="16486"/>
                </a:moveTo>
                <a:cubicBezTo>
                  <a:pt x="390" y="16253"/>
                  <a:pt x="1" y="16525"/>
                  <a:pt x="145" y="16838"/>
                </a:cubicBezTo>
                <a:cubicBezTo>
                  <a:pt x="160" y="16871"/>
                  <a:pt x="183" y="16901"/>
                  <a:pt x="208" y="16926"/>
                </a:cubicBezTo>
                <a:lnTo>
                  <a:pt x="380" y="17089"/>
                </a:lnTo>
                <a:lnTo>
                  <a:pt x="552" y="17251"/>
                </a:lnTo>
                <a:lnTo>
                  <a:pt x="657" y="17347"/>
                </a:lnTo>
                <a:cubicBezTo>
                  <a:pt x="912" y="17584"/>
                  <a:pt x="1300" y="17278"/>
                  <a:pt x="1130" y="16972"/>
                </a:cubicBezTo>
                <a:cubicBezTo>
                  <a:pt x="1113" y="16945"/>
                  <a:pt x="1095" y="16922"/>
                  <a:pt x="1071" y="16901"/>
                </a:cubicBezTo>
                <a:lnTo>
                  <a:pt x="967" y="16804"/>
                </a:lnTo>
                <a:lnTo>
                  <a:pt x="799" y="16645"/>
                </a:lnTo>
                <a:lnTo>
                  <a:pt x="631" y="16486"/>
                </a:lnTo>
                <a:close/>
                <a:moveTo>
                  <a:pt x="49749" y="4226"/>
                </a:moveTo>
                <a:cubicBezTo>
                  <a:pt x="50000" y="4006"/>
                  <a:pt x="49768" y="3595"/>
                  <a:pt x="49445" y="3706"/>
                </a:cubicBezTo>
                <a:cubicBezTo>
                  <a:pt x="49409" y="3721"/>
                  <a:pt x="49378" y="3739"/>
                  <a:pt x="49349" y="3763"/>
                </a:cubicBezTo>
                <a:cubicBezTo>
                  <a:pt x="49219" y="3876"/>
                  <a:pt x="49087" y="3985"/>
                  <a:pt x="48950" y="4094"/>
                </a:cubicBezTo>
                <a:cubicBezTo>
                  <a:pt x="48697" y="4297"/>
                  <a:pt x="48892" y="4706"/>
                  <a:pt x="49212" y="4630"/>
                </a:cubicBezTo>
                <a:cubicBezTo>
                  <a:pt x="49254" y="4618"/>
                  <a:pt x="49294" y="4599"/>
                  <a:pt x="49328" y="4574"/>
                </a:cubicBezTo>
                <a:cubicBezTo>
                  <a:pt x="49470" y="4460"/>
                  <a:pt x="49611" y="4343"/>
                  <a:pt x="49747" y="4226"/>
                </a:cubicBezTo>
                <a:close/>
                <a:moveTo>
                  <a:pt x="47787" y="5634"/>
                </a:moveTo>
                <a:cubicBezTo>
                  <a:pt x="48072" y="5460"/>
                  <a:pt x="47917" y="5024"/>
                  <a:pt x="47588" y="5068"/>
                </a:cubicBezTo>
                <a:cubicBezTo>
                  <a:pt x="47548" y="5074"/>
                  <a:pt x="47511" y="5087"/>
                  <a:pt x="47475" y="5108"/>
                </a:cubicBezTo>
                <a:cubicBezTo>
                  <a:pt x="47305" y="5211"/>
                  <a:pt x="47129" y="5307"/>
                  <a:pt x="46955" y="5401"/>
                </a:cubicBezTo>
                <a:cubicBezTo>
                  <a:pt x="46668" y="5556"/>
                  <a:pt x="46790" y="5999"/>
                  <a:pt x="47123" y="5976"/>
                </a:cubicBezTo>
                <a:cubicBezTo>
                  <a:pt x="47165" y="5974"/>
                  <a:pt x="47207" y="5961"/>
                  <a:pt x="47244" y="5940"/>
                </a:cubicBezTo>
                <a:cubicBezTo>
                  <a:pt x="47427" y="5841"/>
                  <a:pt x="47609" y="5739"/>
                  <a:pt x="47787" y="5634"/>
                </a:cubicBezTo>
                <a:close/>
                <a:moveTo>
                  <a:pt x="45547" y="6724"/>
                </a:moveTo>
                <a:cubicBezTo>
                  <a:pt x="45857" y="6600"/>
                  <a:pt x="45775" y="6143"/>
                  <a:pt x="45442" y="6133"/>
                </a:cubicBezTo>
                <a:cubicBezTo>
                  <a:pt x="45402" y="6133"/>
                  <a:pt x="45363" y="6139"/>
                  <a:pt x="45325" y="6154"/>
                </a:cubicBezTo>
                <a:cubicBezTo>
                  <a:pt x="45138" y="6227"/>
                  <a:pt x="44952" y="6294"/>
                  <a:pt x="44763" y="6359"/>
                </a:cubicBezTo>
                <a:cubicBezTo>
                  <a:pt x="44510" y="6443"/>
                  <a:pt x="44482" y="6801"/>
                  <a:pt x="44725" y="6923"/>
                </a:cubicBezTo>
                <a:cubicBezTo>
                  <a:pt x="44799" y="6958"/>
                  <a:pt x="44883" y="6965"/>
                  <a:pt x="44960" y="6938"/>
                </a:cubicBezTo>
                <a:cubicBezTo>
                  <a:pt x="45157" y="6870"/>
                  <a:pt x="45352" y="6799"/>
                  <a:pt x="45547" y="6724"/>
                </a:cubicBezTo>
                <a:close/>
                <a:moveTo>
                  <a:pt x="43164" y="7443"/>
                </a:moveTo>
                <a:cubicBezTo>
                  <a:pt x="43483" y="7373"/>
                  <a:pt x="43487" y="6910"/>
                  <a:pt x="43152" y="6843"/>
                </a:cubicBezTo>
                <a:cubicBezTo>
                  <a:pt x="43112" y="6837"/>
                  <a:pt x="43072" y="6837"/>
                  <a:pt x="43034" y="6845"/>
                </a:cubicBezTo>
                <a:cubicBezTo>
                  <a:pt x="42839" y="6889"/>
                  <a:pt x="42642" y="6927"/>
                  <a:pt x="42447" y="6961"/>
                </a:cubicBezTo>
                <a:cubicBezTo>
                  <a:pt x="42280" y="6990"/>
                  <a:pt x="42169" y="7149"/>
                  <a:pt x="42198" y="7315"/>
                </a:cubicBezTo>
                <a:cubicBezTo>
                  <a:pt x="42227" y="7482"/>
                  <a:pt x="42385" y="7594"/>
                  <a:pt x="42552" y="7564"/>
                </a:cubicBezTo>
                <a:cubicBezTo>
                  <a:pt x="42758" y="7529"/>
                  <a:pt x="42961" y="7489"/>
                  <a:pt x="43164" y="7443"/>
                </a:cubicBezTo>
                <a:close/>
                <a:moveTo>
                  <a:pt x="40693" y="7772"/>
                </a:moveTo>
                <a:cubicBezTo>
                  <a:pt x="40985" y="7763"/>
                  <a:pt x="41098" y="7371"/>
                  <a:pt x="40842" y="7208"/>
                </a:cubicBezTo>
                <a:cubicBezTo>
                  <a:pt x="40790" y="7174"/>
                  <a:pt x="40729" y="7158"/>
                  <a:pt x="40666" y="7162"/>
                </a:cubicBezTo>
                <a:cubicBezTo>
                  <a:pt x="40467" y="7170"/>
                  <a:pt x="40270" y="7174"/>
                  <a:pt x="40071" y="7174"/>
                </a:cubicBezTo>
                <a:cubicBezTo>
                  <a:pt x="39729" y="7174"/>
                  <a:pt x="39639" y="7654"/>
                  <a:pt x="39977" y="7772"/>
                </a:cubicBezTo>
                <a:cubicBezTo>
                  <a:pt x="40006" y="7780"/>
                  <a:pt x="40035" y="7784"/>
                  <a:pt x="40067" y="7784"/>
                </a:cubicBezTo>
                <a:cubicBezTo>
                  <a:pt x="40276" y="7784"/>
                  <a:pt x="40484" y="7780"/>
                  <a:pt x="40693" y="7772"/>
                </a:cubicBezTo>
                <a:close/>
                <a:moveTo>
                  <a:pt x="38189" y="7619"/>
                </a:moveTo>
                <a:cubicBezTo>
                  <a:pt x="38518" y="7682"/>
                  <a:pt x="38696" y="7239"/>
                  <a:pt x="38401" y="7055"/>
                </a:cubicBezTo>
                <a:cubicBezTo>
                  <a:pt x="38369" y="7038"/>
                  <a:pt x="38338" y="7026"/>
                  <a:pt x="38302" y="7019"/>
                </a:cubicBezTo>
                <a:cubicBezTo>
                  <a:pt x="38111" y="6984"/>
                  <a:pt x="37919" y="6940"/>
                  <a:pt x="37730" y="6891"/>
                </a:cubicBezTo>
                <a:cubicBezTo>
                  <a:pt x="37384" y="6801"/>
                  <a:pt x="37191" y="7269"/>
                  <a:pt x="37497" y="7449"/>
                </a:cubicBezTo>
                <a:cubicBezTo>
                  <a:pt x="37520" y="7461"/>
                  <a:pt x="37543" y="7472"/>
                  <a:pt x="37569" y="7480"/>
                </a:cubicBezTo>
                <a:cubicBezTo>
                  <a:pt x="37772" y="7535"/>
                  <a:pt x="37981" y="7581"/>
                  <a:pt x="38189" y="7619"/>
                </a:cubicBezTo>
                <a:close/>
                <a:moveTo>
                  <a:pt x="35806" y="6673"/>
                </a:moveTo>
                <a:cubicBezTo>
                  <a:pt x="35942" y="6768"/>
                  <a:pt x="36129" y="6741"/>
                  <a:pt x="36227" y="6609"/>
                </a:cubicBezTo>
                <a:cubicBezTo>
                  <a:pt x="36328" y="6476"/>
                  <a:pt x="36305" y="6290"/>
                  <a:pt x="36177" y="6185"/>
                </a:cubicBezTo>
                <a:cubicBezTo>
                  <a:pt x="36028" y="6078"/>
                  <a:pt x="35892" y="5955"/>
                  <a:pt x="35768" y="5818"/>
                </a:cubicBezTo>
                <a:cubicBezTo>
                  <a:pt x="35657" y="5691"/>
                  <a:pt x="35462" y="5676"/>
                  <a:pt x="35337" y="5789"/>
                </a:cubicBezTo>
                <a:cubicBezTo>
                  <a:pt x="35209" y="5900"/>
                  <a:pt x="35196" y="6095"/>
                  <a:pt x="35309" y="6223"/>
                </a:cubicBezTo>
                <a:cubicBezTo>
                  <a:pt x="35460" y="6388"/>
                  <a:pt x="35628" y="6539"/>
                  <a:pt x="35808" y="6673"/>
                </a:cubicBezTo>
                <a:close/>
                <a:moveTo>
                  <a:pt x="34658" y="4312"/>
                </a:moveTo>
                <a:cubicBezTo>
                  <a:pt x="34641" y="4481"/>
                  <a:pt x="34769" y="4632"/>
                  <a:pt x="34938" y="4645"/>
                </a:cubicBezTo>
                <a:cubicBezTo>
                  <a:pt x="35110" y="4657"/>
                  <a:pt x="35257" y="4527"/>
                  <a:pt x="35267" y="4358"/>
                </a:cubicBezTo>
                <a:cubicBezTo>
                  <a:pt x="35278" y="4175"/>
                  <a:pt x="35311" y="3995"/>
                  <a:pt x="35362" y="3819"/>
                </a:cubicBezTo>
                <a:cubicBezTo>
                  <a:pt x="35406" y="3658"/>
                  <a:pt x="35314" y="3492"/>
                  <a:pt x="35152" y="3444"/>
                </a:cubicBezTo>
                <a:cubicBezTo>
                  <a:pt x="34993" y="3398"/>
                  <a:pt x="34823" y="3488"/>
                  <a:pt x="34775" y="3647"/>
                </a:cubicBezTo>
                <a:cubicBezTo>
                  <a:pt x="34762" y="3693"/>
                  <a:pt x="34748" y="3742"/>
                  <a:pt x="34737" y="3790"/>
                </a:cubicBezTo>
                <a:lnTo>
                  <a:pt x="34710" y="3918"/>
                </a:lnTo>
                <a:lnTo>
                  <a:pt x="34699" y="3980"/>
                </a:lnTo>
                <a:lnTo>
                  <a:pt x="34679" y="4106"/>
                </a:lnTo>
                <a:lnTo>
                  <a:pt x="34670" y="4169"/>
                </a:lnTo>
                <a:cubicBezTo>
                  <a:pt x="34666" y="4215"/>
                  <a:pt x="34662" y="4263"/>
                  <a:pt x="34658" y="4312"/>
                </a:cubicBezTo>
                <a:close/>
                <a:moveTo>
                  <a:pt x="35649" y="1927"/>
                </a:moveTo>
                <a:cubicBezTo>
                  <a:pt x="35460" y="2184"/>
                  <a:pt x="35743" y="2530"/>
                  <a:pt x="36045" y="2373"/>
                </a:cubicBezTo>
                <a:cubicBezTo>
                  <a:pt x="36083" y="2352"/>
                  <a:pt x="36116" y="2323"/>
                  <a:pt x="36141" y="2287"/>
                </a:cubicBezTo>
                <a:cubicBezTo>
                  <a:pt x="36257" y="2128"/>
                  <a:pt x="36376" y="1971"/>
                  <a:pt x="36502" y="1820"/>
                </a:cubicBezTo>
                <a:cubicBezTo>
                  <a:pt x="36611" y="1690"/>
                  <a:pt x="36594" y="1497"/>
                  <a:pt x="36464" y="1390"/>
                </a:cubicBezTo>
                <a:cubicBezTo>
                  <a:pt x="36334" y="1281"/>
                  <a:pt x="36143" y="1298"/>
                  <a:pt x="36034" y="1428"/>
                </a:cubicBezTo>
                <a:cubicBezTo>
                  <a:pt x="35898" y="1589"/>
                  <a:pt x="35772" y="1755"/>
                  <a:pt x="35649" y="1925"/>
                </a:cubicBezTo>
                <a:close/>
                <a:moveTo>
                  <a:pt x="37550" y="189"/>
                </a:moveTo>
                <a:cubicBezTo>
                  <a:pt x="37244" y="321"/>
                  <a:pt x="37340" y="787"/>
                  <a:pt x="37686" y="774"/>
                </a:cubicBezTo>
                <a:cubicBezTo>
                  <a:pt x="37722" y="772"/>
                  <a:pt x="37757" y="764"/>
                  <a:pt x="37791" y="751"/>
                </a:cubicBezTo>
                <a:cubicBezTo>
                  <a:pt x="37946" y="682"/>
                  <a:pt x="38111" y="638"/>
                  <a:pt x="38279" y="623"/>
                </a:cubicBezTo>
                <a:cubicBezTo>
                  <a:pt x="38449" y="611"/>
                  <a:pt x="38577" y="466"/>
                  <a:pt x="38564" y="298"/>
                </a:cubicBezTo>
                <a:cubicBezTo>
                  <a:pt x="38554" y="129"/>
                  <a:pt x="38409" y="1"/>
                  <a:pt x="38239" y="13"/>
                </a:cubicBezTo>
                <a:cubicBezTo>
                  <a:pt x="38002" y="32"/>
                  <a:pt x="37768" y="91"/>
                  <a:pt x="37550" y="189"/>
                </a:cubicBezTo>
                <a:close/>
                <a:moveTo>
                  <a:pt x="40081" y="873"/>
                </a:moveTo>
                <a:cubicBezTo>
                  <a:pt x="39968" y="749"/>
                  <a:pt x="39773" y="738"/>
                  <a:pt x="39650" y="852"/>
                </a:cubicBezTo>
                <a:cubicBezTo>
                  <a:pt x="39524" y="965"/>
                  <a:pt x="39515" y="1158"/>
                  <a:pt x="39629" y="1283"/>
                </a:cubicBezTo>
                <a:cubicBezTo>
                  <a:pt x="39754" y="1424"/>
                  <a:pt x="39872" y="1572"/>
                  <a:pt x="39981" y="1730"/>
                </a:cubicBezTo>
                <a:cubicBezTo>
                  <a:pt x="40077" y="1864"/>
                  <a:pt x="40264" y="1897"/>
                  <a:pt x="40400" y="1803"/>
                </a:cubicBezTo>
                <a:cubicBezTo>
                  <a:pt x="40536" y="1711"/>
                  <a:pt x="40574" y="1524"/>
                  <a:pt x="40486" y="1386"/>
                </a:cubicBezTo>
                <a:cubicBezTo>
                  <a:pt x="40362" y="1206"/>
                  <a:pt x="40228" y="1034"/>
                  <a:pt x="40081" y="873"/>
                </a:cubicBezTo>
                <a:close/>
                <a:moveTo>
                  <a:pt x="41349" y="3077"/>
                </a:moveTo>
                <a:cubicBezTo>
                  <a:pt x="41286" y="2922"/>
                  <a:pt x="41110" y="2847"/>
                  <a:pt x="40955" y="2905"/>
                </a:cubicBezTo>
                <a:cubicBezTo>
                  <a:pt x="40800" y="2966"/>
                  <a:pt x="40720" y="3140"/>
                  <a:pt x="40777" y="3297"/>
                </a:cubicBezTo>
                <a:cubicBezTo>
                  <a:pt x="40850" y="3482"/>
                  <a:pt x="40915" y="3668"/>
                  <a:pt x="40980" y="3857"/>
                </a:cubicBezTo>
                <a:cubicBezTo>
                  <a:pt x="41077" y="4154"/>
                  <a:pt x="41517" y="4131"/>
                  <a:pt x="41571" y="3804"/>
                </a:cubicBezTo>
                <a:cubicBezTo>
                  <a:pt x="41580" y="3758"/>
                  <a:pt x="41573" y="3710"/>
                  <a:pt x="41559" y="3666"/>
                </a:cubicBezTo>
                <a:cubicBezTo>
                  <a:pt x="41494" y="3469"/>
                  <a:pt x="41425" y="3274"/>
                  <a:pt x="41349" y="3077"/>
                </a:cubicBezTo>
                <a:close/>
                <a:moveTo>
                  <a:pt x="42028" y="5479"/>
                </a:moveTo>
                <a:cubicBezTo>
                  <a:pt x="41997" y="5313"/>
                  <a:pt x="41838" y="5204"/>
                  <a:pt x="41672" y="5234"/>
                </a:cubicBezTo>
                <a:cubicBezTo>
                  <a:pt x="41506" y="5265"/>
                  <a:pt x="41397" y="5424"/>
                  <a:pt x="41429" y="5590"/>
                </a:cubicBezTo>
                <a:cubicBezTo>
                  <a:pt x="41458" y="5758"/>
                  <a:pt x="41485" y="5927"/>
                  <a:pt x="41515" y="6095"/>
                </a:cubicBezTo>
                <a:lnTo>
                  <a:pt x="41527" y="6181"/>
                </a:lnTo>
                <a:cubicBezTo>
                  <a:pt x="41582" y="6531"/>
                  <a:pt x="42087" y="6529"/>
                  <a:pt x="42133" y="6171"/>
                </a:cubicBezTo>
                <a:cubicBezTo>
                  <a:pt x="42135" y="6143"/>
                  <a:pt x="42135" y="6118"/>
                  <a:pt x="42133" y="6093"/>
                </a:cubicBezTo>
                <a:lnTo>
                  <a:pt x="42118" y="6001"/>
                </a:lnTo>
                <a:cubicBezTo>
                  <a:pt x="42091" y="5827"/>
                  <a:pt x="42062" y="5653"/>
                  <a:pt x="42030" y="5479"/>
                </a:cubicBezTo>
                <a:close/>
                <a:moveTo>
                  <a:pt x="42343" y="7937"/>
                </a:moveTo>
                <a:lnTo>
                  <a:pt x="42355" y="8096"/>
                </a:lnTo>
                <a:lnTo>
                  <a:pt x="42370" y="8350"/>
                </a:lnTo>
                <a:lnTo>
                  <a:pt x="42380" y="8553"/>
                </a:lnTo>
                <a:cubicBezTo>
                  <a:pt x="42382" y="8589"/>
                  <a:pt x="42378" y="8627"/>
                  <a:pt x="42366" y="8660"/>
                </a:cubicBezTo>
                <a:cubicBezTo>
                  <a:pt x="42255" y="8983"/>
                  <a:pt x="41789" y="8920"/>
                  <a:pt x="41770" y="8581"/>
                </a:cubicBezTo>
                <a:lnTo>
                  <a:pt x="41760" y="8384"/>
                </a:lnTo>
                <a:lnTo>
                  <a:pt x="41745" y="8136"/>
                </a:lnTo>
                <a:lnTo>
                  <a:pt x="41733" y="7977"/>
                </a:lnTo>
                <a:cubicBezTo>
                  <a:pt x="41718" y="7807"/>
                  <a:pt x="41846" y="7656"/>
                  <a:pt x="42018" y="7646"/>
                </a:cubicBezTo>
                <a:cubicBezTo>
                  <a:pt x="42188" y="7633"/>
                  <a:pt x="42334" y="7765"/>
                  <a:pt x="42343" y="7937"/>
                </a:cubicBezTo>
                <a:close/>
                <a:moveTo>
                  <a:pt x="42382" y="10414"/>
                </a:moveTo>
                <a:cubicBezTo>
                  <a:pt x="42389" y="10303"/>
                  <a:pt x="42334" y="10198"/>
                  <a:pt x="42240" y="10140"/>
                </a:cubicBezTo>
                <a:cubicBezTo>
                  <a:pt x="42041" y="10018"/>
                  <a:pt x="41785" y="10152"/>
                  <a:pt x="41773" y="10383"/>
                </a:cubicBezTo>
                <a:lnTo>
                  <a:pt x="41766" y="10515"/>
                </a:lnTo>
                <a:lnTo>
                  <a:pt x="41754" y="10741"/>
                </a:lnTo>
                <a:lnTo>
                  <a:pt x="41737" y="10980"/>
                </a:lnTo>
                <a:cubicBezTo>
                  <a:pt x="41705" y="11307"/>
                  <a:pt x="42154" y="11454"/>
                  <a:pt x="42317" y="11137"/>
                </a:cubicBezTo>
                <a:cubicBezTo>
                  <a:pt x="42332" y="11106"/>
                  <a:pt x="42343" y="11070"/>
                  <a:pt x="42345" y="11035"/>
                </a:cubicBezTo>
                <a:lnTo>
                  <a:pt x="42364" y="10779"/>
                </a:lnTo>
                <a:lnTo>
                  <a:pt x="42378" y="10546"/>
                </a:lnTo>
                <a:lnTo>
                  <a:pt x="42382" y="10414"/>
                </a:lnTo>
                <a:close/>
                <a:moveTo>
                  <a:pt x="42099" y="12883"/>
                </a:moveTo>
                <a:cubicBezTo>
                  <a:pt x="42167" y="12529"/>
                  <a:pt x="41670" y="12368"/>
                  <a:pt x="41519" y="12705"/>
                </a:cubicBezTo>
                <a:cubicBezTo>
                  <a:pt x="41511" y="12726"/>
                  <a:pt x="41504" y="12745"/>
                  <a:pt x="41500" y="12766"/>
                </a:cubicBezTo>
                <a:lnTo>
                  <a:pt x="41473" y="12908"/>
                </a:lnTo>
                <a:lnTo>
                  <a:pt x="41431" y="13116"/>
                </a:lnTo>
                <a:lnTo>
                  <a:pt x="41379" y="13350"/>
                </a:lnTo>
                <a:cubicBezTo>
                  <a:pt x="41303" y="13638"/>
                  <a:pt x="41657" y="13851"/>
                  <a:pt x="41877" y="13652"/>
                </a:cubicBezTo>
                <a:cubicBezTo>
                  <a:pt x="41923" y="13610"/>
                  <a:pt x="41957" y="13556"/>
                  <a:pt x="41972" y="13495"/>
                </a:cubicBezTo>
                <a:lnTo>
                  <a:pt x="42026" y="13244"/>
                </a:lnTo>
                <a:lnTo>
                  <a:pt x="42072" y="13028"/>
                </a:lnTo>
                <a:lnTo>
                  <a:pt x="42097" y="12883"/>
                </a:lnTo>
                <a:close/>
                <a:moveTo>
                  <a:pt x="41441" y="15285"/>
                </a:moveTo>
                <a:cubicBezTo>
                  <a:pt x="41557" y="14975"/>
                  <a:pt x="41159" y="14721"/>
                  <a:pt x="40924" y="14979"/>
                </a:cubicBezTo>
                <a:cubicBezTo>
                  <a:pt x="40901" y="15008"/>
                  <a:pt x="40882" y="15040"/>
                  <a:pt x="40869" y="15073"/>
                </a:cubicBezTo>
                <a:lnTo>
                  <a:pt x="40798" y="15262"/>
                </a:lnTo>
                <a:lnTo>
                  <a:pt x="40727" y="15446"/>
                </a:lnTo>
                <a:lnTo>
                  <a:pt x="40651" y="15626"/>
                </a:lnTo>
                <a:cubicBezTo>
                  <a:pt x="40523" y="15928"/>
                  <a:pt x="40903" y="16199"/>
                  <a:pt x="41148" y="15964"/>
                </a:cubicBezTo>
                <a:cubicBezTo>
                  <a:pt x="41175" y="15937"/>
                  <a:pt x="41198" y="15903"/>
                  <a:pt x="41213" y="15867"/>
                </a:cubicBezTo>
                <a:lnTo>
                  <a:pt x="41295" y="15670"/>
                </a:lnTo>
                <a:lnTo>
                  <a:pt x="41368" y="15480"/>
                </a:lnTo>
                <a:lnTo>
                  <a:pt x="41441" y="15283"/>
                </a:lnTo>
                <a:close/>
                <a:moveTo>
                  <a:pt x="41213" y="15870"/>
                </a:moveTo>
                <a:lnTo>
                  <a:pt x="40653" y="15626"/>
                </a:lnTo>
                <a:close/>
                <a:moveTo>
                  <a:pt x="40383" y="17546"/>
                </a:moveTo>
                <a:cubicBezTo>
                  <a:pt x="40555" y="17242"/>
                  <a:pt x="40184" y="16938"/>
                  <a:pt x="39924" y="17156"/>
                </a:cubicBezTo>
                <a:cubicBezTo>
                  <a:pt x="39897" y="17177"/>
                  <a:pt x="39876" y="17204"/>
                  <a:pt x="39859" y="17234"/>
                </a:cubicBezTo>
                <a:lnTo>
                  <a:pt x="39788" y="17353"/>
                </a:lnTo>
                <a:lnTo>
                  <a:pt x="39689" y="17515"/>
                </a:lnTo>
                <a:lnTo>
                  <a:pt x="39589" y="17676"/>
                </a:lnTo>
                <a:lnTo>
                  <a:pt x="39545" y="17743"/>
                </a:lnTo>
                <a:cubicBezTo>
                  <a:pt x="39375" y="17999"/>
                  <a:pt x="39658" y="18328"/>
                  <a:pt x="39947" y="18179"/>
                </a:cubicBezTo>
                <a:cubicBezTo>
                  <a:pt x="39991" y="18154"/>
                  <a:pt x="40029" y="18120"/>
                  <a:pt x="40056" y="18078"/>
                </a:cubicBezTo>
                <a:lnTo>
                  <a:pt x="40104" y="18005"/>
                </a:lnTo>
                <a:lnTo>
                  <a:pt x="40209" y="17835"/>
                </a:lnTo>
                <a:lnTo>
                  <a:pt x="40312" y="17666"/>
                </a:lnTo>
                <a:lnTo>
                  <a:pt x="40383" y="17546"/>
                </a:lnTo>
                <a:close/>
                <a:moveTo>
                  <a:pt x="38939" y="19577"/>
                </a:moveTo>
                <a:cubicBezTo>
                  <a:pt x="39163" y="19309"/>
                  <a:pt x="38839" y="18927"/>
                  <a:pt x="38533" y="19128"/>
                </a:cubicBezTo>
                <a:cubicBezTo>
                  <a:pt x="38510" y="19143"/>
                  <a:pt x="38491" y="19160"/>
                  <a:pt x="38474" y="19181"/>
                </a:cubicBezTo>
                <a:lnTo>
                  <a:pt x="38346" y="19327"/>
                </a:lnTo>
                <a:lnTo>
                  <a:pt x="38222" y="19468"/>
                </a:lnTo>
                <a:lnTo>
                  <a:pt x="38078" y="19625"/>
                </a:lnTo>
                <a:cubicBezTo>
                  <a:pt x="37851" y="19860"/>
                  <a:pt x="38111" y="20247"/>
                  <a:pt x="38426" y="20113"/>
                </a:cubicBezTo>
                <a:cubicBezTo>
                  <a:pt x="38461" y="20097"/>
                  <a:pt x="38493" y="20076"/>
                  <a:pt x="38520" y="20046"/>
                </a:cubicBezTo>
                <a:lnTo>
                  <a:pt x="38675" y="19879"/>
                </a:lnTo>
                <a:lnTo>
                  <a:pt x="38805" y="19734"/>
                </a:lnTo>
                <a:lnTo>
                  <a:pt x="38939" y="19579"/>
                </a:lnTo>
                <a:close/>
                <a:moveTo>
                  <a:pt x="37160" y="21325"/>
                </a:moveTo>
                <a:cubicBezTo>
                  <a:pt x="37281" y="21216"/>
                  <a:pt x="37296" y="21029"/>
                  <a:pt x="37193" y="20903"/>
                </a:cubicBezTo>
                <a:cubicBezTo>
                  <a:pt x="37089" y="20776"/>
                  <a:pt x="36902" y="20755"/>
                  <a:pt x="36772" y="20853"/>
                </a:cubicBezTo>
                <a:lnTo>
                  <a:pt x="36581" y="21008"/>
                </a:lnTo>
                <a:lnTo>
                  <a:pt x="36435" y="21126"/>
                </a:lnTo>
                <a:lnTo>
                  <a:pt x="36303" y="21226"/>
                </a:lnTo>
                <a:cubicBezTo>
                  <a:pt x="36166" y="21329"/>
                  <a:pt x="36139" y="21522"/>
                  <a:pt x="36242" y="21656"/>
                </a:cubicBezTo>
                <a:cubicBezTo>
                  <a:pt x="36345" y="21792"/>
                  <a:pt x="36537" y="21817"/>
                  <a:pt x="36672" y="21712"/>
                </a:cubicBezTo>
                <a:lnTo>
                  <a:pt x="36810" y="21608"/>
                </a:lnTo>
                <a:lnTo>
                  <a:pt x="36963" y="21486"/>
                </a:lnTo>
                <a:lnTo>
                  <a:pt x="37160" y="21327"/>
                </a:lnTo>
                <a:close/>
                <a:moveTo>
                  <a:pt x="35125" y="22758"/>
                </a:moveTo>
                <a:cubicBezTo>
                  <a:pt x="35270" y="22674"/>
                  <a:pt x="35318" y="22486"/>
                  <a:pt x="35234" y="22341"/>
                </a:cubicBezTo>
                <a:cubicBezTo>
                  <a:pt x="35148" y="22197"/>
                  <a:pt x="34961" y="22146"/>
                  <a:pt x="34817" y="22232"/>
                </a:cubicBezTo>
                <a:lnTo>
                  <a:pt x="34697" y="22303"/>
                </a:lnTo>
                <a:lnTo>
                  <a:pt x="34530" y="22400"/>
                </a:lnTo>
                <a:lnTo>
                  <a:pt x="34293" y="22530"/>
                </a:lnTo>
                <a:cubicBezTo>
                  <a:pt x="34146" y="22609"/>
                  <a:pt x="34090" y="22796"/>
                  <a:pt x="34171" y="22945"/>
                </a:cubicBezTo>
                <a:cubicBezTo>
                  <a:pt x="34251" y="23093"/>
                  <a:pt x="34435" y="23148"/>
                  <a:pt x="34584" y="23068"/>
                </a:cubicBezTo>
                <a:lnTo>
                  <a:pt x="34658" y="23029"/>
                </a:lnTo>
                <a:lnTo>
                  <a:pt x="34832" y="22930"/>
                </a:lnTo>
                <a:lnTo>
                  <a:pt x="35005" y="22829"/>
                </a:lnTo>
                <a:lnTo>
                  <a:pt x="35123" y="22758"/>
                </a:lnTo>
                <a:close/>
                <a:moveTo>
                  <a:pt x="32912" y="23881"/>
                </a:moveTo>
                <a:cubicBezTo>
                  <a:pt x="33226" y="23745"/>
                  <a:pt x="33115" y="23274"/>
                  <a:pt x="32769" y="23295"/>
                </a:cubicBezTo>
                <a:cubicBezTo>
                  <a:pt x="32736" y="23299"/>
                  <a:pt x="32704" y="23305"/>
                  <a:pt x="32675" y="23318"/>
                </a:cubicBezTo>
                <a:lnTo>
                  <a:pt x="32413" y="23429"/>
                </a:lnTo>
                <a:lnTo>
                  <a:pt x="32229" y="23502"/>
                </a:lnTo>
                <a:lnTo>
                  <a:pt x="32118" y="23546"/>
                </a:lnTo>
                <a:cubicBezTo>
                  <a:pt x="31797" y="23674"/>
                  <a:pt x="31895" y="24150"/>
                  <a:pt x="32243" y="24137"/>
                </a:cubicBezTo>
                <a:cubicBezTo>
                  <a:pt x="32275" y="24135"/>
                  <a:pt x="32306" y="24129"/>
                  <a:pt x="32338" y="24116"/>
                </a:cubicBezTo>
                <a:lnTo>
                  <a:pt x="32455" y="24070"/>
                </a:lnTo>
                <a:lnTo>
                  <a:pt x="32646" y="23993"/>
                </a:lnTo>
                <a:close/>
                <a:moveTo>
                  <a:pt x="30579" y="24716"/>
                </a:moveTo>
                <a:cubicBezTo>
                  <a:pt x="30739" y="24667"/>
                  <a:pt x="30831" y="24500"/>
                  <a:pt x="30783" y="24338"/>
                </a:cubicBezTo>
                <a:cubicBezTo>
                  <a:pt x="30736" y="24179"/>
                  <a:pt x="30569" y="24085"/>
                  <a:pt x="30410" y="24129"/>
                </a:cubicBezTo>
                <a:lnTo>
                  <a:pt x="30311" y="24158"/>
                </a:lnTo>
                <a:lnTo>
                  <a:pt x="30114" y="24215"/>
                </a:lnTo>
                <a:lnTo>
                  <a:pt x="29829" y="24292"/>
                </a:lnTo>
                <a:cubicBezTo>
                  <a:pt x="29510" y="24376"/>
                  <a:pt x="29527" y="24848"/>
                  <a:pt x="29873" y="24892"/>
                </a:cubicBezTo>
                <a:cubicBezTo>
                  <a:pt x="29909" y="24896"/>
                  <a:pt x="29946" y="24894"/>
                  <a:pt x="29982" y="24885"/>
                </a:cubicBezTo>
                <a:lnTo>
                  <a:pt x="30280" y="24804"/>
                </a:lnTo>
                <a:lnTo>
                  <a:pt x="30481" y="24745"/>
                </a:lnTo>
                <a:lnTo>
                  <a:pt x="30579" y="24718"/>
                </a:lnTo>
                <a:close/>
                <a:moveTo>
                  <a:pt x="28171" y="25292"/>
                </a:moveTo>
                <a:cubicBezTo>
                  <a:pt x="28509" y="25227"/>
                  <a:pt x="28505" y="24745"/>
                  <a:pt x="28165" y="24688"/>
                </a:cubicBezTo>
                <a:cubicBezTo>
                  <a:pt x="28131" y="24682"/>
                  <a:pt x="28098" y="24682"/>
                  <a:pt x="28064" y="24688"/>
                </a:cubicBezTo>
                <a:lnTo>
                  <a:pt x="27872" y="24724"/>
                </a:lnTo>
                <a:lnTo>
                  <a:pt x="27662" y="24760"/>
                </a:lnTo>
                <a:lnTo>
                  <a:pt x="27467" y="24793"/>
                </a:lnTo>
                <a:cubicBezTo>
                  <a:pt x="27149" y="24841"/>
                  <a:pt x="27111" y="25298"/>
                  <a:pt x="27442" y="25390"/>
                </a:cubicBezTo>
                <a:cubicBezTo>
                  <a:pt x="27482" y="25401"/>
                  <a:pt x="27524" y="25403"/>
                  <a:pt x="27564" y="25397"/>
                </a:cubicBezTo>
                <a:lnTo>
                  <a:pt x="27765" y="25361"/>
                </a:lnTo>
                <a:lnTo>
                  <a:pt x="27978" y="25325"/>
                </a:lnTo>
                <a:lnTo>
                  <a:pt x="28171" y="25290"/>
                </a:lnTo>
                <a:close/>
                <a:moveTo>
                  <a:pt x="25726" y="25629"/>
                </a:moveTo>
                <a:cubicBezTo>
                  <a:pt x="25893" y="25615"/>
                  <a:pt x="26017" y="25466"/>
                  <a:pt x="26002" y="25298"/>
                </a:cubicBezTo>
                <a:cubicBezTo>
                  <a:pt x="25988" y="25131"/>
                  <a:pt x="25841" y="25005"/>
                  <a:pt x="25673" y="25019"/>
                </a:cubicBezTo>
                <a:lnTo>
                  <a:pt x="25529" y="25034"/>
                </a:lnTo>
                <a:lnTo>
                  <a:pt x="25313" y="25051"/>
                </a:lnTo>
                <a:lnTo>
                  <a:pt x="25072" y="25070"/>
                </a:lnTo>
                <a:cubicBezTo>
                  <a:pt x="24753" y="25091"/>
                  <a:pt x="24674" y="25529"/>
                  <a:pt x="24975" y="25657"/>
                </a:cubicBezTo>
                <a:cubicBezTo>
                  <a:pt x="25017" y="25675"/>
                  <a:pt x="25063" y="25682"/>
                  <a:pt x="25109" y="25680"/>
                </a:cubicBezTo>
                <a:lnTo>
                  <a:pt x="25361" y="25661"/>
                </a:lnTo>
                <a:lnTo>
                  <a:pt x="25583" y="25642"/>
                </a:lnTo>
                <a:lnTo>
                  <a:pt x="25726" y="25629"/>
                </a:lnTo>
                <a:close/>
                <a:moveTo>
                  <a:pt x="23259" y="25753"/>
                </a:moveTo>
                <a:cubicBezTo>
                  <a:pt x="23424" y="25749"/>
                  <a:pt x="23557" y="25613"/>
                  <a:pt x="23554" y="25447"/>
                </a:cubicBezTo>
                <a:cubicBezTo>
                  <a:pt x="23554" y="25281"/>
                  <a:pt x="23422" y="25147"/>
                  <a:pt x="23257" y="25143"/>
                </a:cubicBezTo>
                <a:lnTo>
                  <a:pt x="23106" y="25143"/>
                </a:lnTo>
                <a:lnTo>
                  <a:pt x="22884" y="25143"/>
                </a:lnTo>
                <a:lnTo>
                  <a:pt x="22653" y="25141"/>
                </a:lnTo>
                <a:cubicBezTo>
                  <a:pt x="22312" y="25141"/>
                  <a:pt x="22224" y="25598"/>
                  <a:pt x="22530" y="25728"/>
                </a:cubicBezTo>
                <a:cubicBezTo>
                  <a:pt x="22565" y="25742"/>
                  <a:pt x="22603" y="25751"/>
                  <a:pt x="22643" y="25751"/>
                </a:cubicBezTo>
                <a:lnTo>
                  <a:pt x="22882" y="25753"/>
                </a:lnTo>
                <a:lnTo>
                  <a:pt x="23110" y="25753"/>
                </a:lnTo>
                <a:close/>
                <a:moveTo>
                  <a:pt x="20794" y="25682"/>
                </a:moveTo>
                <a:cubicBezTo>
                  <a:pt x="20962" y="25694"/>
                  <a:pt x="21109" y="25569"/>
                  <a:pt x="21121" y="25399"/>
                </a:cubicBezTo>
                <a:cubicBezTo>
                  <a:pt x="21134" y="25231"/>
                  <a:pt x="21006" y="25084"/>
                  <a:pt x="20838" y="25072"/>
                </a:cubicBezTo>
                <a:lnTo>
                  <a:pt x="20629" y="25057"/>
                </a:lnTo>
                <a:lnTo>
                  <a:pt x="20402" y="25040"/>
                </a:lnTo>
                <a:lnTo>
                  <a:pt x="20233" y="25026"/>
                </a:lnTo>
                <a:cubicBezTo>
                  <a:pt x="20063" y="25007"/>
                  <a:pt x="19912" y="25133"/>
                  <a:pt x="19897" y="25302"/>
                </a:cubicBezTo>
                <a:cubicBezTo>
                  <a:pt x="19883" y="25474"/>
                  <a:pt x="20011" y="25623"/>
                  <a:pt x="20180" y="25634"/>
                </a:cubicBezTo>
                <a:lnTo>
                  <a:pt x="20354" y="25648"/>
                </a:lnTo>
                <a:lnTo>
                  <a:pt x="20585" y="25667"/>
                </a:lnTo>
                <a:lnTo>
                  <a:pt x="20794" y="25682"/>
                </a:lnTo>
                <a:close/>
                <a:moveTo>
                  <a:pt x="18342" y="25426"/>
                </a:moveTo>
                <a:cubicBezTo>
                  <a:pt x="18510" y="25449"/>
                  <a:pt x="18665" y="25334"/>
                  <a:pt x="18688" y="25166"/>
                </a:cubicBezTo>
                <a:cubicBezTo>
                  <a:pt x="18713" y="24998"/>
                  <a:pt x="18596" y="24846"/>
                  <a:pt x="18430" y="24820"/>
                </a:cubicBezTo>
                <a:lnTo>
                  <a:pt x="18124" y="24776"/>
                </a:lnTo>
                <a:lnTo>
                  <a:pt x="17831" y="24730"/>
                </a:lnTo>
                <a:cubicBezTo>
                  <a:pt x="17668" y="24709"/>
                  <a:pt x="17519" y="24822"/>
                  <a:pt x="17491" y="24984"/>
                </a:cubicBezTo>
                <a:cubicBezTo>
                  <a:pt x="17464" y="25147"/>
                  <a:pt x="17571" y="25302"/>
                  <a:pt x="17732" y="25334"/>
                </a:cubicBezTo>
                <a:lnTo>
                  <a:pt x="18034" y="25380"/>
                </a:lnTo>
                <a:lnTo>
                  <a:pt x="18342" y="25426"/>
                </a:lnTo>
                <a:close/>
                <a:moveTo>
                  <a:pt x="15915" y="24994"/>
                </a:moveTo>
                <a:cubicBezTo>
                  <a:pt x="16081" y="25032"/>
                  <a:pt x="16242" y="24927"/>
                  <a:pt x="16278" y="24762"/>
                </a:cubicBezTo>
                <a:cubicBezTo>
                  <a:pt x="16316" y="24598"/>
                  <a:pt x="16211" y="24435"/>
                  <a:pt x="16045" y="24399"/>
                </a:cubicBezTo>
                <a:lnTo>
                  <a:pt x="15842" y="24355"/>
                </a:lnTo>
                <a:lnTo>
                  <a:pt x="15616" y="24303"/>
                </a:lnTo>
                <a:lnTo>
                  <a:pt x="15454" y="24265"/>
                </a:lnTo>
                <a:cubicBezTo>
                  <a:pt x="15140" y="24194"/>
                  <a:pt x="14937" y="24590"/>
                  <a:pt x="15197" y="24804"/>
                </a:cubicBezTo>
                <a:cubicBezTo>
                  <a:pt x="15232" y="24831"/>
                  <a:pt x="15272" y="24850"/>
                  <a:pt x="15314" y="24860"/>
                </a:cubicBezTo>
                <a:lnTo>
                  <a:pt x="15480" y="24898"/>
                </a:lnTo>
                <a:lnTo>
                  <a:pt x="15712" y="24950"/>
                </a:lnTo>
                <a:lnTo>
                  <a:pt x="15915" y="24994"/>
                </a:lnTo>
                <a:close/>
                <a:moveTo>
                  <a:pt x="13526" y="24397"/>
                </a:moveTo>
                <a:cubicBezTo>
                  <a:pt x="13845" y="24489"/>
                  <a:pt x="14063" y="24072"/>
                  <a:pt x="13799" y="23863"/>
                </a:cubicBezTo>
                <a:cubicBezTo>
                  <a:pt x="13767" y="23837"/>
                  <a:pt x="13734" y="23821"/>
                  <a:pt x="13696" y="23810"/>
                </a:cubicBezTo>
                <a:lnTo>
                  <a:pt x="13350" y="23708"/>
                </a:lnTo>
                <a:lnTo>
                  <a:pt x="13118" y="23636"/>
                </a:lnTo>
                <a:cubicBezTo>
                  <a:pt x="12818" y="23540"/>
                  <a:pt x="12581" y="23917"/>
                  <a:pt x="12812" y="24146"/>
                </a:cubicBezTo>
                <a:cubicBezTo>
                  <a:pt x="12845" y="24179"/>
                  <a:pt x="12887" y="24204"/>
                  <a:pt x="12933" y="24219"/>
                </a:cubicBezTo>
                <a:lnTo>
                  <a:pt x="13176" y="24292"/>
                </a:lnTo>
                <a:lnTo>
                  <a:pt x="13526" y="24395"/>
                </a:lnTo>
                <a:close/>
                <a:moveTo>
                  <a:pt x="11183" y="23634"/>
                </a:moveTo>
                <a:cubicBezTo>
                  <a:pt x="11496" y="23747"/>
                  <a:pt x="11743" y="23347"/>
                  <a:pt x="11491" y="23119"/>
                </a:cubicBezTo>
                <a:cubicBezTo>
                  <a:pt x="11462" y="23093"/>
                  <a:pt x="11429" y="23073"/>
                  <a:pt x="11393" y="23060"/>
                </a:cubicBezTo>
                <a:lnTo>
                  <a:pt x="11123" y="22959"/>
                </a:lnTo>
                <a:lnTo>
                  <a:pt x="10827" y="22848"/>
                </a:lnTo>
                <a:cubicBezTo>
                  <a:pt x="10538" y="22731"/>
                  <a:pt x="10272" y="23087"/>
                  <a:pt x="10490" y="23339"/>
                </a:cubicBezTo>
                <a:cubicBezTo>
                  <a:pt x="10521" y="23372"/>
                  <a:pt x="10561" y="23399"/>
                  <a:pt x="10605" y="23416"/>
                </a:cubicBezTo>
                <a:lnTo>
                  <a:pt x="10907" y="23531"/>
                </a:lnTo>
                <a:lnTo>
                  <a:pt x="11183" y="23634"/>
                </a:lnTo>
                <a:close/>
                <a:moveTo>
                  <a:pt x="8897" y="22706"/>
                </a:moveTo>
                <a:cubicBezTo>
                  <a:pt x="9203" y="22844"/>
                  <a:pt x="9477" y="22458"/>
                  <a:pt x="9243" y="22215"/>
                </a:cubicBezTo>
                <a:cubicBezTo>
                  <a:pt x="9218" y="22188"/>
                  <a:pt x="9186" y="22165"/>
                  <a:pt x="9150" y="22150"/>
                </a:cubicBezTo>
                <a:lnTo>
                  <a:pt x="8945" y="22056"/>
                </a:lnTo>
                <a:lnTo>
                  <a:pt x="8731" y="21958"/>
                </a:lnTo>
                <a:lnTo>
                  <a:pt x="8599" y="21897"/>
                </a:lnTo>
                <a:cubicBezTo>
                  <a:pt x="8448" y="21826"/>
                  <a:pt x="8266" y="21891"/>
                  <a:pt x="8193" y="22041"/>
                </a:cubicBezTo>
                <a:cubicBezTo>
                  <a:pt x="8121" y="22194"/>
                  <a:pt x="8186" y="22377"/>
                  <a:pt x="8337" y="22450"/>
                </a:cubicBezTo>
                <a:lnTo>
                  <a:pt x="8474" y="22513"/>
                </a:lnTo>
                <a:lnTo>
                  <a:pt x="8692" y="22614"/>
                </a:lnTo>
                <a:close/>
                <a:moveTo>
                  <a:pt x="6686" y="21616"/>
                </a:moveTo>
                <a:cubicBezTo>
                  <a:pt x="6992" y="21777"/>
                  <a:pt x="7289" y="21394"/>
                  <a:pt x="7057" y="21140"/>
                </a:cubicBezTo>
                <a:cubicBezTo>
                  <a:pt x="7034" y="21115"/>
                  <a:pt x="7009" y="21096"/>
                  <a:pt x="6979" y="21079"/>
                </a:cubicBezTo>
                <a:lnTo>
                  <a:pt x="6841" y="21004"/>
                </a:lnTo>
                <a:lnTo>
                  <a:pt x="6636" y="20891"/>
                </a:lnTo>
                <a:lnTo>
                  <a:pt x="6449" y="20786"/>
                </a:lnTo>
                <a:cubicBezTo>
                  <a:pt x="6302" y="20702"/>
                  <a:pt x="6116" y="20755"/>
                  <a:pt x="6032" y="20901"/>
                </a:cubicBezTo>
                <a:cubicBezTo>
                  <a:pt x="5950" y="21048"/>
                  <a:pt x="6001" y="21235"/>
                  <a:pt x="6147" y="21316"/>
                </a:cubicBezTo>
                <a:lnTo>
                  <a:pt x="6338" y="21423"/>
                </a:lnTo>
                <a:lnTo>
                  <a:pt x="6548" y="21541"/>
                </a:lnTo>
                <a:lnTo>
                  <a:pt x="6686" y="21614"/>
                </a:lnTo>
                <a:close/>
                <a:moveTo>
                  <a:pt x="4565" y="20361"/>
                </a:moveTo>
                <a:cubicBezTo>
                  <a:pt x="4812" y="20524"/>
                  <a:pt x="5131" y="20260"/>
                  <a:pt x="5014" y="19986"/>
                </a:cubicBezTo>
                <a:cubicBezTo>
                  <a:pt x="4990" y="19929"/>
                  <a:pt x="4949" y="19881"/>
                  <a:pt x="4898" y="19847"/>
                </a:cubicBezTo>
                <a:lnTo>
                  <a:pt x="4632" y="19673"/>
                </a:lnTo>
                <a:lnTo>
                  <a:pt x="4393" y="19516"/>
                </a:lnTo>
                <a:cubicBezTo>
                  <a:pt x="4255" y="19422"/>
                  <a:pt x="4064" y="19457"/>
                  <a:pt x="3970" y="19596"/>
                </a:cubicBezTo>
                <a:cubicBezTo>
                  <a:pt x="3873" y="19736"/>
                  <a:pt x="3909" y="19925"/>
                  <a:pt x="4049" y="20021"/>
                </a:cubicBezTo>
                <a:lnTo>
                  <a:pt x="4295" y="20185"/>
                </a:lnTo>
                <a:lnTo>
                  <a:pt x="4565" y="20361"/>
                </a:lnTo>
                <a:close/>
                <a:moveTo>
                  <a:pt x="2547" y="18938"/>
                </a:moveTo>
                <a:cubicBezTo>
                  <a:pt x="2813" y="19143"/>
                  <a:pt x="3173" y="18827"/>
                  <a:pt x="2991" y="18531"/>
                </a:cubicBezTo>
                <a:cubicBezTo>
                  <a:pt x="2972" y="18502"/>
                  <a:pt x="2947" y="18475"/>
                  <a:pt x="2920" y="18454"/>
                </a:cubicBezTo>
                <a:lnTo>
                  <a:pt x="2735" y="18311"/>
                </a:lnTo>
                <a:lnTo>
                  <a:pt x="2553" y="18166"/>
                </a:lnTo>
                <a:lnTo>
                  <a:pt x="2446" y="18081"/>
                </a:lnTo>
                <a:cubicBezTo>
                  <a:pt x="2184" y="17871"/>
                  <a:pt x="1820" y="18177"/>
                  <a:pt x="1991" y="18475"/>
                </a:cubicBezTo>
                <a:cubicBezTo>
                  <a:pt x="2010" y="18504"/>
                  <a:pt x="2033" y="18531"/>
                  <a:pt x="2061" y="18554"/>
                </a:cubicBezTo>
                <a:lnTo>
                  <a:pt x="2172" y="18642"/>
                </a:lnTo>
                <a:lnTo>
                  <a:pt x="2358" y="1879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 name="Google Shape;702;p34"/>
          <p:cNvSpPr/>
          <p:nvPr/>
        </p:nvSpPr>
        <p:spPr>
          <a:xfrm>
            <a:off x="306750" y="337515"/>
            <a:ext cx="312544" cy="403964"/>
          </a:xfrm>
          <a:custGeom>
            <a:rect b="b" l="l" r="r" t="t"/>
            <a:pathLst>
              <a:path extrusionOk="0" h="19257" w="14899">
                <a:moveTo>
                  <a:pt x="32" y="13269"/>
                </a:moveTo>
                <a:cubicBezTo>
                  <a:pt x="0" y="11946"/>
                  <a:pt x="1365" y="11112"/>
                  <a:pt x="2331" y="10471"/>
                </a:cubicBezTo>
                <a:cubicBezTo>
                  <a:pt x="3859" y="9454"/>
                  <a:pt x="5370" y="8348"/>
                  <a:pt x="6252" y="6692"/>
                </a:cubicBezTo>
                <a:cubicBezTo>
                  <a:pt x="6422" y="6376"/>
                  <a:pt x="6558" y="6040"/>
                  <a:pt x="6654" y="5695"/>
                </a:cubicBezTo>
                <a:cubicBezTo>
                  <a:pt x="6809" y="5125"/>
                  <a:pt x="6874" y="4414"/>
                  <a:pt x="6132" y="4295"/>
                </a:cubicBezTo>
                <a:cubicBezTo>
                  <a:pt x="5372" y="4173"/>
                  <a:pt x="4525" y="4550"/>
                  <a:pt x="4175" y="5252"/>
                </a:cubicBezTo>
                <a:cubicBezTo>
                  <a:pt x="4037" y="5533"/>
                  <a:pt x="3670" y="5510"/>
                  <a:pt x="3494" y="5284"/>
                </a:cubicBezTo>
                <a:cubicBezTo>
                  <a:pt x="3110" y="4785"/>
                  <a:pt x="2559" y="4446"/>
                  <a:pt x="2155" y="3959"/>
                </a:cubicBezTo>
                <a:cubicBezTo>
                  <a:pt x="1985" y="3798"/>
                  <a:pt x="1866" y="3599"/>
                  <a:pt x="1838" y="3362"/>
                </a:cubicBezTo>
                <a:cubicBezTo>
                  <a:pt x="1700" y="2163"/>
                  <a:pt x="4089" y="745"/>
                  <a:pt x="5066" y="474"/>
                </a:cubicBezTo>
                <a:cubicBezTo>
                  <a:pt x="6579" y="1"/>
                  <a:pt x="8587" y="189"/>
                  <a:pt x="9911" y="1107"/>
                </a:cubicBezTo>
                <a:cubicBezTo>
                  <a:pt x="10961" y="1834"/>
                  <a:pt x="11787" y="2813"/>
                  <a:pt x="11829" y="4142"/>
                </a:cubicBezTo>
                <a:cubicBezTo>
                  <a:pt x="11871" y="5464"/>
                  <a:pt x="11127" y="6768"/>
                  <a:pt x="10383" y="7809"/>
                </a:cubicBezTo>
                <a:cubicBezTo>
                  <a:pt x="9919" y="8459"/>
                  <a:pt x="9406" y="9071"/>
                  <a:pt x="8897" y="9683"/>
                </a:cubicBezTo>
                <a:cubicBezTo>
                  <a:pt x="8620" y="10014"/>
                  <a:pt x="8302" y="10383"/>
                  <a:pt x="8040" y="10756"/>
                </a:cubicBezTo>
                <a:cubicBezTo>
                  <a:pt x="9565" y="10427"/>
                  <a:pt x="11959" y="10117"/>
                  <a:pt x="13231" y="10737"/>
                </a:cubicBezTo>
                <a:cubicBezTo>
                  <a:pt x="13459" y="10829"/>
                  <a:pt x="13660" y="10978"/>
                  <a:pt x="13818" y="11167"/>
                </a:cubicBezTo>
                <a:cubicBezTo>
                  <a:pt x="14605" y="11852"/>
                  <a:pt x="14899" y="12870"/>
                  <a:pt x="14545" y="13868"/>
                </a:cubicBezTo>
                <a:cubicBezTo>
                  <a:pt x="13790" y="15987"/>
                  <a:pt x="11902" y="15890"/>
                  <a:pt x="10033" y="16136"/>
                </a:cubicBezTo>
                <a:cubicBezTo>
                  <a:pt x="8436" y="16345"/>
                  <a:pt x="7564" y="17703"/>
                  <a:pt x="6309" y="18539"/>
                </a:cubicBezTo>
                <a:cubicBezTo>
                  <a:pt x="5598" y="19011"/>
                  <a:pt x="4479" y="19256"/>
                  <a:pt x="3724" y="18747"/>
                </a:cubicBezTo>
                <a:cubicBezTo>
                  <a:pt x="3603" y="18663"/>
                  <a:pt x="3483" y="18583"/>
                  <a:pt x="3364" y="18502"/>
                </a:cubicBezTo>
                <a:cubicBezTo>
                  <a:pt x="1423" y="17186"/>
                  <a:pt x="86" y="15968"/>
                  <a:pt x="34" y="13424"/>
                </a:cubicBezTo>
                <a:cubicBezTo>
                  <a:pt x="23" y="13373"/>
                  <a:pt x="23" y="13319"/>
                  <a:pt x="34" y="13269"/>
                </a:cubicBezTo>
                <a:close/>
                <a:moveTo>
                  <a:pt x="13845" y="12839"/>
                </a:moveTo>
                <a:cubicBezTo>
                  <a:pt x="13300" y="13858"/>
                  <a:pt x="12237" y="13996"/>
                  <a:pt x="11089" y="14015"/>
                </a:cubicBezTo>
                <a:cubicBezTo>
                  <a:pt x="9831" y="14038"/>
                  <a:pt x="8530" y="14027"/>
                  <a:pt x="7428" y="14725"/>
                </a:cubicBezTo>
                <a:cubicBezTo>
                  <a:pt x="6627" y="15232"/>
                  <a:pt x="6074" y="15905"/>
                  <a:pt x="5433" y="16584"/>
                </a:cubicBezTo>
                <a:cubicBezTo>
                  <a:pt x="4638" y="17422"/>
                  <a:pt x="3804" y="17556"/>
                  <a:pt x="2928" y="16972"/>
                </a:cubicBezTo>
                <a:cubicBezTo>
                  <a:pt x="3249" y="17244"/>
                  <a:pt x="3582" y="17508"/>
                  <a:pt x="3911" y="17783"/>
                </a:cubicBezTo>
                <a:cubicBezTo>
                  <a:pt x="4165" y="17992"/>
                  <a:pt x="4452" y="18129"/>
                  <a:pt x="4785" y="18120"/>
                </a:cubicBezTo>
                <a:cubicBezTo>
                  <a:pt x="6013" y="18087"/>
                  <a:pt x="7308" y="16163"/>
                  <a:pt x="8528" y="15683"/>
                </a:cubicBezTo>
                <a:cubicBezTo>
                  <a:pt x="9188" y="15425"/>
                  <a:pt x="9987" y="15394"/>
                  <a:pt x="10689" y="15343"/>
                </a:cubicBezTo>
                <a:cubicBezTo>
                  <a:pt x="11678" y="15272"/>
                  <a:pt x="12868" y="15186"/>
                  <a:pt x="13465" y="14268"/>
                </a:cubicBezTo>
                <a:cubicBezTo>
                  <a:pt x="13740" y="13845"/>
                  <a:pt x="13899" y="13338"/>
                  <a:pt x="13845" y="12843"/>
                </a:cubicBezTo>
                <a:close/>
                <a:moveTo>
                  <a:pt x="4290" y="12988"/>
                </a:moveTo>
                <a:cubicBezTo>
                  <a:pt x="4001" y="13258"/>
                  <a:pt x="3701" y="13518"/>
                  <a:pt x="3391" y="13763"/>
                </a:cubicBezTo>
                <a:cubicBezTo>
                  <a:pt x="3054" y="14031"/>
                  <a:pt x="2513" y="13644"/>
                  <a:pt x="2790" y="13252"/>
                </a:cubicBezTo>
                <a:cubicBezTo>
                  <a:pt x="3054" y="12879"/>
                  <a:pt x="3458" y="12567"/>
                  <a:pt x="3844" y="12323"/>
                </a:cubicBezTo>
                <a:cubicBezTo>
                  <a:pt x="4963" y="11292"/>
                  <a:pt x="5963" y="10140"/>
                  <a:pt x="6996" y="9023"/>
                </a:cubicBezTo>
                <a:cubicBezTo>
                  <a:pt x="7960" y="7981"/>
                  <a:pt x="8953" y="6766"/>
                  <a:pt x="9387" y="5393"/>
                </a:cubicBezTo>
                <a:cubicBezTo>
                  <a:pt x="9936" y="3649"/>
                  <a:pt x="9284" y="2283"/>
                  <a:pt x="7629" y="1537"/>
                </a:cubicBezTo>
                <a:cubicBezTo>
                  <a:pt x="6583" y="1065"/>
                  <a:pt x="5344" y="998"/>
                  <a:pt x="4332" y="1595"/>
                </a:cubicBezTo>
                <a:cubicBezTo>
                  <a:pt x="3963" y="1811"/>
                  <a:pt x="2750" y="2723"/>
                  <a:pt x="2679" y="3224"/>
                </a:cubicBezTo>
                <a:cubicBezTo>
                  <a:pt x="2819" y="3364"/>
                  <a:pt x="2966" y="3557"/>
                  <a:pt x="3092" y="3695"/>
                </a:cubicBezTo>
                <a:cubicBezTo>
                  <a:pt x="3303" y="3930"/>
                  <a:pt x="3534" y="4148"/>
                  <a:pt x="3781" y="4343"/>
                </a:cubicBezTo>
                <a:cubicBezTo>
                  <a:pt x="4083" y="3920"/>
                  <a:pt x="4598" y="3628"/>
                  <a:pt x="5080" y="3486"/>
                </a:cubicBezTo>
                <a:cubicBezTo>
                  <a:pt x="6262" y="3140"/>
                  <a:pt x="7434" y="3580"/>
                  <a:pt x="7528" y="4938"/>
                </a:cubicBezTo>
                <a:cubicBezTo>
                  <a:pt x="7549" y="5229"/>
                  <a:pt x="7532" y="5523"/>
                  <a:pt x="7480" y="5810"/>
                </a:cubicBezTo>
                <a:cubicBezTo>
                  <a:pt x="7090" y="7989"/>
                  <a:pt x="4785" y="9796"/>
                  <a:pt x="3043" y="10953"/>
                </a:cubicBezTo>
                <a:cubicBezTo>
                  <a:pt x="2429" y="11359"/>
                  <a:pt x="510" y="12395"/>
                  <a:pt x="826" y="13327"/>
                </a:cubicBezTo>
                <a:cubicBezTo>
                  <a:pt x="1057" y="14004"/>
                  <a:pt x="1639" y="14547"/>
                  <a:pt x="2098" y="15077"/>
                </a:cubicBezTo>
                <a:cubicBezTo>
                  <a:pt x="2532" y="15574"/>
                  <a:pt x="3148" y="16387"/>
                  <a:pt x="3823" y="16536"/>
                </a:cubicBezTo>
                <a:cubicBezTo>
                  <a:pt x="4617" y="16712"/>
                  <a:pt x="5189" y="15566"/>
                  <a:pt x="5676" y="15090"/>
                </a:cubicBezTo>
                <a:cubicBezTo>
                  <a:pt x="6747" y="14042"/>
                  <a:pt x="8082" y="13342"/>
                  <a:pt x="9595" y="13260"/>
                </a:cubicBezTo>
                <a:cubicBezTo>
                  <a:pt x="10504" y="13210"/>
                  <a:pt x="11569" y="13357"/>
                  <a:pt x="12443" y="13084"/>
                </a:cubicBezTo>
                <a:cubicBezTo>
                  <a:pt x="12648" y="13019"/>
                  <a:pt x="12830" y="12875"/>
                  <a:pt x="12967" y="12709"/>
                </a:cubicBezTo>
                <a:cubicBezTo>
                  <a:pt x="13172" y="12455"/>
                  <a:pt x="13371" y="11990"/>
                  <a:pt x="13187" y="11676"/>
                </a:cubicBezTo>
                <a:cubicBezTo>
                  <a:pt x="13130" y="11632"/>
                  <a:pt x="13071" y="11592"/>
                  <a:pt x="13009" y="11556"/>
                </a:cubicBezTo>
                <a:cubicBezTo>
                  <a:pt x="12514" y="11376"/>
                  <a:pt x="11569" y="11393"/>
                  <a:pt x="11051" y="11414"/>
                </a:cubicBezTo>
                <a:cubicBezTo>
                  <a:pt x="10026" y="11460"/>
                  <a:pt x="9006" y="11579"/>
                  <a:pt x="7998" y="11774"/>
                </a:cubicBezTo>
                <a:cubicBezTo>
                  <a:pt x="6814" y="11999"/>
                  <a:pt x="5336" y="12372"/>
                  <a:pt x="4288" y="12988"/>
                </a:cubicBezTo>
                <a:close/>
                <a:moveTo>
                  <a:pt x="5854" y="11380"/>
                </a:moveTo>
                <a:cubicBezTo>
                  <a:pt x="6221" y="11248"/>
                  <a:pt x="6594" y="11129"/>
                  <a:pt x="6967" y="11024"/>
                </a:cubicBezTo>
                <a:cubicBezTo>
                  <a:pt x="7199" y="10561"/>
                  <a:pt x="7700" y="9978"/>
                  <a:pt x="8014" y="9595"/>
                </a:cubicBezTo>
                <a:cubicBezTo>
                  <a:pt x="8576" y="8907"/>
                  <a:pt x="9140" y="8224"/>
                  <a:pt x="9649" y="7497"/>
                </a:cubicBezTo>
                <a:cubicBezTo>
                  <a:pt x="10366" y="6472"/>
                  <a:pt x="11273" y="4955"/>
                  <a:pt x="11028" y="3649"/>
                </a:cubicBezTo>
                <a:cubicBezTo>
                  <a:pt x="10867" y="2786"/>
                  <a:pt x="10240" y="2201"/>
                  <a:pt x="9498" y="1790"/>
                </a:cubicBezTo>
                <a:lnTo>
                  <a:pt x="9471" y="1774"/>
                </a:lnTo>
                <a:cubicBezTo>
                  <a:pt x="9810" y="2117"/>
                  <a:pt x="10066" y="2532"/>
                  <a:pt x="10221" y="2989"/>
                </a:cubicBezTo>
                <a:cubicBezTo>
                  <a:pt x="10827" y="4819"/>
                  <a:pt x="9840" y="6728"/>
                  <a:pt x="8756" y="8159"/>
                </a:cubicBezTo>
                <a:cubicBezTo>
                  <a:pt x="8094" y="9035"/>
                  <a:pt x="7317" y="9804"/>
                  <a:pt x="6570" y="10603"/>
                </a:cubicBezTo>
                <a:cubicBezTo>
                  <a:pt x="6329" y="10861"/>
                  <a:pt x="6091" y="11123"/>
                  <a:pt x="5852" y="1138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 name="Google Shape;703;p34"/>
          <p:cNvSpPr/>
          <p:nvPr/>
        </p:nvSpPr>
        <p:spPr>
          <a:xfrm flipH="1" rot="5770333">
            <a:off x="2582772" y="4572388"/>
            <a:ext cx="73088" cy="72375"/>
          </a:xfrm>
          <a:custGeom>
            <a:rect b="b" l="l" r="r" t="t"/>
            <a:pathLst>
              <a:path extrusionOk="0" h="2129" w="215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8">
  <p:cSld name="CUSTOM_23">
    <p:spTree>
      <p:nvGrpSpPr>
        <p:cNvPr id="704" name="Shape 704"/>
        <p:cNvGrpSpPr/>
        <p:nvPr/>
      </p:nvGrpSpPr>
      <p:grpSpPr>
        <a:xfrm>
          <a:off x="0" y="0"/>
          <a:ext cx="0" cy="0"/>
          <a:chOff x="0" y="0"/>
          <a:chExt cx="0" cy="0"/>
        </a:xfrm>
      </p:grpSpPr>
      <p:sp>
        <p:nvSpPr>
          <p:cNvPr id="705" name="Google Shape;705;p35"/>
          <p:cNvSpPr txBox="1"/>
          <p:nvPr>
            <p:ph type="ctrTitle"/>
          </p:nvPr>
        </p:nvSpPr>
        <p:spPr>
          <a:xfrm flipH="1">
            <a:off x="4384075" y="1653550"/>
            <a:ext cx="4046700" cy="9942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3300"/>
              <a:buNone/>
              <a:defRPr sz="3200"/>
            </a:lvl1pPr>
            <a:lvl2pPr lvl="1" rtl="0" algn="r">
              <a:spcBef>
                <a:spcPts val="0"/>
              </a:spcBef>
              <a:spcAft>
                <a:spcPts val="0"/>
              </a:spcAft>
              <a:buClr>
                <a:schemeClr val="dk2"/>
              </a:buClr>
              <a:buSzPts val="1800"/>
              <a:buNone/>
              <a:defRPr sz="1800">
                <a:solidFill>
                  <a:schemeClr val="dk2"/>
                </a:solidFill>
              </a:defRPr>
            </a:lvl2pPr>
            <a:lvl3pPr lvl="2" rtl="0" algn="r">
              <a:spcBef>
                <a:spcPts val="0"/>
              </a:spcBef>
              <a:spcAft>
                <a:spcPts val="0"/>
              </a:spcAft>
              <a:buClr>
                <a:schemeClr val="dk2"/>
              </a:buClr>
              <a:buSzPts val="1800"/>
              <a:buNone/>
              <a:defRPr sz="1800">
                <a:solidFill>
                  <a:schemeClr val="dk2"/>
                </a:solidFill>
              </a:defRPr>
            </a:lvl3pPr>
            <a:lvl4pPr lvl="3" rtl="0" algn="r">
              <a:spcBef>
                <a:spcPts val="0"/>
              </a:spcBef>
              <a:spcAft>
                <a:spcPts val="0"/>
              </a:spcAft>
              <a:buClr>
                <a:schemeClr val="dk2"/>
              </a:buClr>
              <a:buSzPts val="1800"/>
              <a:buNone/>
              <a:defRPr sz="1800">
                <a:solidFill>
                  <a:schemeClr val="dk2"/>
                </a:solidFill>
              </a:defRPr>
            </a:lvl4pPr>
            <a:lvl5pPr lvl="4" rtl="0" algn="r">
              <a:spcBef>
                <a:spcPts val="0"/>
              </a:spcBef>
              <a:spcAft>
                <a:spcPts val="0"/>
              </a:spcAft>
              <a:buClr>
                <a:schemeClr val="dk2"/>
              </a:buClr>
              <a:buSzPts val="1800"/>
              <a:buNone/>
              <a:defRPr sz="1800">
                <a:solidFill>
                  <a:schemeClr val="dk2"/>
                </a:solidFill>
              </a:defRPr>
            </a:lvl5pPr>
            <a:lvl6pPr lvl="5" rtl="0" algn="r">
              <a:spcBef>
                <a:spcPts val="0"/>
              </a:spcBef>
              <a:spcAft>
                <a:spcPts val="0"/>
              </a:spcAft>
              <a:buClr>
                <a:schemeClr val="dk2"/>
              </a:buClr>
              <a:buSzPts val="1800"/>
              <a:buNone/>
              <a:defRPr sz="1800">
                <a:solidFill>
                  <a:schemeClr val="dk2"/>
                </a:solidFill>
              </a:defRPr>
            </a:lvl6pPr>
            <a:lvl7pPr lvl="6" rtl="0" algn="r">
              <a:spcBef>
                <a:spcPts val="0"/>
              </a:spcBef>
              <a:spcAft>
                <a:spcPts val="0"/>
              </a:spcAft>
              <a:buClr>
                <a:schemeClr val="dk2"/>
              </a:buClr>
              <a:buSzPts val="1800"/>
              <a:buNone/>
              <a:defRPr sz="1800">
                <a:solidFill>
                  <a:schemeClr val="dk2"/>
                </a:solidFill>
              </a:defRPr>
            </a:lvl7pPr>
            <a:lvl8pPr lvl="7" rtl="0" algn="r">
              <a:spcBef>
                <a:spcPts val="0"/>
              </a:spcBef>
              <a:spcAft>
                <a:spcPts val="0"/>
              </a:spcAft>
              <a:buClr>
                <a:schemeClr val="dk2"/>
              </a:buClr>
              <a:buSzPts val="1800"/>
              <a:buNone/>
              <a:defRPr sz="1800">
                <a:solidFill>
                  <a:schemeClr val="dk2"/>
                </a:solidFill>
              </a:defRPr>
            </a:lvl8pPr>
            <a:lvl9pPr lvl="8" rtl="0" algn="r">
              <a:spcBef>
                <a:spcPts val="0"/>
              </a:spcBef>
              <a:spcAft>
                <a:spcPts val="0"/>
              </a:spcAft>
              <a:buClr>
                <a:schemeClr val="dk2"/>
              </a:buClr>
              <a:buSzPts val="1800"/>
              <a:buNone/>
              <a:defRPr sz="1800">
                <a:solidFill>
                  <a:schemeClr val="dk2"/>
                </a:solidFill>
              </a:defRPr>
            </a:lvl9pPr>
          </a:lstStyle>
          <a:p/>
        </p:txBody>
      </p:sp>
      <p:sp>
        <p:nvSpPr>
          <p:cNvPr id="706" name="Google Shape;706;p35"/>
          <p:cNvSpPr txBox="1"/>
          <p:nvPr>
            <p:ph idx="1" type="subTitle"/>
          </p:nvPr>
        </p:nvSpPr>
        <p:spPr>
          <a:xfrm flipH="1">
            <a:off x="4384075" y="2647825"/>
            <a:ext cx="4046700" cy="8421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1600"/>
              <a:buNone/>
              <a:defRPr b="0" sz="1400"/>
            </a:lvl1pPr>
            <a:lvl2pPr lvl="1" rtl="0" algn="r">
              <a:lnSpc>
                <a:spcPct val="100000"/>
              </a:lnSpc>
              <a:spcBef>
                <a:spcPts val="0"/>
              </a:spcBef>
              <a:spcAft>
                <a:spcPts val="0"/>
              </a:spcAft>
              <a:buSzPts val="1600"/>
              <a:buNone/>
              <a:defRPr/>
            </a:lvl2pPr>
            <a:lvl3pPr lvl="2" rtl="0" algn="r">
              <a:lnSpc>
                <a:spcPct val="100000"/>
              </a:lnSpc>
              <a:spcBef>
                <a:spcPts val="0"/>
              </a:spcBef>
              <a:spcAft>
                <a:spcPts val="0"/>
              </a:spcAft>
              <a:buSzPts val="1600"/>
              <a:buNone/>
              <a:defRPr/>
            </a:lvl3pPr>
            <a:lvl4pPr lvl="3" rtl="0" algn="r">
              <a:lnSpc>
                <a:spcPct val="100000"/>
              </a:lnSpc>
              <a:spcBef>
                <a:spcPts val="0"/>
              </a:spcBef>
              <a:spcAft>
                <a:spcPts val="0"/>
              </a:spcAft>
              <a:buSzPts val="1600"/>
              <a:buNone/>
              <a:defRPr/>
            </a:lvl4pPr>
            <a:lvl5pPr lvl="4" rtl="0" algn="r">
              <a:lnSpc>
                <a:spcPct val="100000"/>
              </a:lnSpc>
              <a:spcBef>
                <a:spcPts val="0"/>
              </a:spcBef>
              <a:spcAft>
                <a:spcPts val="0"/>
              </a:spcAft>
              <a:buSzPts val="1600"/>
              <a:buNone/>
              <a:defRPr/>
            </a:lvl5pPr>
            <a:lvl6pPr lvl="5" rtl="0" algn="r">
              <a:lnSpc>
                <a:spcPct val="100000"/>
              </a:lnSpc>
              <a:spcBef>
                <a:spcPts val="0"/>
              </a:spcBef>
              <a:spcAft>
                <a:spcPts val="0"/>
              </a:spcAft>
              <a:buSzPts val="1600"/>
              <a:buNone/>
              <a:defRPr/>
            </a:lvl6pPr>
            <a:lvl7pPr lvl="6" rtl="0" algn="r">
              <a:lnSpc>
                <a:spcPct val="100000"/>
              </a:lnSpc>
              <a:spcBef>
                <a:spcPts val="0"/>
              </a:spcBef>
              <a:spcAft>
                <a:spcPts val="0"/>
              </a:spcAft>
              <a:buSzPts val="1600"/>
              <a:buNone/>
              <a:defRPr/>
            </a:lvl7pPr>
            <a:lvl8pPr lvl="7" rtl="0" algn="r">
              <a:lnSpc>
                <a:spcPct val="100000"/>
              </a:lnSpc>
              <a:spcBef>
                <a:spcPts val="0"/>
              </a:spcBef>
              <a:spcAft>
                <a:spcPts val="0"/>
              </a:spcAft>
              <a:buSzPts val="1600"/>
              <a:buNone/>
              <a:defRPr/>
            </a:lvl8pPr>
            <a:lvl9pPr lvl="8" rtl="0" algn="r">
              <a:lnSpc>
                <a:spcPct val="100000"/>
              </a:lnSpc>
              <a:spcBef>
                <a:spcPts val="0"/>
              </a:spcBef>
              <a:spcAft>
                <a:spcPts val="0"/>
              </a:spcAft>
              <a:buSzPts val="1600"/>
              <a:buNone/>
              <a:defRPr/>
            </a:lvl9pPr>
          </a:lstStyle>
          <a:p/>
        </p:txBody>
      </p:sp>
      <p:sp>
        <p:nvSpPr>
          <p:cNvPr id="707" name="Google Shape;707;p35"/>
          <p:cNvSpPr/>
          <p:nvPr/>
        </p:nvSpPr>
        <p:spPr>
          <a:xfrm rot="5400000">
            <a:off x="8158634" y="503738"/>
            <a:ext cx="1489098" cy="634019"/>
          </a:xfrm>
          <a:custGeom>
            <a:rect b="b" l="l" r="r" t="t"/>
            <a:pathLst>
              <a:path extrusionOk="0" h="7242" w="17010">
                <a:moveTo>
                  <a:pt x="1" y="1"/>
                </a:moveTo>
                <a:cubicBezTo>
                  <a:pt x="677" y="4099"/>
                  <a:pt x="4238" y="7242"/>
                  <a:pt x="8515" y="7242"/>
                </a:cubicBezTo>
                <a:cubicBezTo>
                  <a:pt x="12792" y="7242"/>
                  <a:pt x="16333" y="4099"/>
                  <a:pt x="17009"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 name="Google Shape;708;p35"/>
          <p:cNvSpPr/>
          <p:nvPr/>
        </p:nvSpPr>
        <p:spPr>
          <a:xfrm flipH="1" rot="-8330706">
            <a:off x="8711331" y="1465222"/>
            <a:ext cx="117371" cy="117411"/>
          </a:xfrm>
          <a:custGeom>
            <a:rect b="b" l="l" r="r" t="t"/>
            <a:pathLst>
              <a:path extrusionOk="0" h="2846" w="2845">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 name="Google Shape;709;p35"/>
          <p:cNvSpPr/>
          <p:nvPr/>
        </p:nvSpPr>
        <p:spPr>
          <a:xfrm flipH="1" rot="-8330772">
            <a:off x="8643883" y="1643453"/>
            <a:ext cx="89522" cy="89552"/>
          </a:xfrm>
          <a:custGeom>
            <a:rect b="b" l="l" r="r" t="t"/>
            <a:pathLst>
              <a:path extrusionOk="0" h="2846" w="2845">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 name="Google Shape;710;p35"/>
          <p:cNvSpPr/>
          <p:nvPr/>
        </p:nvSpPr>
        <p:spPr>
          <a:xfrm rot="8100000">
            <a:off x="-459579" y="3916794"/>
            <a:ext cx="1402437" cy="1721733"/>
          </a:xfrm>
          <a:custGeom>
            <a:rect b="b" l="l" r="r" t="t"/>
            <a:pathLst>
              <a:path extrusionOk="0" h="68870" w="56098">
                <a:moveTo>
                  <a:pt x="27540" y="1"/>
                </a:moveTo>
                <a:cubicBezTo>
                  <a:pt x="25846" y="1"/>
                  <a:pt x="24016" y="377"/>
                  <a:pt x="22022" y="1226"/>
                </a:cubicBezTo>
                <a:cubicBezTo>
                  <a:pt x="3980" y="8924"/>
                  <a:pt x="18521" y="22730"/>
                  <a:pt x="17626" y="35302"/>
                </a:cubicBezTo>
                <a:cubicBezTo>
                  <a:pt x="16950" y="44552"/>
                  <a:pt x="1" y="49286"/>
                  <a:pt x="7799" y="60247"/>
                </a:cubicBezTo>
                <a:cubicBezTo>
                  <a:pt x="12119" y="66326"/>
                  <a:pt x="17081" y="68870"/>
                  <a:pt x="22065" y="68870"/>
                </a:cubicBezTo>
                <a:cubicBezTo>
                  <a:pt x="38955" y="68870"/>
                  <a:pt x="56098" y="39657"/>
                  <a:pt x="49355" y="19766"/>
                </a:cubicBezTo>
                <a:cubicBezTo>
                  <a:pt x="42898" y="13377"/>
                  <a:pt x="37638" y="1"/>
                  <a:pt x="2754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 name="Google Shape;711;p35"/>
          <p:cNvSpPr/>
          <p:nvPr/>
        </p:nvSpPr>
        <p:spPr>
          <a:xfrm flipH="1" rot="3807597">
            <a:off x="538231" y="4543097"/>
            <a:ext cx="349987" cy="350085"/>
          </a:xfrm>
          <a:custGeom>
            <a:rect b="b" l="l" r="r" t="t"/>
            <a:pathLst>
              <a:path extrusionOk="0" h="2846" w="2845">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12" name="Google Shape;712;p35"/>
          <p:cNvGrpSpPr/>
          <p:nvPr/>
        </p:nvGrpSpPr>
        <p:grpSpPr>
          <a:xfrm flipH="1" rot="-7200372">
            <a:off x="511697" y="301334"/>
            <a:ext cx="306753" cy="476334"/>
            <a:chOff x="4452729" y="352000"/>
            <a:chExt cx="225596" cy="350302"/>
          </a:xfrm>
        </p:grpSpPr>
        <p:sp>
          <p:nvSpPr>
            <p:cNvPr id="713" name="Google Shape;713;p35"/>
            <p:cNvSpPr/>
            <p:nvPr/>
          </p:nvSpPr>
          <p:spPr>
            <a:xfrm>
              <a:off x="4624575" y="352000"/>
              <a:ext cx="53750" cy="53225"/>
            </a:xfrm>
            <a:custGeom>
              <a:rect b="b" l="l" r="r" t="t"/>
              <a:pathLst>
                <a:path extrusionOk="0" h="2129" w="215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 name="Google Shape;714;p35"/>
            <p:cNvSpPr/>
            <p:nvPr/>
          </p:nvSpPr>
          <p:spPr>
            <a:xfrm>
              <a:off x="4452729" y="426046"/>
              <a:ext cx="62200" cy="62700"/>
            </a:xfrm>
            <a:custGeom>
              <a:rect b="b" l="l" r="r" t="t"/>
              <a:pathLst>
                <a:path extrusionOk="0" h="2508" w="2488">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 name="Google Shape;715;p35"/>
            <p:cNvSpPr/>
            <p:nvPr/>
          </p:nvSpPr>
          <p:spPr>
            <a:xfrm>
              <a:off x="4503927" y="572104"/>
              <a:ext cx="130152" cy="130197"/>
            </a:xfrm>
            <a:custGeom>
              <a:rect b="b" l="l" r="r" t="t"/>
              <a:pathLst>
                <a:path extrusionOk="0" h="2846" w="2845">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16" name="Google Shape;716;p35"/>
          <p:cNvSpPr/>
          <p:nvPr/>
        </p:nvSpPr>
        <p:spPr>
          <a:xfrm>
            <a:off x="8125038" y="4439613"/>
            <a:ext cx="611475" cy="337925"/>
          </a:xfrm>
          <a:custGeom>
            <a:rect b="b" l="l" r="r" t="t"/>
            <a:pathLst>
              <a:path extrusionOk="0" h="13517" w="24459">
                <a:moveTo>
                  <a:pt x="16769" y="5044"/>
                </a:moveTo>
                <a:lnTo>
                  <a:pt x="16769" y="5044"/>
                </a:lnTo>
                <a:cubicBezTo>
                  <a:pt x="16803" y="5077"/>
                  <a:pt x="16836" y="5077"/>
                  <a:pt x="16903" y="5144"/>
                </a:cubicBezTo>
                <a:cubicBezTo>
                  <a:pt x="17770" y="5678"/>
                  <a:pt x="18470" y="6412"/>
                  <a:pt x="19104" y="7212"/>
                </a:cubicBezTo>
                <a:cubicBezTo>
                  <a:pt x="19738" y="8013"/>
                  <a:pt x="20405" y="8847"/>
                  <a:pt x="20739" y="9814"/>
                </a:cubicBezTo>
                <a:cubicBezTo>
                  <a:pt x="20916" y="10316"/>
                  <a:pt x="21067" y="11444"/>
                  <a:pt x="20337" y="11444"/>
                </a:cubicBezTo>
                <a:cubicBezTo>
                  <a:pt x="20242" y="11444"/>
                  <a:pt x="20132" y="11424"/>
                  <a:pt x="20005" y="11382"/>
                </a:cubicBezTo>
                <a:cubicBezTo>
                  <a:pt x="19571" y="11215"/>
                  <a:pt x="19271" y="10848"/>
                  <a:pt x="18971" y="10481"/>
                </a:cubicBezTo>
                <a:cubicBezTo>
                  <a:pt x="18637" y="10048"/>
                  <a:pt x="18304" y="9581"/>
                  <a:pt x="18070" y="9080"/>
                </a:cubicBezTo>
                <a:cubicBezTo>
                  <a:pt x="17403" y="7879"/>
                  <a:pt x="16903" y="6478"/>
                  <a:pt x="16769" y="5044"/>
                </a:cubicBezTo>
                <a:close/>
                <a:moveTo>
                  <a:pt x="12766" y="8647"/>
                </a:moveTo>
                <a:cubicBezTo>
                  <a:pt x="13500" y="9180"/>
                  <a:pt x="14301" y="9881"/>
                  <a:pt x="14834" y="10715"/>
                </a:cubicBezTo>
                <a:cubicBezTo>
                  <a:pt x="15101" y="11082"/>
                  <a:pt x="15301" y="11549"/>
                  <a:pt x="15268" y="12049"/>
                </a:cubicBezTo>
                <a:cubicBezTo>
                  <a:pt x="15223" y="12307"/>
                  <a:pt x="15122" y="12406"/>
                  <a:pt x="14997" y="12406"/>
                </a:cubicBezTo>
                <a:cubicBezTo>
                  <a:pt x="14848" y="12406"/>
                  <a:pt x="14664" y="12264"/>
                  <a:pt x="14501" y="12082"/>
                </a:cubicBezTo>
                <a:cubicBezTo>
                  <a:pt x="14167" y="11716"/>
                  <a:pt x="13967" y="11249"/>
                  <a:pt x="13734" y="10848"/>
                </a:cubicBezTo>
                <a:cubicBezTo>
                  <a:pt x="13467" y="10381"/>
                  <a:pt x="13233" y="9881"/>
                  <a:pt x="13000" y="9381"/>
                </a:cubicBezTo>
                <a:lnTo>
                  <a:pt x="12766" y="8647"/>
                </a:lnTo>
                <a:close/>
                <a:moveTo>
                  <a:pt x="6962" y="8580"/>
                </a:moveTo>
                <a:lnTo>
                  <a:pt x="6962" y="8580"/>
                </a:lnTo>
                <a:cubicBezTo>
                  <a:pt x="7262" y="8980"/>
                  <a:pt x="7463" y="9347"/>
                  <a:pt x="7629" y="9681"/>
                </a:cubicBezTo>
                <a:cubicBezTo>
                  <a:pt x="7996" y="10415"/>
                  <a:pt x="8497" y="11649"/>
                  <a:pt x="7996" y="12416"/>
                </a:cubicBezTo>
                <a:cubicBezTo>
                  <a:pt x="6895" y="11515"/>
                  <a:pt x="6328" y="9914"/>
                  <a:pt x="6962" y="8580"/>
                </a:cubicBezTo>
                <a:close/>
                <a:moveTo>
                  <a:pt x="18762" y="1"/>
                </a:moveTo>
                <a:cubicBezTo>
                  <a:pt x="18542" y="1"/>
                  <a:pt x="18322" y="24"/>
                  <a:pt x="18103" y="74"/>
                </a:cubicBezTo>
                <a:cubicBezTo>
                  <a:pt x="16969" y="374"/>
                  <a:pt x="16302" y="1341"/>
                  <a:pt x="16002" y="2376"/>
                </a:cubicBezTo>
                <a:cubicBezTo>
                  <a:pt x="15902" y="2809"/>
                  <a:pt x="15835" y="3243"/>
                  <a:pt x="15802" y="3710"/>
                </a:cubicBezTo>
                <a:cubicBezTo>
                  <a:pt x="15552" y="3643"/>
                  <a:pt x="15310" y="3610"/>
                  <a:pt x="15068" y="3610"/>
                </a:cubicBezTo>
                <a:cubicBezTo>
                  <a:pt x="14826" y="3610"/>
                  <a:pt x="14584" y="3643"/>
                  <a:pt x="14334" y="3710"/>
                </a:cubicBezTo>
                <a:cubicBezTo>
                  <a:pt x="13267" y="3977"/>
                  <a:pt x="12466" y="4744"/>
                  <a:pt x="12066" y="5745"/>
                </a:cubicBezTo>
                <a:cubicBezTo>
                  <a:pt x="11899" y="6078"/>
                  <a:pt x="11799" y="6478"/>
                  <a:pt x="11766" y="6845"/>
                </a:cubicBezTo>
                <a:cubicBezTo>
                  <a:pt x="11033" y="6448"/>
                  <a:pt x="10248" y="6208"/>
                  <a:pt x="9435" y="6208"/>
                </a:cubicBezTo>
                <a:cubicBezTo>
                  <a:pt x="8952" y="6208"/>
                  <a:pt x="8460" y="6292"/>
                  <a:pt x="7963" y="6478"/>
                </a:cubicBezTo>
                <a:cubicBezTo>
                  <a:pt x="7563" y="6645"/>
                  <a:pt x="7162" y="6879"/>
                  <a:pt x="6829" y="7179"/>
                </a:cubicBezTo>
                <a:cubicBezTo>
                  <a:pt x="6192" y="6670"/>
                  <a:pt x="5465" y="6343"/>
                  <a:pt x="4588" y="6343"/>
                </a:cubicBezTo>
                <a:cubicBezTo>
                  <a:pt x="4546" y="6343"/>
                  <a:pt x="4503" y="6344"/>
                  <a:pt x="4460" y="6345"/>
                </a:cubicBezTo>
                <a:cubicBezTo>
                  <a:pt x="3460" y="6378"/>
                  <a:pt x="2626" y="6912"/>
                  <a:pt x="1959" y="7646"/>
                </a:cubicBezTo>
                <a:cubicBezTo>
                  <a:pt x="1125" y="8480"/>
                  <a:pt x="558" y="9547"/>
                  <a:pt x="124" y="10648"/>
                </a:cubicBezTo>
                <a:cubicBezTo>
                  <a:pt x="1" y="10977"/>
                  <a:pt x="231" y="11191"/>
                  <a:pt x="489" y="11191"/>
                </a:cubicBezTo>
                <a:cubicBezTo>
                  <a:pt x="650" y="11191"/>
                  <a:pt x="822" y="11107"/>
                  <a:pt x="925" y="10915"/>
                </a:cubicBezTo>
                <a:cubicBezTo>
                  <a:pt x="1672" y="9540"/>
                  <a:pt x="2793" y="7283"/>
                  <a:pt x="4602" y="7283"/>
                </a:cubicBezTo>
                <a:cubicBezTo>
                  <a:pt x="4812" y="7283"/>
                  <a:pt x="5032" y="7313"/>
                  <a:pt x="5261" y="7379"/>
                </a:cubicBezTo>
                <a:cubicBezTo>
                  <a:pt x="5628" y="7479"/>
                  <a:pt x="5961" y="7679"/>
                  <a:pt x="6262" y="7913"/>
                </a:cubicBezTo>
                <a:cubicBezTo>
                  <a:pt x="6062" y="8246"/>
                  <a:pt x="5895" y="8580"/>
                  <a:pt x="5795" y="8980"/>
                </a:cubicBezTo>
                <a:cubicBezTo>
                  <a:pt x="5494" y="10148"/>
                  <a:pt x="5795" y="11315"/>
                  <a:pt x="6462" y="12249"/>
                </a:cubicBezTo>
                <a:cubicBezTo>
                  <a:pt x="6795" y="12716"/>
                  <a:pt x="7262" y="13150"/>
                  <a:pt x="7729" y="13417"/>
                </a:cubicBezTo>
                <a:cubicBezTo>
                  <a:pt x="7796" y="13483"/>
                  <a:pt x="7896" y="13517"/>
                  <a:pt x="8000" y="13517"/>
                </a:cubicBezTo>
                <a:cubicBezTo>
                  <a:pt x="8105" y="13517"/>
                  <a:pt x="8213" y="13483"/>
                  <a:pt x="8296" y="13417"/>
                </a:cubicBezTo>
                <a:cubicBezTo>
                  <a:pt x="9898" y="11982"/>
                  <a:pt x="8663" y="9214"/>
                  <a:pt x="7463" y="7813"/>
                </a:cubicBezTo>
                <a:cubicBezTo>
                  <a:pt x="7991" y="7299"/>
                  <a:pt x="8630" y="7093"/>
                  <a:pt x="9294" y="7093"/>
                </a:cubicBezTo>
                <a:cubicBezTo>
                  <a:pt x="10096" y="7093"/>
                  <a:pt x="10936" y="7393"/>
                  <a:pt x="11666" y="7813"/>
                </a:cubicBezTo>
                <a:cubicBezTo>
                  <a:pt x="11732" y="8213"/>
                  <a:pt x="11799" y="8680"/>
                  <a:pt x="11932" y="9080"/>
                </a:cubicBezTo>
                <a:cubicBezTo>
                  <a:pt x="12133" y="9714"/>
                  <a:pt x="12399" y="10348"/>
                  <a:pt x="12733" y="10915"/>
                </a:cubicBezTo>
                <a:cubicBezTo>
                  <a:pt x="13000" y="11482"/>
                  <a:pt x="13300" y="12082"/>
                  <a:pt x="13734" y="12583"/>
                </a:cubicBezTo>
                <a:cubicBezTo>
                  <a:pt x="14038" y="12949"/>
                  <a:pt x="14427" y="13259"/>
                  <a:pt x="14873" y="13259"/>
                </a:cubicBezTo>
                <a:cubicBezTo>
                  <a:pt x="14915" y="13259"/>
                  <a:pt x="14958" y="13256"/>
                  <a:pt x="15001" y="13250"/>
                </a:cubicBezTo>
                <a:cubicBezTo>
                  <a:pt x="15568" y="13217"/>
                  <a:pt x="15902" y="12750"/>
                  <a:pt x="15969" y="12249"/>
                </a:cubicBezTo>
                <a:cubicBezTo>
                  <a:pt x="16169" y="11048"/>
                  <a:pt x="15402" y="9981"/>
                  <a:pt x="14601" y="9147"/>
                </a:cubicBezTo>
                <a:cubicBezTo>
                  <a:pt x="14001" y="8513"/>
                  <a:pt x="13300" y="7846"/>
                  <a:pt x="12566" y="7346"/>
                </a:cubicBezTo>
                <a:cubicBezTo>
                  <a:pt x="12566" y="7046"/>
                  <a:pt x="12600" y="6812"/>
                  <a:pt x="12666" y="6512"/>
                </a:cubicBezTo>
                <a:cubicBezTo>
                  <a:pt x="12900" y="5745"/>
                  <a:pt x="13333" y="5011"/>
                  <a:pt x="14101" y="4677"/>
                </a:cubicBezTo>
                <a:cubicBezTo>
                  <a:pt x="14380" y="4573"/>
                  <a:pt x="14659" y="4523"/>
                  <a:pt x="14942" y="4523"/>
                </a:cubicBezTo>
                <a:cubicBezTo>
                  <a:pt x="15201" y="4523"/>
                  <a:pt x="15465" y="4564"/>
                  <a:pt x="15735" y="4644"/>
                </a:cubicBezTo>
                <a:cubicBezTo>
                  <a:pt x="15802" y="6378"/>
                  <a:pt x="16402" y="8146"/>
                  <a:pt x="17236" y="9547"/>
                </a:cubicBezTo>
                <a:cubicBezTo>
                  <a:pt x="17803" y="10515"/>
                  <a:pt x="18604" y="11849"/>
                  <a:pt x="19738" y="12183"/>
                </a:cubicBezTo>
                <a:cubicBezTo>
                  <a:pt x="19901" y="12233"/>
                  <a:pt x="20058" y="12257"/>
                  <a:pt x="20208" y="12257"/>
                </a:cubicBezTo>
                <a:cubicBezTo>
                  <a:pt x="21040" y="12257"/>
                  <a:pt x="21639" y="11524"/>
                  <a:pt x="21639" y="10648"/>
                </a:cubicBezTo>
                <a:cubicBezTo>
                  <a:pt x="21639" y="9481"/>
                  <a:pt x="20905" y="8413"/>
                  <a:pt x="20272" y="7479"/>
                </a:cubicBezTo>
                <a:cubicBezTo>
                  <a:pt x="19504" y="6378"/>
                  <a:pt x="18637" y="5344"/>
                  <a:pt x="17570" y="4544"/>
                </a:cubicBezTo>
                <a:cubicBezTo>
                  <a:pt x="17270" y="4344"/>
                  <a:pt x="16936" y="4143"/>
                  <a:pt x="16569" y="3977"/>
                </a:cubicBezTo>
                <a:cubicBezTo>
                  <a:pt x="16569" y="3743"/>
                  <a:pt x="16569" y="3543"/>
                  <a:pt x="16602" y="3343"/>
                </a:cubicBezTo>
                <a:cubicBezTo>
                  <a:pt x="16669" y="2409"/>
                  <a:pt x="17003" y="1341"/>
                  <a:pt x="17937" y="908"/>
                </a:cubicBezTo>
                <a:cubicBezTo>
                  <a:pt x="18205" y="795"/>
                  <a:pt x="18483" y="745"/>
                  <a:pt x="18762" y="745"/>
                </a:cubicBezTo>
                <a:cubicBezTo>
                  <a:pt x="19555" y="745"/>
                  <a:pt x="20355" y="1148"/>
                  <a:pt x="20972" y="1642"/>
                </a:cubicBezTo>
                <a:cubicBezTo>
                  <a:pt x="22607" y="2909"/>
                  <a:pt x="23341" y="5077"/>
                  <a:pt x="23808" y="7012"/>
                </a:cubicBezTo>
                <a:cubicBezTo>
                  <a:pt x="23903" y="7203"/>
                  <a:pt x="24059" y="7288"/>
                  <a:pt x="24193" y="7288"/>
                </a:cubicBezTo>
                <a:cubicBezTo>
                  <a:pt x="24340" y="7288"/>
                  <a:pt x="24459" y="7186"/>
                  <a:pt x="24441" y="7012"/>
                </a:cubicBezTo>
                <a:cubicBezTo>
                  <a:pt x="24008" y="4811"/>
                  <a:pt x="23307" y="2476"/>
                  <a:pt x="21439" y="1008"/>
                </a:cubicBezTo>
                <a:cubicBezTo>
                  <a:pt x="20680" y="438"/>
                  <a:pt x="19722" y="1"/>
                  <a:pt x="18762"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CUSTOM_9">
    <p:bg>
      <p:bgPr>
        <a:blipFill>
          <a:blip r:embed="rId2">
            <a:alphaModFix/>
          </a:blip>
          <a:stretch>
            <a:fillRect/>
          </a:stretch>
        </a:blipFill>
      </p:bgPr>
    </p:bg>
    <p:spTree>
      <p:nvGrpSpPr>
        <p:cNvPr id="717" name="Shape 717"/>
        <p:cNvGrpSpPr/>
        <p:nvPr/>
      </p:nvGrpSpPr>
      <p:grpSpPr>
        <a:xfrm>
          <a:off x="0" y="0"/>
          <a:ext cx="0" cy="0"/>
          <a:chOff x="0" y="0"/>
          <a:chExt cx="0" cy="0"/>
        </a:xfrm>
      </p:grpSpPr>
      <p:sp>
        <p:nvSpPr>
          <p:cNvPr id="718" name="Google Shape;718;p36"/>
          <p:cNvSpPr txBox="1"/>
          <p:nvPr>
            <p:ph type="title"/>
          </p:nvPr>
        </p:nvSpPr>
        <p:spPr>
          <a:xfrm>
            <a:off x="720075" y="445025"/>
            <a:ext cx="77040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sz="3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19" name="Google Shape;719;p36"/>
          <p:cNvSpPr txBox="1"/>
          <p:nvPr>
            <p:ph idx="1" type="subTitle"/>
          </p:nvPr>
        </p:nvSpPr>
        <p:spPr>
          <a:xfrm flipH="1">
            <a:off x="719975" y="2631625"/>
            <a:ext cx="2017200" cy="13032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SzPts val="1000"/>
              <a:buNone/>
              <a:defRPr b="0" sz="1400"/>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720" name="Google Shape;720;p36"/>
          <p:cNvSpPr txBox="1"/>
          <p:nvPr>
            <p:ph idx="2" type="subTitle"/>
          </p:nvPr>
        </p:nvSpPr>
        <p:spPr>
          <a:xfrm flipH="1">
            <a:off x="6366825" y="1515100"/>
            <a:ext cx="2143500" cy="577800"/>
          </a:xfrm>
          <a:prstGeom prst="rect">
            <a:avLst/>
          </a:prstGeom>
        </p:spPr>
        <p:txBody>
          <a:bodyPr anchorCtr="0" anchor="t" bIns="91425" lIns="91425" spcFirstLastPara="1" rIns="91425" wrap="square" tIns="91425">
            <a:normAutofit/>
          </a:bodyPr>
          <a:lstStyle>
            <a:lvl1pPr lvl="0" rtl="0" algn="r">
              <a:lnSpc>
                <a:spcPct val="100000"/>
              </a:lnSpc>
              <a:spcBef>
                <a:spcPts val="0"/>
              </a:spcBef>
              <a:spcAft>
                <a:spcPts val="0"/>
              </a:spcAft>
              <a:buSzPts val="1000"/>
              <a:buNone/>
              <a:defRPr b="0" sz="1400"/>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721" name="Google Shape;721;p36"/>
          <p:cNvSpPr txBox="1"/>
          <p:nvPr>
            <p:ph idx="3" type="title"/>
          </p:nvPr>
        </p:nvSpPr>
        <p:spPr>
          <a:xfrm>
            <a:off x="806325" y="2245525"/>
            <a:ext cx="1704900" cy="421500"/>
          </a:xfrm>
          <a:prstGeom prst="rect">
            <a:avLst/>
          </a:prstGeom>
          <a:noFill/>
          <a:ln>
            <a:noFill/>
          </a:ln>
        </p:spPr>
        <p:txBody>
          <a:bodyPr anchorCtr="0" anchor="ctr" bIns="0" lIns="0" spcFirstLastPara="1" rIns="0" wrap="square" tIns="0">
            <a:normAutofit/>
          </a:bodyPr>
          <a:lstStyle>
            <a:lvl1pPr lvl="0" rtl="0">
              <a:spcBef>
                <a:spcPts val="0"/>
              </a:spcBef>
              <a:spcAft>
                <a:spcPts val="0"/>
              </a:spcAft>
              <a:buSzPts val="1400"/>
              <a:buNone/>
              <a:defRPr i="0" sz="2200"/>
            </a:lvl1pPr>
            <a:lvl2pPr lvl="1" rtl="0" algn="r">
              <a:spcBef>
                <a:spcPts val="0"/>
              </a:spcBef>
              <a:spcAft>
                <a:spcPts val="0"/>
              </a:spcAft>
              <a:buSzPts val="1400"/>
              <a:buNone/>
              <a:defRPr sz="1400"/>
            </a:lvl2pPr>
            <a:lvl3pPr lvl="2" rtl="0" algn="r">
              <a:spcBef>
                <a:spcPts val="0"/>
              </a:spcBef>
              <a:spcAft>
                <a:spcPts val="0"/>
              </a:spcAft>
              <a:buSzPts val="1400"/>
              <a:buNone/>
              <a:defRPr sz="1400"/>
            </a:lvl3pPr>
            <a:lvl4pPr lvl="3" rtl="0" algn="r">
              <a:spcBef>
                <a:spcPts val="0"/>
              </a:spcBef>
              <a:spcAft>
                <a:spcPts val="0"/>
              </a:spcAft>
              <a:buSzPts val="1400"/>
              <a:buNone/>
              <a:defRPr sz="1400"/>
            </a:lvl4pPr>
            <a:lvl5pPr lvl="4" rtl="0" algn="r">
              <a:spcBef>
                <a:spcPts val="0"/>
              </a:spcBef>
              <a:spcAft>
                <a:spcPts val="0"/>
              </a:spcAft>
              <a:buSzPts val="1400"/>
              <a:buNone/>
              <a:defRPr sz="1400"/>
            </a:lvl5pPr>
            <a:lvl6pPr lvl="5" rtl="0" algn="r">
              <a:spcBef>
                <a:spcPts val="0"/>
              </a:spcBef>
              <a:spcAft>
                <a:spcPts val="0"/>
              </a:spcAft>
              <a:buSzPts val="1400"/>
              <a:buNone/>
              <a:defRPr sz="1400"/>
            </a:lvl6pPr>
            <a:lvl7pPr lvl="6" rtl="0" algn="r">
              <a:spcBef>
                <a:spcPts val="0"/>
              </a:spcBef>
              <a:spcAft>
                <a:spcPts val="0"/>
              </a:spcAft>
              <a:buSzPts val="1400"/>
              <a:buNone/>
              <a:defRPr sz="1400"/>
            </a:lvl7pPr>
            <a:lvl8pPr lvl="7" rtl="0" algn="r">
              <a:spcBef>
                <a:spcPts val="0"/>
              </a:spcBef>
              <a:spcAft>
                <a:spcPts val="0"/>
              </a:spcAft>
              <a:buSzPts val="1400"/>
              <a:buNone/>
              <a:defRPr sz="1400"/>
            </a:lvl8pPr>
            <a:lvl9pPr lvl="8" rtl="0" algn="r">
              <a:spcBef>
                <a:spcPts val="0"/>
              </a:spcBef>
              <a:spcAft>
                <a:spcPts val="0"/>
              </a:spcAft>
              <a:buSzPts val="1400"/>
              <a:buNone/>
              <a:defRPr sz="1400"/>
            </a:lvl9pPr>
          </a:lstStyle>
          <a:p/>
        </p:txBody>
      </p:sp>
      <p:sp>
        <p:nvSpPr>
          <p:cNvPr id="722" name="Google Shape;722;p36"/>
          <p:cNvSpPr txBox="1"/>
          <p:nvPr>
            <p:ph idx="4" type="title"/>
          </p:nvPr>
        </p:nvSpPr>
        <p:spPr>
          <a:xfrm>
            <a:off x="6654350" y="2243550"/>
            <a:ext cx="1786500" cy="421500"/>
          </a:xfrm>
          <a:prstGeom prst="rect">
            <a:avLst/>
          </a:prstGeom>
          <a:noFill/>
          <a:ln>
            <a:noFill/>
          </a:ln>
        </p:spPr>
        <p:txBody>
          <a:bodyPr anchorCtr="0" anchor="ctr" bIns="0" lIns="0" spcFirstLastPara="1" rIns="0" wrap="square" tIns="0">
            <a:normAutofit/>
          </a:bodyPr>
          <a:lstStyle>
            <a:lvl1pPr lvl="0" rtl="0" algn="r">
              <a:spcBef>
                <a:spcPts val="0"/>
              </a:spcBef>
              <a:spcAft>
                <a:spcPts val="0"/>
              </a:spcAft>
              <a:buSzPts val="1400"/>
              <a:buNone/>
              <a:defRPr i="0" sz="2200"/>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p:txBody>
      </p:sp>
      <p:sp>
        <p:nvSpPr>
          <p:cNvPr id="723" name="Google Shape;723;p36"/>
          <p:cNvSpPr/>
          <p:nvPr/>
        </p:nvSpPr>
        <p:spPr>
          <a:xfrm rot="-5400000">
            <a:off x="-502916" y="3509385"/>
            <a:ext cx="1489098" cy="634019"/>
          </a:xfrm>
          <a:custGeom>
            <a:rect b="b" l="l" r="r" t="t"/>
            <a:pathLst>
              <a:path extrusionOk="0" h="7242" w="17010">
                <a:moveTo>
                  <a:pt x="1" y="1"/>
                </a:moveTo>
                <a:cubicBezTo>
                  <a:pt x="677" y="4099"/>
                  <a:pt x="4238" y="7242"/>
                  <a:pt x="8515" y="7242"/>
                </a:cubicBezTo>
                <a:cubicBezTo>
                  <a:pt x="12792" y="7242"/>
                  <a:pt x="16333" y="4099"/>
                  <a:pt x="170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 name="Google Shape;724;p36"/>
          <p:cNvSpPr/>
          <p:nvPr/>
        </p:nvSpPr>
        <p:spPr>
          <a:xfrm rot="5400000">
            <a:off x="7698610" y="-1421287"/>
            <a:ext cx="1264340" cy="3524526"/>
          </a:xfrm>
          <a:custGeom>
            <a:rect b="b" l="l" r="r" t="t"/>
            <a:pathLst>
              <a:path extrusionOk="0" h="90891" w="32605">
                <a:moveTo>
                  <a:pt x="0" y="1"/>
                </a:moveTo>
                <a:lnTo>
                  <a:pt x="0" y="90890"/>
                </a:lnTo>
                <a:cubicBezTo>
                  <a:pt x="7361" y="89757"/>
                  <a:pt x="16312" y="85062"/>
                  <a:pt x="19893" y="78557"/>
                </a:cubicBezTo>
                <a:cubicBezTo>
                  <a:pt x="23454" y="72032"/>
                  <a:pt x="23792" y="63836"/>
                  <a:pt x="20788" y="57033"/>
                </a:cubicBezTo>
                <a:cubicBezTo>
                  <a:pt x="18640" y="52239"/>
                  <a:pt x="15039" y="48260"/>
                  <a:pt x="12453" y="43705"/>
                </a:cubicBezTo>
                <a:cubicBezTo>
                  <a:pt x="9887" y="39130"/>
                  <a:pt x="8415" y="33341"/>
                  <a:pt x="10941" y="28746"/>
                </a:cubicBezTo>
                <a:cubicBezTo>
                  <a:pt x="12871" y="25205"/>
                  <a:pt x="16690" y="23176"/>
                  <a:pt x="20311" y="21445"/>
                </a:cubicBezTo>
                <a:cubicBezTo>
                  <a:pt x="23971" y="19734"/>
                  <a:pt x="27830" y="18023"/>
                  <a:pt x="30217" y="14761"/>
                </a:cubicBezTo>
                <a:cubicBezTo>
                  <a:pt x="32604" y="11538"/>
                  <a:pt x="29780" y="2189"/>
                  <a:pt x="26398" y="20"/>
                </a:cubicBezTo>
                <a:lnTo>
                  <a:pt x="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 name="Google Shape;725;p36"/>
          <p:cNvSpPr/>
          <p:nvPr/>
        </p:nvSpPr>
        <p:spPr>
          <a:xfrm rot="-2567227">
            <a:off x="-436806" y="4004863"/>
            <a:ext cx="1069130" cy="1530278"/>
          </a:xfrm>
          <a:custGeom>
            <a:rect b="b" l="l" r="r" t="t"/>
            <a:pathLst>
              <a:path extrusionOk="0" h="61218" w="42770">
                <a:moveTo>
                  <a:pt x="27259" y="0"/>
                </a:moveTo>
                <a:cubicBezTo>
                  <a:pt x="15130" y="0"/>
                  <a:pt x="1" y="17509"/>
                  <a:pt x="7877" y="50591"/>
                </a:cubicBezTo>
                <a:cubicBezTo>
                  <a:pt x="12286" y="56677"/>
                  <a:pt x="20419" y="61217"/>
                  <a:pt x="27674" y="61217"/>
                </a:cubicBezTo>
                <a:cubicBezTo>
                  <a:pt x="34693" y="61217"/>
                  <a:pt x="40890" y="56967"/>
                  <a:pt x="42093" y="45757"/>
                </a:cubicBezTo>
                <a:cubicBezTo>
                  <a:pt x="42769" y="39391"/>
                  <a:pt x="38492" y="34498"/>
                  <a:pt x="38612" y="28231"/>
                </a:cubicBezTo>
                <a:cubicBezTo>
                  <a:pt x="38751" y="20692"/>
                  <a:pt x="41615" y="14127"/>
                  <a:pt x="38055" y="7046"/>
                </a:cubicBezTo>
                <a:cubicBezTo>
                  <a:pt x="35688" y="2317"/>
                  <a:pt x="31672" y="0"/>
                  <a:pt x="2725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 name="Google Shape;726;p36"/>
          <p:cNvSpPr/>
          <p:nvPr/>
        </p:nvSpPr>
        <p:spPr>
          <a:xfrm flipH="1" rot="2469417">
            <a:off x="8690510" y="255319"/>
            <a:ext cx="301652" cy="301751"/>
          </a:xfrm>
          <a:custGeom>
            <a:rect b="b" l="l" r="r" t="t"/>
            <a:pathLst>
              <a:path extrusionOk="0" h="2846" w="2845">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 name="Google Shape;727;p36"/>
          <p:cNvSpPr/>
          <p:nvPr/>
        </p:nvSpPr>
        <p:spPr>
          <a:xfrm flipH="1" rot="2469375">
            <a:off x="410009" y="3122590"/>
            <a:ext cx="176982" cy="177043"/>
          </a:xfrm>
          <a:custGeom>
            <a:rect b="b" l="l" r="r" t="t"/>
            <a:pathLst>
              <a:path extrusionOk="0" h="2846" w="2845">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CUSTOM_19">
    <p:spTree>
      <p:nvGrpSpPr>
        <p:cNvPr id="728" name="Shape 728"/>
        <p:cNvGrpSpPr/>
        <p:nvPr/>
      </p:nvGrpSpPr>
      <p:grpSpPr>
        <a:xfrm>
          <a:off x="0" y="0"/>
          <a:ext cx="0" cy="0"/>
          <a:chOff x="0" y="0"/>
          <a:chExt cx="0" cy="0"/>
        </a:xfrm>
      </p:grpSpPr>
      <p:sp>
        <p:nvSpPr>
          <p:cNvPr id="729" name="Google Shape;729;p37"/>
          <p:cNvSpPr txBox="1"/>
          <p:nvPr>
            <p:ph type="title"/>
          </p:nvPr>
        </p:nvSpPr>
        <p:spPr>
          <a:xfrm>
            <a:off x="713213" y="967800"/>
            <a:ext cx="3590400" cy="11538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sz="3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30" name="Google Shape;730;p37"/>
          <p:cNvSpPr txBox="1"/>
          <p:nvPr>
            <p:ph idx="1" type="subTitle"/>
          </p:nvPr>
        </p:nvSpPr>
        <p:spPr>
          <a:xfrm flipH="1">
            <a:off x="5528062" y="1315700"/>
            <a:ext cx="2676600" cy="10389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SzPts val="1000"/>
              <a:buNone/>
              <a:defRPr b="0" sz="1400"/>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731" name="Google Shape;731;p37"/>
          <p:cNvSpPr txBox="1"/>
          <p:nvPr>
            <p:ph idx="2" type="title"/>
          </p:nvPr>
        </p:nvSpPr>
        <p:spPr>
          <a:xfrm>
            <a:off x="5528463" y="967800"/>
            <a:ext cx="2676600" cy="348000"/>
          </a:xfrm>
          <a:prstGeom prst="rect">
            <a:avLst/>
          </a:prstGeom>
          <a:noFill/>
          <a:ln>
            <a:noFill/>
          </a:ln>
        </p:spPr>
        <p:txBody>
          <a:bodyPr anchorCtr="0" anchor="ctr" bIns="0" lIns="0" spcFirstLastPara="1" rIns="0" wrap="square" tIns="0">
            <a:normAutofit/>
          </a:bodyPr>
          <a:lstStyle>
            <a:lvl1pPr lvl="0" rtl="0">
              <a:spcBef>
                <a:spcPts val="0"/>
              </a:spcBef>
              <a:spcAft>
                <a:spcPts val="0"/>
              </a:spcAft>
              <a:buSzPts val="1400"/>
              <a:buNone/>
              <a:defRPr i="0" sz="2200"/>
            </a:lvl1pPr>
            <a:lvl2pPr lvl="1" rtl="0" algn="r">
              <a:spcBef>
                <a:spcPts val="0"/>
              </a:spcBef>
              <a:spcAft>
                <a:spcPts val="0"/>
              </a:spcAft>
              <a:buSzPts val="1400"/>
              <a:buNone/>
              <a:defRPr sz="1400"/>
            </a:lvl2pPr>
            <a:lvl3pPr lvl="2" rtl="0" algn="r">
              <a:spcBef>
                <a:spcPts val="0"/>
              </a:spcBef>
              <a:spcAft>
                <a:spcPts val="0"/>
              </a:spcAft>
              <a:buSzPts val="1400"/>
              <a:buNone/>
              <a:defRPr sz="1400"/>
            </a:lvl3pPr>
            <a:lvl4pPr lvl="3" rtl="0" algn="r">
              <a:spcBef>
                <a:spcPts val="0"/>
              </a:spcBef>
              <a:spcAft>
                <a:spcPts val="0"/>
              </a:spcAft>
              <a:buSzPts val="1400"/>
              <a:buNone/>
              <a:defRPr sz="1400"/>
            </a:lvl4pPr>
            <a:lvl5pPr lvl="4" rtl="0" algn="r">
              <a:spcBef>
                <a:spcPts val="0"/>
              </a:spcBef>
              <a:spcAft>
                <a:spcPts val="0"/>
              </a:spcAft>
              <a:buSzPts val="1400"/>
              <a:buNone/>
              <a:defRPr sz="1400"/>
            </a:lvl5pPr>
            <a:lvl6pPr lvl="5" rtl="0" algn="r">
              <a:spcBef>
                <a:spcPts val="0"/>
              </a:spcBef>
              <a:spcAft>
                <a:spcPts val="0"/>
              </a:spcAft>
              <a:buSzPts val="1400"/>
              <a:buNone/>
              <a:defRPr sz="1400"/>
            </a:lvl6pPr>
            <a:lvl7pPr lvl="6" rtl="0" algn="r">
              <a:spcBef>
                <a:spcPts val="0"/>
              </a:spcBef>
              <a:spcAft>
                <a:spcPts val="0"/>
              </a:spcAft>
              <a:buSzPts val="1400"/>
              <a:buNone/>
              <a:defRPr sz="1400"/>
            </a:lvl7pPr>
            <a:lvl8pPr lvl="7" rtl="0" algn="r">
              <a:spcBef>
                <a:spcPts val="0"/>
              </a:spcBef>
              <a:spcAft>
                <a:spcPts val="0"/>
              </a:spcAft>
              <a:buSzPts val="1400"/>
              <a:buNone/>
              <a:defRPr sz="1400"/>
            </a:lvl8pPr>
            <a:lvl9pPr lvl="8" rtl="0" algn="r">
              <a:spcBef>
                <a:spcPts val="0"/>
              </a:spcBef>
              <a:spcAft>
                <a:spcPts val="0"/>
              </a:spcAft>
              <a:buSzPts val="1400"/>
              <a:buNone/>
              <a:defRPr sz="1400"/>
            </a:lvl9pPr>
          </a:lstStyle>
          <a:p/>
        </p:txBody>
      </p:sp>
      <p:sp>
        <p:nvSpPr>
          <p:cNvPr id="732" name="Google Shape;732;p37"/>
          <p:cNvSpPr txBox="1"/>
          <p:nvPr>
            <p:ph idx="3" type="subTitle"/>
          </p:nvPr>
        </p:nvSpPr>
        <p:spPr>
          <a:xfrm flipH="1">
            <a:off x="5528062" y="3136800"/>
            <a:ext cx="2676600" cy="10389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SzPts val="1000"/>
              <a:buNone/>
              <a:defRPr b="0" sz="1400"/>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733" name="Google Shape;733;p37"/>
          <p:cNvSpPr txBox="1"/>
          <p:nvPr>
            <p:ph idx="4" type="title"/>
          </p:nvPr>
        </p:nvSpPr>
        <p:spPr>
          <a:xfrm>
            <a:off x="5528463" y="2788900"/>
            <a:ext cx="2676600" cy="348000"/>
          </a:xfrm>
          <a:prstGeom prst="rect">
            <a:avLst/>
          </a:prstGeom>
          <a:noFill/>
          <a:ln>
            <a:noFill/>
          </a:ln>
        </p:spPr>
        <p:txBody>
          <a:bodyPr anchorCtr="0" anchor="ctr" bIns="0" lIns="0" spcFirstLastPara="1" rIns="0" wrap="square" tIns="0">
            <a:normAutofit/>
          </a:bodyPr>
          <a:lstStyle>
            <a:lvl1pPr lvl="0" rtl="0">
              <a:spcBef>
                <a:spcPts val="0"/>
              </a:spcBef>
              <a:spcAft>
                <a:spcPts val="0"/>
              </a:spcAft>
              <a:buSzPts val="1400"/>
              <a:buNone/>
              <a:defRPr i="0" sz="2200"/>
            </a:lvl1pPr>
            <a:lvl2pPr lvl="1" rtl="0" algn="r">
              <a:spcBef>
                <a:spcPts val="0"/>
              </a:spcBef>
              <a:spcAft>
                <a:spcPts val="0"/>
              </a:spcAft>
              <a:buSzPts val="1400"/>
              <a:buNone/>
              <a:defRPr sz="1400"/>
            </a:lvl2pPr>
            <a:lvl3pPr lvl="2" rtl="0" algn="r">
              <a:spcBef>
                <a:spcPts val="0"/>
              </a:spcBef>
              <a:spcAft>
                <a:spcPts val="0"/>
              </a:spcAft>
              <a:buSzPts val="1400"/>
              <a:buNone/>
              <a:defRPr sz="1400"/>
            </a:lvl3pPr>
            <a:lvl4pPr lvl="3" rtl="0" algn="r">
              <a:spcBef>
                <a:spcPts val="0"/>
              </a:spcBef>
              <a:spcAft>
                <a:spcPts val="0"/>
              </a:spcAft>
              <a:buSzPts val="1400"/>
              <a:buNone/>
              <a:defRPr sz="1400"/>
            </a:lvl4pPr>
            <a:lvl5pPr lvl="4" rtl="0" algn="r">
              <a:spcBef>
                <a:spcPts val="0"/>
              </a:spcBef>
              <a:spcAft>
                <a:spcPts val="0"/>
              </a:spcAft>
              <a:buSzPts val="1400"/>
              <a:buNone/>
              <a:defRPr sz="1400"/>
            </a:lvl5pPr>
            <a:lvl6pPr lvl="5" rtl="0" algn="r">
              <a:spcBef>
                <a:spcPts val="0"/>
              </a:spcBef>
              <a:spcAft>
                <a:spcPts val="0"/>
              </a:spcAft>
              <a:buSzPts val="1400"/>
              <a:buNone/>
              <a:defRPr sz="1400"/>
            </a:lvl6pPr>
            <a:lvl7pPr lvl="6" rtl="0" algn="r">
              <a:spcBef>
                <a:spcPts val="0"/>
              </a:spcBef>
              <a:spcAft>
                <a:spcPts val="0"/>
              </a:spcAft>
              <a:buSzPts val="1400"/>
              <a:buNone/>
              <a:defRPr sz="1400"/>
            </a:lvl7pPr>
            <a:lvl8pPr lvl="7" rtl="0" algn="r">
              <a:spcBef>
                <a:spcPts val="0"/>
              </a:spcBef>
              <a:spcAft>
                <a:spcPts val="0"/>
              </a:spcAft>
              <a:buSzPts val="1400"/>
              <a:buNone/>
              <a:defRPr sz="1400"/>
            </a:lvl8pPr>
            <a:lvl9pPr lvl="8" rtl="0" algn="r">
              <a:spcBef>
                <a:spcPts val="0"/>
              </a:spcBef>
              <a:spcAft>
                <a:spcPts val="0"/>
              </a:spcAft>
              <a:buSzPts val="1400"/>
              <a:buNone/>
              <a:defRPr sz="1400"/>
            </a:lvl9pPr>
          </a:lstStyle>
          <a:p/>
        </p:txBody>
      </p:sp>
      <p:sp>
        <p:nvSpPr>
          <p:cNvPr id="734" name="Google Shape;734;p37"/>
          <p:cNvSpPr/>
          <p:nvPr/>
        </p:nvSpPr>
        <p:spPr>
          <a:xfrm flipH="1">
            <a:off x="58" y="3062049"/>
            <a:ext cx="2210445" cy="2081324"/>
          </a:xfrm>
          <a:custGeom>
            <a:rect b="b" l="l" r="r" t="t"/>
            <a:pathLst>
              <a:path extrusionOk="0" h="55837" w="59301">
                <a:moveTo>
                  <a:pt x="53972" y="1"/>
                </a:moveTo>
                <a:cubicBezTo>
                  <a:pt x="47710" y="1"/>
                  <a:pt x="44048" y="6413"/>
                  <a:pt x="43048" y="10621"/>
                </a:cubicBezTo>
                <a:cubicBezTo>
                  <a:pt x="41735" y="15892"/>
                  <a:pt x="42451" y="21621"/>
                  <a:pt x="40422" y="26654"/>
                </a:cubicBezTo>
                <a:cubicBezTo>
                  <a:pt x="36821" y="35666"/>
                  <a:pt x="25940" y="39386"/>
                  <a:pt x="16232" y="39425"/>
                </a:cubicBezTo>
                <a:cubicBezTo>
                  <a:pt x="15382" y="39425"/>
                  <a:pt x="14519" y="39408"/>
                  <a:pt x="13657" y="39408"/>
                </a:cubicBezTo>
                <a:cubicBezTo>
                  <a:pt x="11069" y="39408"/>
                  <a:pt x="8484" y="39565"/>
                  <a:pt x="6246" y="40818"/>
                </a:cubicBezTo>
                <a:cubicBezTo>
                  <a:pt x="1293" y="43563"/>
                  <a:pt x="338" y="50167"/>
                  <a:pt x="0" y="55837"/>
                </a:cubicBezTo>
                <a:lnTo>
                  <a:pt x="59300" y="55837"/>
                </a:lnTo>
                <a:lnTo>
                  <a:pt x="59221" y="1371"/>
                </a:lnTo>
                <a:cubicBezTo>
                  <a:pt x="57305" y="411"/>
                  <a:pt x="55555" y="1"/>
                  <a:pt x="5397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 name="Google Shape;735;p37"/>
          <p:cNvSpPr/>
          <p:nvPr/>
        </p:nvSpPr>
        <p:spPr>
          <a:xfrm flipH="1" rot="3807597">
            <a:off x="1088131" y="4279685"/>
            <a:ext cx="349987" cy="350085"/>
          </a:xfrm>
          <a:custGeom>
            <a:rect b="b" l="l" r="r" t="t"/>
            <a:pathLst>
              <a:path extrusionOk="0" h="2846" w="2845">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 name="Google Shape;736;p37"/>
          <p:cNvSpPr/>
          <p:nvPr/>
        </p:nvSpPr>
        <p:spPr>
          <a:xfrm>
            <a:off x="7651550" y="260100"/>
            <a:ext cx="1137549" cy="1447123"/>
          </a:xfrm>
          <a:custGeom>
            <a:rect b="b" l="l" r="r" t="t"/>
            <a:pathLst>
              <a:path extrusionOk="0" h="48737" w="38311">
                <a:moveTo>
                  <a:pt x="36785" y="48209"/>
                </a:moveTo>
                <a:cubicBezTo>
                  <a:pt x="36703" y="48523"/>
                  <a:pt x="37103" y="48737"/>
                  <a:pt x="37319" y="48475"/>
                </a:cubicBezTo>
                <a:cubicBezTo>
                  <a:pt x="37344" y="48444"/>
                  <a:pt x="37363" y="48406"/>
                  <a:pt x="37374" y="48366"/>
                </a:cubicBezTo>
                <a:lnTo>
                  <a:pt x="37409" y="48232"/>
                </a:lnTo>
                <a:lnTo>
                  <a:pt x="37441" y="48098"/>
                </a:lnTo>
                <a:lnTo>
                  <a:pt x="37472" y="47966"/>
                </a:lnTo>
                <a:lnTo>
                  <a:pt x="37502" y="47832"/>
                </a:lnTo>
                <a:lnTo>
                  <a:pt x="37518" y="47756"/>
                </a:lnTo>
                <a:cubicBezTo>
                  <a:pt x="37558" y="47588"/>
                  <a:pt x="37453" y="47421"/>
                  <a:pt x="37286" y="47385"/>
                </a:cubicBezTo>
                <a:cubicBezTo>
                  <a:pt x="37116" y="47350"/>
                  <a:pt x="36950" y="47459"/>
                  <a:pt x="36921" y="47628"/>
                </a:cubicBezTo>
                <a:lnTo>
                  <a:pt x="36904" y="47704"/>
                </a:lnTo>
                <a:lnTo>
                  <a:pt x="36877" y="47832"/>
                </a:lnTo>
                <a:lnTo>
                  <a:pt x="36848" y="47957"/>
                </a:lnTo>
                <a:lnTo>
                  <a:pt x="36816" y="48083"/>
                </a:lnTo>
                <a:close/>
                <a:moveTo>
                  <a:pt x="646" y="445"/>
                </a:moveTo>
                <a:cubicBezTo>
                  <a:pt x="657" y="91"/>
                  <a:pt x="166" y="1"/>
                  <a:pt x="51" y="336"/>
                </a:cubicBezTo>
                <a:cubicBezTo>
                  <a:pt x="43" y="363"/>
                  <a:pt x="36" y="391"/>
                  <a:pt x="36" y="418"/>
                </a:cubicBezTo>
                <a:lnTo>
                  <a:pt x="26" y="615"/>
                </a:lnTo>
                <a:lnTo>
                  <a:pt x="15" y="902"/>
                </a:lnTo>
                <a:lnTo>
                  <a:pt x="11" y="1036"/>
                </a:lnTo>
                <a:cubicBezTo>
                  <a:pt x="1" y="1346"/>
                  <a:pt x="420" y="1474"/>
                  <a:pt x="585" y="1189"/>
                </a:cubicBezTo>
                <a:cubicBezTo>
                  <a:pt x="608" y="1145"/>
                  <a:pt x="621" y="1099"/>
                  <a:pt x="621" y="1051"/>
                </a:cubicBezTo>
                <a:lnTo>
                  <a:pt x="625" y="923"/>
                </a:lnTo>
                <a:lnTo>
                  <a:pt x="636" y="642"/>
                </a:lnTo>
                <a:lnTo>
                  <a:pt x="646" y="445"/>
                </a:lnTo>
                <a:close/>
                <a:moveTo>
                  <a:pt x="627" y="2859"/>
                </a:moveTo>
                <a:cubicBezTo>
                  <a:pt x="619" y="2692"/>
                  <a:pt x="476" y="2562"/>
                  <a:pt x="307" y="2568"/>
                </a:cubicBezTo>
                <a:cubicBezTo>
                  <a:pt x="139" y="2576"/>
                  <a:pt x="9" y="2721"/>
                  <a:pt x="17" y="2889"/>
                </a:cubicBezTo>
                <a:lnTo>
                  <a:pt x="26" y="3123"/>
                </a:lnTo>
                <a:lnTo>
                  <a:pt x="40" y="3392"/>
                </a:lnTo>
                <a:lnTo>
                  <a:pt x="49" y="3505"/>
                </a:lnTo>
                <a:cubicBezTo>
                  <a:pt x="63" y="3767"/>
                  <a:pt x="382" y="3886"/>
                  <a:pt x="573" y="3698"/>
                </a:cubicBezTo>
                <a:cubicBezTo>
                  <a:pt x="634" y="3635"/>
                  <a:pt x="665" y="3551"/>
                  <a:pt x="659" y="3463"/>
                </a:cubicBezTo>
                <a:lnTo>
                  <a:pt x="652" y="3358"/>
                </a:lnTo>
                <a:lnTo>
                  <a:pt x="638" y="3096"/>
                </a:lnTo>
                <a:lnTo>
                  <a:pt x="627" y="2862"/>
                </a:lnTo>
                <a:close/>
                <a:moveTo>
                  <a:pt x="837" y="5263"/>
                </a:moveTo>
                <a:cubicBezTo>
                  <a:pt x="822" y="5154"/>
                  <a:pt x="749" y="5062"/>
                  <a:pt x="646" y="5022"/>
                </a:cubicBezTo>
                <a:cubicBezTo>
                  <a:pt x="430" y="4938"/>
                  <a:pt x="196" y="5123"/>
                  <a:pt x="233" y="5351"/>
                </a:cubicBezTo>
                <a:lnTo>
                  <a:pt x="248" y="5466"/>
                </a:lnTo>
                <a:lnTo>
                  <a:pt x="286" y="5716"/>
                </a:lnTo>
                <a:lnTo>
                  <a:pt x="325" y="5961"/>
                </a:lnTo>
                <a:cubicBezTo>
                  <a:pt x="374" y="6263"/>
                  <a:pt x="797" y="6309"/>
                  <a:pt x="910" y="6026"/>
                </a:cubicBezTo>
                <a:cubicBezTo>
                  <a:pt x="931" y="5974"/>
                  <a:pt x="937" y="5915"/>
                  <a:pt x="929" y="5860"/>
                </a:cubicBezTo>
                <a:lnTo>
                  <a:pt x="889" y="5622"/>
                </a:lnTo>
                <a:lnTo>
                  <a:pt x="854" y="5378"/>
                </a:lnTo>
                <a:lnTo>
                  <a:pt x="837" y="5263"/>
                </a:lnTo>
                <a:close/>
                <a:moveTo>
                  <a:pt x="1304" y="7625"/>
                </a:moveTo>
                <a:cubicBezTo>
                  <a:pt x="1260" y="7462"/>
                  <a:pt x="1093" y="7365"/>
                  <a:pt x="929" y="7407"/>
                </a:cubicBezTo>
                <a:cubicBezTo>
                  <a:pt x="768" y="7451"/>
                  <a:pt x="669" y="7619"/>
                  <a:pt x="713" y="7782"/>
                </a:cubicBezTo>
                <a:lnTo>
                  <a:pt x="740" y="7879"/>
                </a:lnTo>
                <a:lnTo>
                  <a:pt x="801" y="8109"/>
                </a:lnTo>
                <a:lnTo>
                  <a:pt x="881" y="8382"/>
                </a:lnTo>
                <a:cubicBezTo>
                  <a:pt x="929" y="8543"/>
                  <a:pt x="1101" y="8633"/>
                  <a:pt x="1262" y="8585"/>
                </a:cubicBezTo>
                <a:cubicBezTo>
                  <a:pt x="1424" y="8535"/>
                  <a:pt x="1514" y="8365"/>
                  <a:pt x="1466" y="8204"/>
                </a:cubicBezTo>
                <a:lnTo>
                  <a:pt x="1390" y="7946"/>
                </a:lnTo>
                <a:lnTo>
                  <a:pt x="1331" y="7721"/>
                </a:lnTo>
                <a:lnTo>
                  <a:pt x="1304" y="7625"/>
                </a:lnTo>
                <a:close/>
                <a:moveTo>
                  <a:pt x="2050" y="9907"/>
                </a:moveTo>
                <a:cubicBezTo>
                  <a:pt x="1987" y="9752"/>
                  <a:pt x="1807" y="9677"/>
                  <a:pt x="1652" y="9742"/>
                </a:cubicBezTo>
                <a:cubicBezTo>
                  <a:pt x="1495" y="9805"/>
                  <a:pt x="1422" y="9983"/>
                  <a:pt x="1486" y="10140"/>
                </a:cubicBezTo>
                <a:lnTo>
                  <a:pt x="1549" y="10301"/>
                </a:lnTo>
                <a:lnTo>
                  <a:pt x="1637" y="10511"/>
                </a:lnTo>
                <a:lnTo>
                  <a:pt x="1723" y="10712"/>
                </a:lnTo>
                <a:cubicBezTo>
                  <a:pt x="1851" y="11003"/>
                  <a:pt x="2298" y="10928"/>
                  <a:pt x="2310" y="10591"/>
                </a:cubicBezTo>
                <a:cubicBezTo>
                  <a:pt x="2310" y="10549"/>
                  <a:pt x="2302" y="10505"/>
                  <a:pt x="2283" y="10465"/>
                </a:cubicBezTo>
                <a:lnTo>
                  <a:pt x="2199" y="10272"/>
                </a:lnTo>
                <a:lnTo>
                  <a:pt x="2115" y="10069"/>
                </a:lnTo>
                <a:lnTo>
                  <a:pt x="2050" y="9909"/>
                </a:lnTo>
                <a:close/>
                <a:moveTo>
                  <a:pt x="3090" y="12072"/>
                </a:moveTo>
                <a:cubicBezTo>
                  <a:pt x="2928" y="11791"/>
                  <a:pt x="2486" y="11923"/>
                  <a:pt x="2522" y="12263"/>
                </a:cubicBezTo>
                <a:cubicBezTo>
                  <a:pt x="2526" y="12303"/>
                  <a:pt x="2539" y="12343"/>
                  <a:pt x="2560" y="12378"/>
                </a:cubicBezTo>
                <a:lnTo>
                  <a:pt x="2622" y="12487"/>
                </a:lnTo>
                <a:lnTo>
                  <a:pt x="2733" y="12676"/>
                </a:lnTo>
                <a:lnTo>
                  <a:pt x="2845" y="12860"/>
                </a:lnTo>
                <a:lnTo>
                  <a:pt x="2876" y="12913"/>
                </a:lnTo>
                <a:cubicBezTo>
                  <a:pt x="3060" y="13202"/>
                  <a:pt x="3513" y="13017"/>
                  <a:pt x="3431" y="12674"/>
                </a:cubicBezTo>
                <a:cubicBezTo>
                  <a:pt x="3423" y="12644"/>
                  <a:pt x="3410" y="12615"/>
                  <a:pt x="3394" y="12590"/>
                </a:cubicBezTo>
                <a:lnTo>
                  <a:pt x="3257" y="12366"/>
                </a:lnTo>
                <a:lnTo>
                  <a:pt x="3153" y="12183"/>
                </a:lnTo>
                <a:lnTo>
                  <a:pt x="3090" y="12072"/>
                </a:lnTo>
                <a:close/>
                <a:moveTo>
                  <a:pt x="4412" y="14072"/>
                </a:moveTo>
                <a:cubicBezTo>
                  <a:pt x="4307" y="13940"/>
                  <a:pt x="4117" y="13916"/>
                  <a:pt x="3983" y="14021"/>
                </a:cubicBezTo>
                <a:cubicBezTo>
                  <a:pt x="3850" y="14126"/>
                  <a:pt x="3827" y="14317"/>
                  <a:pt x="3932" y="14451"/>
                </a:cubicBezTo>
                <a:lnTo>
                  <a:pt x="4060" y="14614"/>
                </a:lnTo>
                <a:lnTo>
                  <a:pt x="4190" y="14778"/>
                </a:lnTo>
                <a:lnTo>
                  <a:pt x="4316" y="14933"/>
                </a:lnTo>
                <a:cubicBezTo>
                  <a:pt x="4525" y="15182"/>
                  <a:pt x="4923" y="14983"/>
                  <a:pt x="4848" y="14665"/>
                </a:cubicBezTo>
                <a:cubicBezTo>
                  <a:pt x="4838" y="14621"/>
                  <a:pt x="4817" y="14581"/>
                  <a:pt x="4789" y="14545"/>
                </a:cubicBezTo>
                <a:lnTo>
                  <a:pt x="4666" y="14396"/>
                </a:lnTo>
                <a:lnTo>
                  <a:pt x="4540" y="14237"/>
                </a:lnTo>
                <a:lnTo>
                  <a:pt x="4412" y="14072"/>
                </a:lnTo>
                <a:close/>
                <a:moveTo>
                  <a:pt x="6001" y="15876"/>
                </a:moveTo>
                <a:cubicBezTo>
                  <a:pt x="5881" y="15759"/>
                  <a:pt x="5688" y="15759"/>
                  <a:pt x="5569" y="15878"/>
                </a:cubicBezTo>
                <a:cubicBezTo>
                  <a:pt x="5452" y="15998"/>
                  <a:pt x="5452" y="16192"/>
                  <a:pt x="5571" y="16310"/>
                </a:cubicBezTo>
                <a:lnTo>
                  <a:pt x="5739" y="16473"/>
                </a:lnTo>
                <a:lnTo>
                  <a:pt x="5888" y="16616"/>
                </a:lnTo>
                <a:lnTo>
                  <a:pt x="6017" y="16739"/>
                </a:lnTo>
                <a:cubicBezTo>
                  <a:pt x="6273" y="16972"/>
                  <a:pt x="6663" y="16672"/>
                  <a:pt x="6489" y="16362"/>
                </a:cubicBezTo>
                <a:cubicBezTo>
                  <a:pt x="6474" y="16335"/>
                  <a:pt x="6455" y="16312"/>
                  <a:pt x="6435" y="16291"/>
                </a:cubicBezTo>
                <a:lnTo>
                  <a:pt x="6307" y="16174"/>
                </a:lnTo>
                <a:lnTo>
                  <a:pt x="6162" y="16035"/>
                </a:lnTo>
                <a:lnTo>
                  <a:pt x="6001" y="15878"/>
                </a:lnTo>
                <a:close/>
                <a:moveTo>
                  <a:pt x="7813" y="17454"/>
                </a:moveTo>
                <a:cubicBezTo>
                  <a:pt x="7679" y="17351"/>
                  <a:pt x="7487" y="17376"/>
                  <a:pt x="7386" y="17511"/>
                </a:cubicBezTo>
                <a:cubicBezTo>
                  <a:pt x="7283" y="17645"/>
                  <a:pt x="7308" y="17838"/>
                  <a:pt x="7443" y="17940"/>
                </a:cubicBezTo>
                <a:lnTo>
                  <a:pt x="7623" y="18076"/>
                </a:lnTo>
                <a:lnTo>
                  <a:pt x="7788" y="18198"/>
                </a:lnTo>
                <a:lnTo>
                  <a:pt x="7941" y="18309"/>
                </a:lnTo>
                <a:cubicBezTo>
                  <a:pt x="7994" y="18347"/>
                  <a:pt x="8059" y="18368"/>
                  <a:pt x="8124" y="18366"/>
                </a:cubicBezTo>
                <a:cubicBezTo>
                  <a:pt x="8417" y="18359"/>
                  <a:pt x="8534" y="17982"/>
                  <a:pt x="8296" y="17812"/>
                </a:cubicBezTo>
                <a:lnTo>
                  <a:pt x="8149" y="17706"/>
                </a:lnTo>
                <a:lnTo>
                  <a:pt x="7990" y="17586"/>
                </a:lnTo>
                <a:lnTo>
                  <a:pt x="7813" y="17454"/>
                </a:lnTo>
                <a:close/>
                <a:moveTo>
                  <a:pt x="9809" y="18797"/>
                </a:moveTo>
                <a:cubicBezTo>
                  <a:pt x="9750" y="18762"/>
                  <a:pt x="9679" y="18749"/>
                  <a:pt x="9610" y="18760"/>
                </a:cubicBezTo>
                <a:cubicBezTo>
                  <a:pt x="9325" y="18799"/>
                  <a:pt x="9249" y="19177"/>
                  <a:pt x="9498" y="19323"/>
                </a:cubicBezTo>
                <a:lnTo>
                  <a:pt x="9681" y="19430"/>
                </a:lnTo>
                <a:lnTo>
                  <a:pt x="9859" y="19533"/>
                </a:lnTo>
                <a:lnTo>
                  <a:pt x="10035" y="19631"/>
                </a:lnTo>
                <a:cubicBezTo>
                  <a:pt x="10184" y="19717"/>
                  <a:pt x="10372" y="19665"/>
                  <a:pt x="10454" y="19516"/>
                </a:cubicBezTo>
                <a:cubicBezTo>
                  <a:pt x="10538" y="19365"/>
                  <a:pt x="10481" y="19179"/>
                  <a:pt x="10333" y="19097"/>
                </a:cubicBezTo>
                <a:lnTo>
                  <a:pt x="10161" y="19003"/>
                </a:lnTo>
                <a:lnTo>
                  <a:pt x="9987" y="18902"/>
                </a:lnTo>
                <a:lnTo>
                  <a:pt x="9809" y="18797"/>
                </a:lnTo>
                <a:close/>
                <a:moveTo>
                  <a:pt x="11944" y="19910"/>
                </a:moveTo>
                <a:cubicBezTo>
                  <a:pt x="11636" y="19776"/>
                  <a:pt x="11370" y="20160"/>
                  <a:pt x="11600" y="20403"/>
                </a:cubicBezTo>
                <a:cubicBezTo>
                  <a:pt x="11628" y="20430"/>
                  <a:pt x="11659" y="20453"/>
                  <a:pt x="11695" y="20468"/>
                </a:cubicBezTo>
                <a:lnTo>
                  <a:pt x="11875" y="20549"/>
                </a:lnTo>
                <a:lnTo>
                  <a:pt x="12064" y="20631"/>
                </a:lnTo>
                <a:lnTo>
                  <a:pt x="12263" y="20717"/>
                </a:lnTo>
                <a:cubicBezTo>
                  <a:pt x="12598" y="20851"/>
                  <a:pt x="12854" y="20401"/>
                  <a:pt x="12550" y="20183"/>
                </a:cubicBezTo>
                <a:cubicBezTo>
                  <a:pt x="12533" y="20170"/>
                  <a:pt x="12514" y="20160"/>
                  <a:pt x="12495" y="20153"/>
                </a:cubicBezTo>
                <a:lnTo>
                  <a:pt x="12307" y="20072"/>
                </a:lnTo>
                <a:lnTo>
                  <a:pt x="12122" y="19990"/>
                </a:lnTo>
                <a:lnTo>
                  <a:pt x="11942" y="19910"/>
                </a:lnTo>
                <a:close/>
                <a:moveTo>
                  <a:pt x="14187" y="20799"/>
                </a:moveTo>
                <a:cubicBezTo>
                  <a:pt x="14029" y="20751"/>
                  <a:pt x="13862" y="20837"/>
                  <a:pt x="13809" y="20994"/>
                </a:cubicBezTo>
                <a:cubicBezTo>
                  <a:pt x="13757" y="21151"/>
                  <a:pt x="13839" y="21323"/>
                  <a:pt x="13994" y="21377"/>
                </a:cubicBezTo>
                <a:lnTo>
                  <a:pt x="14172" y="21438"/>
                </a:lnTo>
                <a:lnTo>
                  <a:pt x="14367" y="21501"/>
                </a:lnTo>
                <a:lnTo>
                  <a:pt x="14581" y="21570"/>
                </a:lnTo>
                <a:cubicBezTo>
                  <a:pt x="14922" y="21671"/>
                  <a:pt x="15130" y="21220"/>
                  <a:pt x="14840" y="21025"/>
                </a:cubicBezTo>
                <a:cubicBezTo>
                  <a:pt x="14817" y="21008"/>
                  <a:pt x="14790" y="20996"/>
                  <a:pt x="14763" y="20987"/>
                </a:cubicBezTo>
                <a:lnTo>
                  <a:pt x="14555" y="20920"/>
                </a:lnTo>
                <a:lnTo>
                  <a:pt x="14367" y="20857"/>
                </a:lnTo>
                <a:lnTo>
                  <a:pt x="14189" y="20799"/>
                </a:lnTo>
                <a:close/>
                <a:moveTo>
                  <a:pt x="16507" y="21474"/>
                </a:moveTo>
                <a:cubicBezTo>
                  <a:pt x="16341" y="21432"/>
                  <a:pt x="16173" y="21532"/>
                  <a:pt x="16134" y="21698"/>
                </a:cubicBezTo>
                <a:cubicBezTo>
                  <a:pt x="16096" y="21866"/>
                  <a:pt x="16198" y="22031"/>
                  <a:pt x="16366" y="22067"/>
                </a:cubicBezTo>
                <a:lnTo>
                  <a:pt x="16536" y="22109"/>
                </a:lnTo>
                <a:lnTo>
                  <a:pt x="16735" y="22155"/>
                </a:lnTo>
                <a:lnTo>
                  <a:pt x="16968" y="22207"/>
                </a:lnTo>
                <a:cubicBezTo>
                  <a:pt x="17133" y="22243"/>
                  <a:pt x="17295" y="22138"/>
                  <a:pt x="17330" y="21972"/>
                </a:cubicBezTo>
                <a:cubicBezTo>
                  <a:pt x="17366" y="21807"/>
                  <a:pt x="17261" y="21645"/>
                  <a:pt x="17095" y="21610"/>
                </a:cubicBezTo>
                <a:lnTo>
                  <a:pt x="16871" y="21560"/>
                </a:lnTo>
                <a:lnTo>
                  <a:pt x="16676" y="21516"/>
                </a:lnTo>
                <a:lnTo>
                  <a:pt x="16507" y="21474"/>
                </a:lnTo>
                <a:close/>
                <a:moveTo>
                  <a:pt x="18879" y="21945"/>
                </a:moveTo>
                <a:cubicBezTo>
                  <a:pt x="18711" y="21920"/>
                  <a:pt x="18558" y="22035"/>
                  <a:pt x="18533" y="22201"/>
                </a:cubicBezTo>
                <a:cubicBezTo>
                  <a:pt x="18508" y="22369"/>
                  <a:pt x="18621" y="22524"/>
                  <a:pt x="18787" y="22549"/>
                </a:cubicBezTo>
                <a:cubicBezTo>
                  <a:pt x="18990" y="22580"/>
                  <a:pt x="19193" y="22610"/>
                  <a:pt x="19399" y="22637"/>
                </a:cubicBezTo>
                <a:cubicBezTo>
                  <a:pt x="19566" y="22664"/>
                  <a:pt x="19726" y="22545"/>
                  <a:pt x="19747" y="22375"/>
                </a:cubicBezTo>
                <a:cubicBezTo>
                  <a:pt x="19770" y="22203"/>
                  <a:pt x="19646" y="22050"/>
                  <a:pt x="19476" y="22031"/>
                </a:cubicBezTo>
                <a:lnTo>
                  <a:pt x="19223" y="21995"/>
                </a:lnTo>
                <a:lnTo>
                  <a:pt x="18879" y="21943"/>
                </a:lnTo>
                <a:close/>
                <a:moveTo>
                  <a:pt x="21281" y="22218"/>
                </a:moveTo>
                <a:cubicBezTo>
                  <a:pt x="21113" y="22207"/>
                  <a:pt x="20966" y="22333"/>
                  <a:pt x="20956" y="22503"/>
                </a:cubicBezTo>
                <a:cubicBezTo>
                  <a:pt x="20943" y="22670"/>
                  <a:pt x="21071" y="22815"/>
                  <a:pt x="21239" y="22827"/>
                </a:cubicBezTo>
                <a:lnTo>
                  <a:pt x="21536" y="22848"/>
                </a:lnTo>
                <a:lnTo>
                  <a:pt x="21855" y="22867"/>
                </a:lnTo>
                <a:cubicBezTo>
                  <a:pt x="21922" y="22869"/>
                  <a:pt x="21987" y="22851"/>
                  <a:pt x="22043" y="22813"/>
                </a:cubicBezTo>
                <a:cubicBezTo>
                  <a:pt x="22282" y="22647"/>
                  <a:pt x="22178" y="22272"/>
                  <a:pt x="21886" y="22255"/>
                </a:cubicBezTo>
                <a:lnTo>
                  <a:pt x="21576" y="22239"/>
                </a:lnTo>
                <a:lnTo>
                  <a:pt x="21283" y="22218"/>
                </a:lnTo>
                <a:close/>
                <a:moveTo>
                  <a:pt x="23699" y="22297"/>
                </a:moveTo>
                <a:cubicBezTo>
                  <a:pt x="23410" y="22297"/>
                  <a:pt x="23284" y="22672"/>
                  <a:pt x="23515" y="22846"/>
                </a:cubicBezTo>
                <a:cubicBezTo>
                  <a:pt x="23569" y="22886"/>
                  <a:pt x="23636" y="22907"/>
                  <a:pt x="23703" y="22907"/>
                </a:cubicBezTo>
                <a:cubicBezTo>
                  <a:pt x="23833" y="22907"/>
                  <a:pt x="23965" y="22905"/>
                  <a:pt x="24093" y="22903"/>
                </a:cubicBezTo>
                <a:lnTo>
                  <a:pt x="24322" y="22897"/>
                </a:lnTo>
                <a:cubicBezTo>
                  <a:pt x="24648" y="22886"/>
                  <a:pt x="24734" y="22429"/>
                  <a:pt x="24418" y="22306"/>
                </a:cubicBezTo>
                <a:cubicBezTo>
                  <a:pt x="24380" y="22291"/>
                  <a:pt x="24340" y="22285"/>
                  <a:pt x="24301" y="22287"/>
                </a:cubicBezTo>
                <a:cubicBezTo>
                  <a:pt x="24164" y="22289"/>
                  <a:pt x="24028" y="22291"/>
                  <a:pt x="23890" y="22295"/>
                </a:cubicBezTo>
                <a:lnTo>
                  <a:pt x="23699" y="22297"/>
                </a:lnTo>
                <a:close/>
                <a:moveTo>
                  <a:pt x="26113" y="22178"/>
                </a:moveTo>
                <a:cubicBezTo>
                  <a:pt x="25778" y="22209"/>
                  <a:pt x="25732" y="22687"/>
                  <a:pt x="26063" y="22777"/>
                </a:cubicBezTo>
                <a:cubicBezTo>
                  <a:pt x="26099" y="22786"/>
                  <a:pt x="26134" y="22790"/>
                  <a:pt x="26170" y="22786"/>
                </a:cubicBezTo>
                <a:lnTo>
                  <a:pt x="26384" y="22767"/>
                </a:lnTo>
                <a:lnTo>
                  <a:pt x="26570" y="22746"/>
                </a:lnTo>
                <a:lnTo>
                  <a:pt x="26786" y="22723"/>
                </a:lnTo>
                <a:cubicBezTo>
                  <a:pt x="26954" y="22702"/>
                  <a:pt x="27073" y="22551"/>
                  <a:pt x="27052" y="22383"/>
                </a:cubicBezTo>
                <a:cubicBezTo>
                  <a:pt x="27031" y="22216"/>
                  <a:pt x="26880" y="22096"/>
                  <a:pt x="26713" y="22115"/>
                </a:cubicBezTo>
                <a:lnTo>
                  <a:pt x="26505" y="22140"/>
                </a:lnTo>
                <a:cubicBezTo>
                  <a:pt x="26375" y="22153"/>
                  <a:pt x="26243" y="22165"/>
                  <a:pt x="26113" y="22178"/>
                </a:cubicBezTo>
                <a:close/>
                <a:moveTo>
                  <a:pt x="28505" y="21851"/>
                </a:moveTo>
                <a:cubicBezTo>
                  <a:pt x="28335" y="21878"/>
                  <a:pt x="28224" y="22039"/>
                  <a:pt x="28255" y="22209"/>
                </a:cubicBezTo>
                <a:cubicBezTo>
                  <a:pt x="28287" y="22377"/>
                  <a:pt x="28452" y="22486"/>
                  <a:pt x="28620" y="22450"/>
                </a:cubicBezTo>
                <a:cubicBezTo>
                  <a:pt x="28729" y="22429"/>
                  <a:pt x="28840" y="22408"/>
                  <a:pt x="28949" y="22385"/>
                </a:cubicBezTo>
                <a:cubicBezTo>
                  <a:pt x="28947" y="22413"/>
                  <a:pt x="28947" y="22438"/>
                  <a:pt x="28951" y="22465"/>
                </a:cubicBezTo>
                <a:lnTo>
                  <a:pt x="28985" y="22672"/>
                </a:lnTo>
                <a:cubicBezTo>
                  <a:pt x="29010" y="22807"/>
                  <a:pt x="29035" y="22941"/>
                  <a:pt x="29060" y="23075"/>
                </a:cubicBezTo>
                <a:cubicBezTo>
                  <a:pt x="29093" y="23240"/>
                  <a:pt x="29253" y="23349"/>
                  <a:pt x="29418" y="23316"/>
                </a:cubicBezTo>
                <a:cubicBezTo>
                  <a:pt x="29584" y="23282"/>
                  <a:pt x="29693" y="23123"/>
                  <a:pt x="29659" y="22957"/>
                </a:cubicBezTo>
                <a:cubicBezTo>
                  <a:pt x="29622" y="22760"/>
                  <a:pt x="29586" y="22563"/>
                  <a:pt x="29555" y="22366"/>
                </a:cubicBezTo>
                <a:cubicBezTo>
                  <a:pt x="29544" y="22287"/>
                  <a:pt x="29500" y="22216"/>
                  <a:pt x="29435" y="22167"/>
                </a:cubicBezTo>
                <a:cubicBezTo>
                  <a:pt x="29517" y="21998"/>
                  <a:pt x="29435" y="21759"/>
                  <a:pt x="29196" y="21727"/>
                </a:cubicBezTo>
                <a:cubicBezTo>
                  <a:pt x="29163" y="21723"/>
                  <a:pt x="29129" y="21725"/>
                  <a:pt x="29098" y="21731"/>
                </a:cubicBezTo>
                <a:cubicBezTo>
                  <a:pt x="28901" y="21773"/>
                  <a:pt x="28702" y="21813"/>
                  <a:pt x="28505" y="21851"/>
                </a:cubicBezTo>
                <a:close/>
                <a:moveTo>
                  <a:pt x="30848" y="21287"/>
                </a:moveTo>
                <a:cubicBezTo>
                  <a:pt x="30531" y="21390"/>
                  <a:pt x="30575" y="21840"/>
                  <a:pt x="30898" y="21882"/>
                </a:cubicBezTo>
                <a:cubicBezTo>
                  <a:pt x="30942" y="21889"/>
                  <a:pt x="30984" y="21884"/>
                  <a:pt x="31026" y="21872"/>
                </a:cubicBezTo>
                <a:lnTo>
                  <a:pt x="31260" y="21801"/>
                </a:lnTo>
                <a:lnTo>
                  <a:pt x="31420" y="21750"/>
                </a:lnTo>
                <a:lnTo>
                  <a:pt x="31619" y="21685"/>
                </a:lnTo>
                <a:cubicBezTo>
                  <a:pt x="31929" y="21574"/>
                  <a:pt x="31875" y="21124"/>
                  <a:pt x="31548" y="21090"/>
                </a:cubicBezTo>
                <a:cubicBezTo>
                  <a:pt x="31504" y="21088"/>
                  <a:pt x="31462" y="21092"/>
                  <a:pt x="31422" y="21107"/>
                </a:cubicBezTo>
                <a:lnTo>
                  <a:pt x="31233" y="21168"/>
                </a:lnTo>
                <a:lnTo>
                  <a:pt x="31078" y="21218"/>
                </a:lnTo>
                <a:lnTo>
                  <a:pt x="30850" y="21287"/>
                </a:lnTo>
                <a:close/>
                <a:moveTo>
                  <a:pt x="33096" y="20449"/>
                </a:moveTo>
                <a:cubicBezTo>
                  <a:pt x="32786" y="20600"/>
                  <a:pt x="32912" y="21052"/>
                  <a:pt x="33247" y="21031"/>
                </a:cubicBezTo>
                <a:cubicBezTo>
                  <a:pt x="33283" y="21029"/>
                  <a:pt x="33318" y="21019"/>
                  <a:pt x="33352" y="21004"/>
                </a:cubicBezTo>
                <a:lnTo>
                  <a:pt x="33492" y="20939"/>
                </a:lnTo>
                <a:lnTo>
                  <a:pt x="33631" y="20872"/>
                </a:lnTo>
                <a:lnTo>
                  <a:pt x="33767" y="20807"/>
                </a:lnTo>
                <a:lnTo>
                  <a:pt x="33916" y="20732"/>
                </a:lnTo>
                <a:cubicBezTo>
                  <a:pt x="34203" y="20583"/>
                  <a:pt x="34090" y="20134"/>
                  <a:pt x="33744" y="20158"/>
                </a:cubicBezTo>
                <a:cubicBezTo>
                  <a:pt x="33704" y="20162"/>
                  <a:pt x="33666" y="20172"/>
                  <a:pt x="33631" y="20191"/>
                </a:cubicBezTo>
                <a:lnTo>
                  <a:pt x="33495" y="20260"/>
                </a:lnTo>
                <a:lnTo>
                  <a:pt x="33362" y="20323"/>
                </a:lnTo>
                <a:lnTo>
                  <a:pt x="33233" y="20386"/>
                </a:lnTo>
                <a:lnTo>
                  <a:pt x="33096" y="20449"/>
                </a:lnTo>
                <a:close/>
                <a:moveTo>
                  <a:pt x="35154" y="19263"/>
                </a:moveTo>
                <a:cubicBezTo>
                  <a:pt x="34907" y="19443"/>
                  <a:pt x="35060" y="19841"/>
                  <a:pt x="35364" y="19812"/>
                </a:cubicBezTo>
                <a:cubicBezTo>
                  <a:pt x="35418" y="19808"/>
                  <a:pt x="35473" y="19787"/>
                  <a:pt x="35519" y="19753"/>
                </a:cubicBezTo>
                <a:lnTo>
                  <a:pt x="35601" y="19692"/>
                </a:lnTo>
                <a:lnTo>
                  <a:pt x="35708" y="19611"/>
                </a:lnTo>
                <a:lnTo>
                  <a:pt x="35814" y="19527"/>
                </a:lnTo>
                <a:lnTo>
                  <a:pt x="35919" y="19443"/>
                </a:lnTo>
                <a:lnTo>
                  <a:pt x="36014" y="19365"/>
                </a:lnTo>
                <a:cubicBezTo>
                  <a:pt x="36263" y="19156"/>
                  <a:pt x="36053" y="18749"/>
                  <a:pt x="35733" y="18837"/>
                </a:cubicBezTo>
                <a:cubicBezTo>
                  <a:pt x="35691" y="18850"/>
                  <a:pt x="35653" y="18869"/>
                  <a:pt x="35620" y="18898"/>
                </a:cubicBezTo>
                <a:lnTo>
                  <a:pt x="35534" y="18969"/>
                </a:lnTo>
                <a:lnTo>
                  <a:pt x="35435" y="19049"/>
                </a:lnTo>
                <a:lnTo>
                  <a:pt x="35337" y="19126"/>
                </a:lnTo>
                <a:lnTo>
                  <a:pt x="35236" y="19202"/>
                </a:lnTo>
                <a:lnTo>
                  <a:pt x="35154" y="19263"/>
                </a:lnTo>
                <a:close/>
                <a:moveTo>
                  <a:pt x="36789" y="17613"/>
                </a:moveTo>
                <a:cubicBezTo>
                  <a:pt x="36602" y="17911"/>
                  <a:pt x="36973" y="18236"/>
                  <a:pt x="37244" y="18012"/>
                </a:cubicBezTo>
                <a:cubicBezTo>
                  <a:pt x="37267" y="17993"/>
                  <a:pt x="37286" y="17970"/>
                  <a:pt x="37302" y="17944"/>
                </a:cubicBezTo>
                <a:cubicBezTo>
                  <a:pt x="37420" y="17762"/>
                  <a:pt x="37520" y="17582"/>
                  <a:pt x="37623" y="17391"/>
                </a:cubicBezTo>
                <a:cubicBezTo>
                  <a:pt x="37747" y="17150"/>
                  <a:pt x="37518" y="16880"/>
                  <a:pt x="37261" y="16959"/>
                </a:cubicBezTo>
                <a:cubicBezTo>
                  <a:pt x="37181" y="16985"/>
                  <a:pt x="37118" y="17039"/>
                  <a:pt x="37080" y="17112"/>
                </a:cubicBezTo>
                <a:cubicBezTo>
                  <a:pt x="36990" y="17284"/>
                  <a:pt x="36894" y="17450"/>
                  <a:pt x="36789" y="17613"/>
                </a:cubicBezTo>
                <a:close/>
                <a:moveTo>
                  <a:pt x="37636" y="15471"/>
                </a:moveTo>
                <a:cubicBezTo>
                  <a:pt x="37613" y="15637"/>
                  <a:pt x="37724" y="15788"/>
                  <a:pt x="37887" y="15815"/>
                </a:cubicBezTo>
                <a:cubicBezTo>
                  <a:pt x="38051" y="15842"/>
                  <a:pt x="38206" y="15733"/>
                  <a:pt x="38237" y="15572"/>
                </a:cubicBezTo>
                <a:cubicBezTo>
                  <a:pt x="38273" y="15356"/>
                  <a:pt x="38294" y="15140"/>
                  <a:pt x="38302" y="14922"/>
                </a:cubicBezTo>
                <a:cubicBezTo>
                  <a:pt x="38310" y="14598"/>
                  <a:pt x="37864" y="14484"/>
                  <a:pt x="37719" y="14784"/>
                </a:cubicBezTo>
                <a:cubicBezTo>
                  <a:pt x="37701" y="14822"/>
                  <a:pt x="37692" y="14864"/>
                  <a:pt x="37690" y="14906"/>
                </a:cubicBezTo>
                <a:cubicBezTo>
                  <a:pt x="37684" y="15096"/>
                  <a:pt x="37665" y="15285"/>
                  <a:pt x="37634" y="15471"/>
                </a:cubicBezTo>
                <a:close/>
                <a:moveTo>
                  <a:pt x="37269" y="13344"/>
                </a:moveTo>
                <a:cubicBezTo>
                  <a:pt x="37460" y="13631"/>
                  <a:pt x="37908" y="13434"/>
                  <a:pt x="37816" y="13093"/>
                </a:cubicBezTo>
                <a:cubicBezTo>
                  <a:pt x="37808" y="13063"/>
                  <a:pt x="37795" y="13034"/>
                  <a:pt x="37778" y="13009"/>
                </a:cubicBezTo>
                <a:cubicBezTo>
                  <a:pt x="37659" y="12827"/>
                  <a:pt x="37529" y="12653"/>
                  <a:pt x="37386" y="12489"/>
                </a:cubicBezTo>
                <a:cubicBezTo>
                  <a:pt x="37346" y="12443"/>
                  <a:pt x="37296" y="12412"/>
                  <a:pt x="37240" y="12395"/>
                </a:cubicBezTo>
                <a:cubicBezTo>
                  <a:pt x="36946" y="12315"/>
                  <a:pt x="36728" y="12663"/>
                  <a:pt x="36927" y="12892"/>
                </a:cubicBezTo>
                <a:cubicBezTo>
                  <a:pt x="37051" y="13034"/>
                  <a:pt x="37164" y="13185"/>
                  <a:pt x="37269" y="13344"/>
                </a:cubicBezTo>
                <a:close/>
                <a:moveTo>
                  <a:pt x="35573" y="11907"/>
                </a:moveTo>
                <a:cubicBezTo>
                  <a:pt x="35731" y="11970"/>
                  <a:pt x="35909" y="11892"/>
                  <a:pt x="35970" y="11735"/>
                </a:cubicBezTo>
                <a:cubicBezTo>
                  <a:pt x="36030" y="11578"/>
                  <a:pt x="35955" y="11399"/>
                  <a:pt x="35798" y="11339"/>
                </a:cubicBezTo>
                <a:cubicBezTo>
                  <a:pt x="35590" y="11255"/>
                  <a:pt x="35374" y="11194"/>
                  <a:pt x="35156" y="11150"/>
                </a:cubicBezTo>
                <a:cubicBezTo>
                  <a:pt x="34989" y="11117"/>
                  <a:pt x="34827" y="11226"/>
                  <a:pt x="34796" y="11393"/>
                </a:cubicBezTo>
                <a:cubicBezTo>
                  <a:pt x="34765" y="11561"/>
                  <a:pt x="34876" y="11722"/>
                  <a:pt x="35043" y="11752"/>
                </a:cubicBezTo>
                <a:cubicBezTo>
                  <a:pt x="35223" y="11787"/>
                  <a:pt x="35402" y="11840"/>
                  <a:pt x="35573" y="11909"/>
                </a:cubicBezTo>
                <a:close/>
                <a:moveTo>
                  <a:pt x="33425" y="11934"/>
                </a:moveTo>
                <a:cubicBezTo>
                  <a:pt x="33740" y="11798"/>
                  <a:pt x="33629" y="11324"/>
                  <a:pt x="33281" y="11349"/>
                </a:cubicBezTo>
                <a:cubicBezTo>
                  <a:pt x="33249" y="11351"/>
                  <a:pt x="33218" y="11358"/>
                  <a:pt x="33186" y="11372"/>
                </a:cubicBezTo>
                <a:cubicBezTo>
                  <a:pt x="32983" y="11456"/>
                  <a:pt x="32788" y="11559"/>
                  <a:pt x="32604" y="11676"/>
                </a:cubicBezTo>
                <a:cubicBezTo>
                  <a:pt x="32319" y="11856"/>
                  <a:pt x="32493" y="12301"/>
                  <a:pt x="32830" y="12234"/>
                </a:cubicBezTo>
                <a:cubicBezTo>
                  <a:pt x="32864" y="12225"/>
                  <a:pt x="32897" y="12213"/>
                  <a:pt x="32929" y="12194"/>
                </a:cubicBezTo>
                <a:cubicBezTo>
                  <a:pt x="33086" y="12093"/>
                  <a:pt x="33253" y="12005"/>
                  <a:pt x="33425" y="11932"/>
                </a:cubicBezTo>
                <a:close/>
                <a:moveTo>
                  <a:pt x="31661" y="13359"/>
                </a:moveTo>
                <a:cubicBezTo>
                  <a:pt x="31860" y="13114"/>
                  <a:pt x="31592" y="12753"/>
                  <a:pt x="31286" y="12896"/>
                </a:cubicBezTo>
                <a:cubicBezTo>
                  <a:pt x="31246" y="12917"/>
                  <a:pt x="31210" y="12944"/>
                  <a:pt x="31183" y="12980"/>
                </a:cubicBezTo>
                <a:cubicBezTo>
                  <a:pt x="31051" y="13145"/>
                  <a:pt x="30927" y="13313"/>
                  <a:pt x="30808" y="13487"/>
                </a:cubicBezTo>
                <a:cubicBezTo>
                  <a:pt x="30607" y="13789"/>
                  <a:pt x="30996" y="14130"/>
                  <a:pt x="31271" y="13881"/>
                </a:cubicBezTo>
                <a:cubicBezTo>
                  <a:pt x="31286" y="13866"/>
                  <a:pt x="31298" y="13849"/>
                  <a:pt x="31311" y="13833"/>
                </a:cubicBezTo>
                <a:cubicBezTo>
                  <a:pt x="31424" y="13671"/>
                  <a:pt x="31539" y="13514"/>
                  <a:pt x="31661" y="13359"/>
                </a:cubicBezTo>
                <a:close/>
                <a:moveTo>
                  <a:pt x="30437" y="15381"/>
                </a:moveTo>
                <a:cubicBezTo>
                  <a:pt x="30504" y="15230"/>
                  <a:pt x="30437" y="15050"/>
                  <a:pt x="30284" y="14981"/>
                </a:cubicBezTo>
                <a:cubicBezTo>
                  <a:pt x="30133" y="14912"/>
                  <a:pt x="29955" y="14975"/>
                  <a:pt x="29881" y="15126"/>
                </a:cubicBezTo>
                <a:lnTo>
                  <a:pt x="29793" y="15321"/>
                </a:lnTo>
                <a:lnTo>
                  <a:pt x="29733" y="15457"/>
                </a:lnTo>
                <a:lnTo>
                  <a:pt x="29676" y="15591"/>
                </a:lnTo>
                <a:lnTo>
                  <a:pt x="29630" y="15700"/>
                </a:lnTo>
                <a:cubicBezTo>
                  <a:pt x="29506" y="16014"/>
                  <a:pt x="29909" y="16272"/>
                  <a:pt x="30143" y="16016"/>
                </a:cubicBezTo>
                <a:cubicBezTo>
                  <a:pt x="30166" y="15989"/>
                  <a:pt x="30183" y="15960"/>
                  <a:pt x="30196" y="15928"/>
                </a:cubicBezTo>
                <a:lnTo>
                  <a:pt x="30238" y="15828"/>
                </a:lnTo>
                <a:lnTo>
                  <a:pt x="30292" y="15698"/>
                </a:lnTo>
                <a:lnTo>
                  <a:pt x="30349" y="15568"/>
                </a:lnTo>
                <a:lnTo>
                  <a:pt x="30435" y="15381"/>
                </a:lnTo>
                <a:close/>
                <a:moveTo>
                  <a:pt x="29659" y="17628"/>
                </a:moveTo>
                <a:cubicBezTo>
                  <a:pt x="29733" y="17293"/>
                  <a:pt x="29284" y="17104"/>
                  <a:pt x="29098" y="17406"/>
                </a:cubicBezTo>
                <a:cubicBezTo>
                  <a:pt x="29083" y="17433"/>
                  <a:pt x="29070" y="17462"/>
                  <a:pt x="29064" y="17492"/>
                </a:cubicBezTo>
                <a:lnTo>
                  <a:pt x="29033" y="17634"/>
                </a:lnTo>
                <a:lnTo>
                  <a:pt x="29003" y="17770"/>
                </a:lnTo>
                <a:lnTo>
                  <a:pt x="28978" y="17907"/>
                </a:lnTo>
                <a:lnTo>
                  <a:pt x="28940" y="18108"/>
                </a:lnTo>
                <a:cubicBezTo>
                  <a:pt x="28888" y="18443"/>
                  <a:pt x="29334" y="18602"/>
                  <a:pt x="29506" y="18313"/>
                </a:cubicBezTo>
                <a:cubicBezTo>
                  <a:pt x="29525" y="18280"/>
                  <a:pt x="29538" y="18244"/>
                  <a:pt x="29544" y="18209"/>
                </a:cubicBezTo>
                <a:lnTo>
                  <a:pt x="29578" y="18020"/>
                </a:lnTo>
                <a:lnTo>
                  <a:pt x="29605" y="17892"/>
                </a:lnTo>
                <a:lnTo>
                  <a:pt x="29630" y="17762"/>
                </a:lnTo>
                <a:lnTo>
                  <a:pt x="29661" y="17626"/>
                </a:lnTo>
                <a:close/>
                <a:moveTo>
                  <a:pt x="29379" y="19984"/>
                </a:moveTo>
                <a:cubicBezTo>
                  <a:pt x="29379" y="19669"/>
                  <a:pt x="28964" y="19556"/>
                  <a:pt x="28806" y="19833"/>
                </a:cubicBezTo>
                <a:cubicBezTo>
                  <a:pt x="28781" y="19877"/>
                  <a:pt x="28767" y="19927"/>
                  <a:pt x="28767" y="19979"/>
                </a:cubicBezTo>
                <a:lnTo>
                  <a:pt x="28767" y="20088"/>
                </a:lnTo>
                <a:lnTo>
                  <a:pt x="28767" y="20225"/>
                </a:lnTo>
                <a:lnTo>
                  <a:pt x="28767" y="20361"/>
                </a:lnTo>
                <a:lnTo>
                  <a:pt x="28769" y="20497"/>
                </a:lnTo>
                <a:lnTo>
                  <a:pt x="28771" y="20602"/>
                </a:lnTo>
                <a:cubicBezTo>
                  <a:pt x="28773" y="20774"/>
                  <a:pt x="28915" y="20910"/>
                  <a:pt x="29087" y="20906"/>
                </a:cubicBezTo>
                <a:cubicBezTo>
                  <a:pt x="29259" y="20899"/>
                  <a:pt x="29391" y="20753"/>
                  <a:pt x="29383" y="20581"/>
                </a:cubicBezTo>
                <a:lnTo>
                  <a:pt x="29376" y="20352"/>
                </a:lnTo>
                <a:lnTo>
                  <a:pt x="29376" y="20222"/>
                </a:lnTo>
                <a:lnTo>
                  <a:pt x="29379" y="19984"/>
                </a:lnTo>
                <a:close/>
                <a:moveTo>
                  <a:pt x="30093" y="24707"/>
                </a:moveTo>
                <a:cubicBezTo>
                  <a:pt x="30007" y="24408"/>
                  <a:pt x="29565" y="24416"/>
                  <a:pt x="29500" y="24743"/>
                </a:cubicBezTo>
                <a:cubicBezTo>
                  <a:pt x="29492" y="24791"/>
                  <a:pt x="29494" y="24837"/>
                  <a:pt x="29508" y="24883"/>
                </a:cubicBezTo>
                <a:cubicBezTo>
                  <a:pt x="29567" y="25080"/>
                  <a:pt x="29628" y="25275"/>
                  <a:pt x="29691" y="25472"/>
                </a:cubicBezTo>
                <a:cubicBezTo>
                  <a:pt x="29793" y="25787"/>
                  <a:pt x="30263" y="25741"/>
                  <a:pt x="30288" y="25391"/>
                </a:cubicBezTo>
                <a:cubicBezTo>
                  <a:pt x="30288" y="25355"/>
                  <a:pt x="30284" y="25319"/>
                  <a:pt x="30273" y="25286"/>
                </a:cubicBezTo>
                <a:cubicBezTo>
                  <a:pt x="30211" y="25093"/>
                  <a:pt x="30152" y="24902"/>
                  <a:pt x="30093" y="24709"/>
                </a:cubicBezTo>
                <a:close/>
                <a:moveTo>
                  <a:pt x="30885" y="26990"/>
                </a:moveTo>
                <a:cubicBezTo>
                  <a:pt x="30760" y="26673"/>
                  <a:pt x="30284" y="26772"/>
                  <a:pt x="30296" y="27115"/>
                </a:cubicBezTo>
                <a:cubicBezTo>
                  <a:pt x="30299" y="27151"/>
                  <a:pt x="30305" y="27184"/>
                  <a:pt x="30317" y="27216"/>
                </a:cubicBezTo>
                <a:cubicBezTo>
                  <a:pt x="30393" y="27407"/>
                  <a:pt x="30470" y="27597"/>
                  <a:pt x="30548" y="27786"/>
                </a:cubicBezTo>
                <a:cubicBezTo>
                  <a:pt x="30611" y="27943"/>
                  <a:pt x="30791" y="28021"/>
                  <a:pt x="30948" y="27956"/>
                </a:cubicBezTo>
                <a:cubicBezTo>
                  <a:pt x="31105" y="27891"/>
                  <a:pt x="31179" y="27711"/>
                  <a:pt x="31112" y="27553"/>
                </a:cubicBezTo>
                <a:cubicBezTo>
                  <a:pt x="31036" y="27365"/>
                  <a:pt x="30959" y="27178"/>
                  <a:pt x="30885" y="26990"/>
                </a:cubicBezTo>
                <a:close/>
                <a:moveTo>
                  <a:pt x="31841" y="29222"/>
                </a:moveTo>
                <a:cubicBezTo>
                  <a:pt x="31814" y="29161"/>
                  <a:pt x="31768" y="29110"/>
                  <a:pt x="31709" y="29079"/>
                </a:cubicBezTo>
                <a:cubicBezTo>
                  <a:pt x="31449" y="28941"/>
                  <a:pt x="31164" y="29211"/>
                  <a:pt x="31286" y="29477"/>
                </a:cubicBezTo>
                <a:cubicBezTo>
                  <a:pt x="31372" y="29662"/>
                  <a:pt x="31457" y="29848"/>
                  <a:pt x="31543" y="30033"/>
                </a:cubicBezTo>
                <a:cubicBezTo>
                  <a:pt x="31696" y="30347"/>
                  <a:pt x="32170" y="30207"/>
                  <a:pt x="32124" y="29859"/>
                </a:cubicBezTo>
                <a:cubicBezTo>
                  <a:pt x="32118" y="29829"/>
                  <a:pt x="32109" y="29800"/>
                  <a:pt x="32097" y="29773"/>
                </a:cubicBezTo>
                <a:cubicBezTo>
                  <a:pt x="32011" y="29590"/>
                  <a:pt x="31925" y="29406"/>
                  <a:pt x="31841" y="29224"/>
                </a:cubicBezTo>
                <a:close/>
                <a:moveTo>
                  <a:pt x="32889" y="31420"/>
                </a:moveTo>
                <a:cubicBezTo>
                  <a:pt x="32818" y="31265"/>
                  <a:pt x="32631" y="31198"/>
                  <a:pt x="32476" y="31273"/>
                </a:cubicBezTo>
                <a:cubicBezTo>
                  <a:pt x="32323" y="31349"/>
                  <a:pt x="32262" y="31537"/>
                  <a:pt x="32342" y="31688"/>
                </a:cubicBezTo>
                <a:lnTo>
                  <a:pt x="32612" y="32237"/>
                </a:lnTo>
                <a:cubicBezTo>
                  <a:pt x="32642" y="32298"/>
                  <a:pt x="32690" y="32346"/>
                  <a:pt x="32751" y="32376"/>
                </a:cubicBezTo>
                <a:cubicBezTo>
                  <a:pt x="33012" y="32503"/>
                  <a:pt x="33287" y="32229"/>
                  <a:pt x="33159" y="31967"/>
                </a:cubicBezTo>
                <a:close/>
                <a:moveTo>
                  <a:pt x="33974" y="33608"/>
                </a:moveTo>
                <a:cubicBezTo>
                  <a:pt x="33899" y="33457"/>
                  <a:pt x="33715" y="33394"/>
                  <a:pt x="33564" y="33470"/>
                </a:cubicBezTo>
                <a:cubicBezTo>
                  <a:pt x="33413" y="33545"/>
                  <a:pt x="33350" y="33727"/>
                  <a:pt x="33425" y="33878"/>
                </a:cubicBezTo>
                <a:lnTo>
                  <a:pt x="33696" y="34427"/>
                </a:lnTo>
                <a:cubicBezTo>
                  <a:pt x="33834" y="34710"/>
                  <a:pt x="34274" y="34622"/>
                  <a:pt x="34274" y="34283"/>
                </a:cubicBezTo>
                <a:cubicBezTo>
                  <a:pt x="34274" y="34239"/>
                  <a:pt x="34264" y="34197"/>
                  <a:pt x="34245" y="34157"/>
                </a:cubicBezTo>
                <a:close/>
                <a:moveTo>
                  <a:pt x="35041" y="35815"/>
                </a:moveTo>
                <a:cubicBezTo>
                  <a:pt x="34890" y="35500"/>
                  <a:pt x="34417" y="35637"/>
                  <a:pt x="34463" y="35989"/>
                </a:cubicBezTo>
                <a:cubicBezTo>
                  <a:pt x="34467" y="36018"/>
                  <a:pt x="34475" y="36045"/>
                  <a:pt x="34488" y="36072"/>
                </a:cubicBezTo>
                <a:cubicBezTo>
                  <a:pt x="34574" y="36255"/>
                  <a:pt x="34660" y="36439"/>
                  <a:pt x="34744" y="36624"/>
                </a:cubicBezTo>
                <a:cubicBezTo>
                  <a:pt x="34815" y="36777"/>
                  <a:pt x="34995" y="36846"/>
                  <a:pt x="35148" y="36775"/>
                </a:cubicBezTo>
                <a:cubicBezTo>
                  <a:pt x="35301" y="36705"/>
                  <a:pt x="35370" y="36525"/>
                  <a:pt x="35301" y="36370"/>
                </a:cubicBezTo>
                <a:cubicBezTo>
                  <a:pt x="35215" y="36186"/>
                  <a:pt x="35129" y="35999"/>
                  <a:pt x="35043" y="35815"/>
                </a:cubicBezTo>
                <a:close/>
                <a:moveTo>
                  <a:pt x="36037" y="38061"/>
                </a:moveTo>
                <a:cubicBezTo>
                  <a:pt x="35974" y="37906"/>
                  <a:pt x="35794" y="37831"/>
                  <a:pt x="35638" y="37896"/>
                </a:cubicBezTo>
                <a:cubicBezTo>
                  <a:pt x="35481" y="37959"/>
                  <a:pt x="35408" y="38139"/>
                  <a:pt x="35471" y="38294"/>
                </a:cubicBezTo>
                <a:cubicBezTo>
                  <a:pt x="35548" y="38480"/>
                  <a:pt x="35624" y="38667"/>
                  <a:pt x="35697" y="38856"/>
                </a:cubicBezTo>
                <a:cubicBezTo>
                  <a:pt x="35821" y="39164"/>
                  <a:pt x="36276" y="39086"/>
                  <a:pt x="36286" y="38749"/>
                </a:cubicBezTo>
                <a:cubicBezTo>
                  <a:pt x="36288" y="38709"/>
                  <a:pt x="36280" y="38671"/>
                  <a:pt x="36267" y="38633"/>
                </a:cubicBezTo>
                <a:cubicBezTo>
                  <a:pt x="36192" y="38443"/>
                  <a:pt x="36114" y="38252"/>
                  <a:pt x="36037" y="38061"/>
                </a:cubicBezTo>
                <a:close/>
                <a:moveTo>
                  <a:pt x="36887" y="40379"/>
                </a:moveTo>
                <a:cubicBezTo>
                  <a:pt x="36785" y="40063"/>
                  <a:pt x="36324" y="40109"/>
                  <a:pt x="36292" y="40446"/>
                </a:cubicBezTo>
                <a:cubicBezTo>
                  <a:pt x="36288" y="40486"/>
                  <a:pt x="36292" y="40526"/>
                  <a:pt x="36305" y="40562"/>
                </a:cubicBezTo>
                <a:cubicBezTo>
                  <a:pt x="36366" y="40754"/>
                  <a:pt x="36424" y="40947"/>
                  <a:pt x="36481" y="41138"/>
                </a:cubicBezTo>
                <a:cubicBezTo>
                  <a:pt x="36523" y="41305"/>
                  <a:pt x="36695" y="41404"/>
                  <a:pt x="36860" y="41356"/>
                </a:cubicBezTo>
                <a:cubicBezTo>
                  <a:pt x="37026" y="41308"/>
                  <a:pt x="37118" y="41134"/>
                  <a:pt x="37068" y="40970"/>
                </a:cubicBezTo>
                <a:cubicBezTo>
                  <a:pt x="37009" y="40771"/>
                  <a:pt x="36950" y="40576"/>
                  <a:pt x="36887" y="40379"/>
                </a:cubicBezTo>
                <a:close/>
                <a:moveTo>
                  <a:pt x="37502" y="42783"/>
                </a:moveTo>
                <a:cubicBezTo>
                  <a:pt x="37470" y="42615"/>
                  <a:pt x="37311" y="42506"/>
                  <a:pt x="37145" y="42536"/>
                </a:cubicBezTo>
                <a:cubicBezTo>
                  <a:pt x="36980" y="42565"/>
                  <a:pt x="36869" y="42724"/>
                  <a:pt x="36898" y="42892"/>
                </a:cubicBezTo>
                <a:cubicBezTo>
                  <a:pt x="36934" y="43089"/>
                  <a:pt x="36967" y="43284"/>
                  <a:pt x="36996" y="43483"/>
                </a:cubicBezTo>
                <a:cubicBezTo>
                  <a:pt x="37047" y="43806"/>
                  <a:pt x="37495" y="43839"/>
                  <a:pt x="37592" y="43527"/>
                </a:cubicBezTo>
                <a:cubicBezTo>
                  <a:pt x="37604" y="43483"/>
                  <a:pt x="37608" y="43439"/>
                  <a:pt x="37602" y="43395"/>
                </a:cubicBezTo>
                <a:cubicBezTo>
                  <a:pt x="37571" y="43190"/>
                  <a:pt x="37537" y="42986"/>
                  <a:pt x="37499" y="42783"/>
                </a:cubicBezTo>
                <a:close/>
                <a:moveTo>
                  <a:pt x="37753" y="45262"/>
                </a:moveTo>
                <a:cubicBezTo>
                  <a:pt x="37751" y="45095"/>
                  <a:pt x="37615" y="44958"/>
                  <a:pt x="37445" y="44960"/>
                </a:cubicBezTo>
                <a:cubicBezTo>
                  <a:pt x="37277" y="44960"/>
                  <a:pt x="37141" y="45099"/>
                  <a:pt x="37143" y="45268"/>
                </a:cubicBezTo>
                <a:lnTo>
                  <a:pt x="37143" y="45424"/>
                </a:lnTo>
                <a:lnTo>
                  <a:pt x="37143" y="45551"/>
                </a:lnTo>
                <a:lnTo>
                  <a:pt x="37139" y="45677"/>
                </a:lnTo>
                <a:lnTo>
                  <a:pt x="37135" y="45862"/>
                </a:lnTo>
                <a:cubicBezTo>
                  <a:pt x="37128" y="46027"/>
                  <a:pt x="37258" y="46168"/>
                  <a:pt x="37426" y="46176"/>
                </a:cubicBezTo>
                <a:cubicBezTo>
                  <a:pt x="37592" y="46182"/>
                  <a:pt x="37732" y="46056"/>
                  <a:pt x="37745" y="45891"/>
                </a:cubicBezTo>
                <a:lnTo>
                  <a:pt x="37751" y="45692"/>
                </a:lnTo>
                <a:lnTo>
                  <a:pt x="37753" y="45558"/>
                </a:lnTo>
                <a:lnTo>
                  <a:pt x="37753" y="45426"/>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 name="Google Shape;737;p37"/>
          <p:cNvSpPr/>
          <p:nvPr/>
        </p:nvSpPr>
        <p:spPr>
          <a:xfrm flipH="1" rot="3807589">
            <a:off x="3120346" y="4388758"/>
            <a:ext cx="131895" cy="131939"/>
          </a:xfrm>
          <a:custGeom>
            <a:rect b="b" l="l" r="r" t="t"/>
            <a:pathLst>
              <a:path extrusionOk="0" h="2846" w="2845">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 name="Google Shape;738;p37"/>
          <p:cNvSpPr/>
          <p:nvPr/>
        </p:nvSpPr>
        <p:spPr>
          <a:xfrm flipH="1" rot="-7200372">
            <a:off x="1411777" y="3565454"/>
            <a:ext cx="73086" cy="72374"/>
          </a:xfrm>
          <a:custGeom>
            <a:rect b="b" l="l" r="r" t="t"/>
            <a:pathLst>
              <a:path extrusionOk="0" h="2129" w="215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 name="Google Shape;739;p37"/>
          <p:cNvSpPr/>
          <p:nvPr/>
        </p:nvSpPr>
        <p:spPr>
          <a:xfrm rot="7028957">
            <a:off x="8705824" y="4609783"/>
            <a:ext cx="313968" cy="363367"/>
          </a:xfrm>
          <a:custGeom>
            <a:rect b="b" l="l" r="r" t="t"/>
            <a:pathLst>
              <a:path extrusionOk="0" h="14535" w="12559">
                <a:moveTo>
                  <a:pt x="11221" y="0"/>
                </a:moveTo>
                <a:cubicBezTo>
                  <a:pt x="10880" y="0"/>
                  <a:pt x="10563" y="317"/>
                  <a:pt x="10791" y="727"/>
                </a:cubicBezTo>
                <a:cubicBezTo>
                  <a:pt x="10991" y="1061"/>
                  <a:pt x="11124" y="1394"/>
                  <a:pt x="11158" y="1761"/>
                </a:cubicBezTo>
                <a:cubicBezTo>
                  <a:pt x="11191" y="1895"/>
                  <a:pt x="11191" y="1995"/>
                  <a:pt x="11191" y="2161"/>
                </a:cubicBezTo>
                <a:cubicBezTo>
                  <a:pt x="11024" y="2095"/>
                  <a:pt x="10824" y="1995"/>
                  <a:pt x="10657" y="1928"/>
                </a:cubicBezTo>
                <a:lnTo>
                  <a:pt x="9490" y="1328"/>
                </a:lnTo>
                <a:cubicBezTo>
                  <a:pt x="9385" y="1281"/>
                  <a:pt x="9282" y="1260"/>
                  <a:pt x="9185" y="1260"/>
                </a:cubicBezTo>
                <a:cubicBezTo>
                  <a:pt x="8728" y="1260"/>
                  <a:pt x="8402" y="1733"/>
                  <a:pt x="8623" y="2228"/>
                </a:cubicBezTo>
                <a:cubicBezTo>
                  <a:pt x="8856" y="2729"/>
                  <a:pt x="9123" y="3229"/>
                  <a:pt x="9323" y="3729"/>
                </a:cubicBezTo>
                <a:lnTo>
                  <a:pt x="7822" y="2595"/>
                </a:lnTo>
                <a:cubicBezTo>
                  <a:pt x="7678" y="2490"/>
                  <a:pt x="7523" y="2442"/>
                  <a:pt x="7379" y="2442"/>
                </a:cubicBezTo>
                <a:cubicBezTo>
                  <a:pt x="7021" y="2442"/>
                  <a:pt x="6726" y="2734"/>
                  <a:pt x="6821" y="3162"/>
                </a:cubicBezTo>
                <a:cubicBezTo>
                  <a:pt x="6955" y="3963"/>
                  <a:pt x="7322" y="4663"/>
                  <a:pt x="7789" y="5397"/>
                </a:cubicBezTo>
                <a:cubicBezTo>
                  <a:pt x="7722" y="5330"/>
                  <a:pt x="7689" y="5297"/>
                  <a:pt x="7655" y="5230"/>
                </a:cubicBezTo>
                <a:cubicBezTo>
                  <a:pt x="6855" y="4330"/>
                  <a:pt x="6121" y="3429"/>
                  <a:pt x="5354" y="2495"/>
                </a:cubicBezTo>
                <a:cubicBezTo>
                  <a:pt x="5244" y="2359"/>
                  <a:pt x="5108" y="2301"/>
                  <a:pt x="4970" y="2301"/>
                </a:cubicBezTo>
                <a:cubicBezTo>
                  <a:pt x="4602" y="2301"/>
                  <a:pt x="4223" y="2707"/>
                  <a:pt x="4320" y="3095"/>
                </a:cubicBezTo>
                <a:cubicBezTo>
                  <a:pt x="4720" y="4630"/>
                  <a:pt x="5220" y="6131"/>
                  <a:pt x="5887" y="7599"/>
                </a:cubicBezTo>
                <a:cubicBezTo>
                  <a:pt x="6021" y="7832"/>
                  <a:pt x="6154" y="8132"/>
                  <a:pt x="6288" y="8399"/>
                </a:cubicBezTo>
                <a:cubicBezTo>
                  <a:pt x="6121" y="8166"/>
                  <a:pt x="5887" y="7932"/>
                  <a:pt x="5721" y="7732"/>
                </a:cubicBezTo>
                <a:cubicBezTo>
                  <a:pt x="5220" y="7132"/>
                  <a:pt x="4720" y="6498"/>
                  <a:pt x="4186" y="5931"/>
                </a:cubicBezTo>
                <a:cubicBezTo>
                  <a:pt x="3719" y="5364"/>
                  <a:pt x="3319" y="4797"/>
                  <a:pt x="2618" y="4530"/>
                </a:cubicBezTo>
                <a:cubicBezTo>
                  <a:pt x="2566" y="4515"/>
                  <a:pt x="2514" y="4508"/>
                  <a:pt x="2463" y="4508"/>
                </a:cubicBezTo>
                <a:cubicBezTo>
                  <a:pt x="2061" y="4508"/>
                  <a:pt x="1733" y="4942"/>
                  <a:pt x="1851" y="5297"/>
                </a:cubicBezTo>
                <a:cubicBezTo>
                  <a:pt x="2218" y="6831"/>
                  <a:pt x="2819" y="8333"/>
                  <a:pt x="3486" y="9800"/>
                </a:cubicBezTo>
                <a:cubicBezTo>
                  <a:pt x="3719" y="10334"/>
                  <a:pt x="3986" y="10834"/>
                  <a:pt x="4286" y="11401"/>
                </a:cubicBezTo>
                <a:cubicBezTo>
                  <a:pt x="4153" y="11235"/>
                  <a:pt x="3986" y="11101"/>
                  <a:pt x="3853" y="10934"/>
                </a:cubicBezTo>
                <a:cubicBezTo>
                  <a:pt x="3119" y="10034"/>
                  <a:pt x="2552" y="9066"/>
                  <a:pt x="1651" y="8333"/>
                </a:cubicBezTo>
                <a:cubicBezTo>
                  <a:pt x="1553" y="8262"/>
                  <a:pt x="1454" y="8232"/>
                  <a:pt x="1361" y="8232"/>
                </a:cubicBezTo>
                <a:cubicBezTo>
                  <a:pt x="1011" y="8232"/>
                  <a:pt x="731" y="8657"/>
                  <a:pt x="784" y="9000"/>
                </a:cubicBezTo>
                <a:cubicBezTo>
                  <a:pt x="1017" y="10334"/>
                  <a:pt x="1351" y="11635"/>
                  <a:pt x="1885" y="12902"/>
                </a:cubicBezTo>
                <a:cubicBezTo>
                  <a:pt x="1951" y="13003"/>
                  <a:pt x="2018" y="13269"/>
                  <a:pt x="2051" y="13436"/>
                </a:cubicBezTo>
                <a:cubicBezTo>
                  <a:pt x="1985" y="13403"/>
                  <a:pt x="1885" y="13303"/>
                  <a:pt x="1851" y="13269"/>
                </a:cubicBezTo>
                <a:cubicBezTo>
                  <a:pt x="1351" y="12836"/>
                  <a:pt x="984" y="12335"/>
                  <a:pt x="650" y="11768"/>
                </a:cubicBezTo>
                <a:cubicBezTo>
                  <a:pt x="589" y="11656"/>
                  <a:pt x="499" y="11609"/>
                  <a:pt x="409" y="11609"/>
                </a:cubicBezTo>
                <a:cubicBezTo>
                  <a:pt x="206" y="11609"/>
                  <a:pt x="1" y="11847"/>
                  <a:pt x="117" y="12102"/>
                </a:cubicBezTo>
                <a:cubicBezTo>
                  <a:pt x="484" y="12836"/>
                  <a:pt x="951" y="13603"/>
                  <a:pt x="1618" y="14137"/>
                </a:cubicBezTo>
                <a:cubicBezTo>
                  <a:pt x="1859" y="14341"/>
                  <a:pt x="2223" y="14534"/>
                  <a:pt x="2546" y="14534"/>
                </a:cubicBezTo>
                <a:cubicBezTo>
                  <a:pt x="2803" y="14534"/>
                  <a:pt x="3034" y="14411"/>
                  <a:pt x="3152" y="14070"/>
                </a:cubicBezTo>
                <a:cubicBezTo>
                  <a:pt x="3219" y="13736"/>
                  <a:pt x="3119" y="13436"/>
                  <a:pt x="3019" y="13103"/>
                </a:cubicBezTo>
                <a:cubicBezTo>
                  <a:pt x="2852" y="12602"/>
                  <a:pt x="2718" y="12102"/>
                  <a:pt x="2552" y="11602"/>
                </a:cubicBezTo>
                <a:cubicBezTo>
                  <a:pt x="2485" y="11335"/>
                  <a:pt x="2452" y="11135"/>
                  <a:pt x="2352" y="10901"/>
                </a:cubicBezTo>
                <a:lnTo>
                  <a:pt x="2352" y="10901"/>
                </a:lnTo>
                <a:cubicBezTo>
                  <a:pt x="2652" y="11268"/>
                  <a:pt x="2885" y="11635"/>
                  <a:pt x="3185" y="11968"/>
                </a:cubicBezTo>
                <a:cubicBezTo>
                  <a:pt x="3986" y="12902"/>
                  <a:pt x="4953" y="13603"/>
                  <a:pt x="5887" y="14303"/>
                </a:cubicBezTo>
                <a:cubicBezTo>
                  <a:pt x="5959" y="14361"/>
                  <a:pt x="6043" y="14386"/>
                  <a:pt x="6129" y="14386"/>
                </a:cubicBezTo>
                <a:cubicBezTo>
                  <a:pt x="6443" y="14386"/>
                  <a:pt x="6786" y="14051"/>
                  <a:pt x="6655" y="13736"/>
                </a:cubicBezTo>
                <a:cubicBezTo>
                  <a:pt x="6121" y="12302"/>
                  <a:pt x="5187" y="11001"/>
                  <a:pt x="4553" y="9600"/>
                </a:cubicBezTo>
                <a:cubicBezTo>
                  <a:pt x="4220" y="8833"/>
                  <a:pt x="3953" y="8066"/>
                  <a:pt x="3686" y="7265"/>
                </a:cubicBezTo>
                <a:lnTo>
                  <a:pt x="3686" y="7265"/>
                </a:lnTo>
                <a:lnTo>
                  <a:pt x="5053" y="8900"/>
                </a:lnTo>
                <a:cubicBezTo>
                  <a:pt x="6021" y="10000"/>
                  <a:pt x="6988" y="11135"/>
                  <a:pt x="7889" y="12235"/>
                </a:cubicBezTo>
                <a:cubicBezTo>
                  <a:pt x="8008" y="12354"/>
                  <a:pt x="8150" y="12406"/>
                  <a:pt x="8292" y="12406"/>
                </a:cubicBezTo>
                <a:cubicBezTo>
                  <a:pt x="8627" y="12406"/>
                  <a:pt x="8956" y="12120"/>
                  <a:pt x="8956" y="11768"/>
                </a:cubicBezTo>
                <a:cubicBezTo>
                  <a:pt x="8990" y="10968"/>
                  <a:pt x="8656" y="10301"/>
                  <a:pt x="8289" y="9633"/>
                </a:cubicBezTo>
                <a:cubicBezTo>
                  <a:pt x="7855" y="8933"/>
                  <a:pt x="7489" y="8166"/>
                  <a:pt x="7155" y="7432"/>
                </a:cubicBezTo>
                <a:cubicBezTo>
                  <a:pt x="6855" y="6831"/>
                  <a:pt x="6655" y="6231"/>
                  <a:pt x="6388" y="5631"/>
                </a:cubicBezTo>
                <a:lnTo>
                  <a:pt x="6388" y="5631"/>
                </a:lnTo>
                <a:cubicBezTo>
                  <a:pt x="6555" y="5797"/>
                  <a:pt x="6721" y="5998"/>
                  <a:pt x="6855" y="6164"/>
                </a:cubicBezTo>
                <a:cubicBezTo>
                  <a:pt x="7622" y="6998"/>
                  <a:pt x="8322" y="7966"/>
                  <a:pt x="9357" y="8466"/>
                </a:cubicBezTo>
                <a:cubicBezTo>
                  <a:pt x="9442" y="8505"/>
                  <a:pt x="9541" y="8524"/>
                  <a:pt x="9643" y="8524"/>
                </a:cubicBezTo>
                <a:cubicBezTo>
                  <a:pt x="9980" y="8524"/>
                  <a:pt x="10342" y="8316"/>
                  <a:pt x="10291" y="7932"/>
                </a:cubicBezTo>
                <a:cubicBezTo>
                  <a:pt x="10157" y="6965"/>
                  <a:pt x="9723" y="6131"/>
                  <a:pt x="9190" y="5297"/>
                </a:cubicBezTo>
                <a:lnTo>
                  <a:pt x="8956" y="4930"/>
                </a:lnTo>
                <a:lnTo>
                  <a:pt x="8956" y="4930"/>
                </a:lnTo>
                <a:cubicBezTo>
                  <a:pt x="9290" y="5164"/>
                  <a:pt x="9657" y="5464"/>
                  <a:pt x="9990" y="5731"/>
                </a:cubicBezTo>
                <a:cubicBezTo>
                  <a:pt x="10127" y="5822"/>
                  <a:pt x="10291" y="5878"/>
                  <a:pt x="10452" y="5878"/>
                </a:cubicBezTo>
                <a:cubicBezTo>
                  <a:pt x="10644" y="5878"/>
                  <a:pt x="10830" y="5797"/>
                  <a:pt x="10958" y="5597"/>
                </a:cubicBezTo>
                <a:cubicBezTo>
                  <a:pt x="11291" y="4897"/>
                  <a:pt x="10991" y="4330"/>
                  <a:pt x="10691" y="3663"/>
                </a:cubicBezTo>
                <a:cubicBezTo>
                  <a:pt x="10624" y="3496"/>
                  <a:pt x="10524" y="3362"/>
                  <a:pt x="10491" y="3196"/>
                </a:cubicBezTo>
                <a:lnTo>
                  <a:pt x="10491" y="3196"/>
                </a:lnTo>
                <a:cubicBezTo>
                  <a:pt x="10557" y="3262"/>
                  <a:pt x="10624" y="3296"/>
                  <a:pt x="10691" y="3329"/>
                </a:cubicBezTo>
                <a:cubicBezTo>
                  <a:pt x="10982" y="3495"/>
                  <a:pt x="11338" y="3688"/>
                  <a:pt x="11662" y="3688"/>
                </a:cubicBezTo>
                <a:cubicBezTo>
                  <a:pt x="11857" y="3688"/>
                  <a:pt x="12041" y="3617"/>
                  <a:pt x="12192" y="3429"/>
                </a:cubicBezTo>
                <a:cubicBezTo>
                  <a:pt x="12559" y="2995"/>
                  <a:pt x="12492" y="2328"/>
                  <a:pt x="12392" y="1828"/>
                </a:cubicBezTo>
                <a:cubicBezTo>
                  <a:pt x="12325" y="1261"/>
                  <a:pt x="12025" y="660"/>
                  <a:pt x="11658" y="227"/>
                </a:cubicBezTo>
                <a:cubicBezTo>
                  <a:pt x="11542" y="68"/>
                  <a:pt x="11379" y="0"/>
                  <a:pt x="1122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40" name="Google Shape;740;p37"/>
          <p:cNvGrpSpPr/>
          <p:nvPr/>
        </p:nvGrpSpPr>
        <p:grpSpPr>
          <a:xfrm flipH="1">
            <a:off x="356447" y="313213"/>
            <a:ext cx="356788" cy="342092"/>
            <a:chOff x="6228625" y="4632196"/>
            <a:chExt cx="356788" cy="342092"/>
          </a:xfrm>
        </p:grpSpPr>
        <p:sp>
          <p:nvSpPr>
            <p:cNvPr id="741" name="Google Shape;741;p37"/>
            <p:cNvSpPr/>
            <p:nvPr/>
          </p:nvSpPr>
          <p:spPr>
            <a:xfrm>
              <a:off x="6370272" y="4784594"/>
              <a:ext cx="215141" cy="189693"/>
            </a:xfrm>
            <a:custGeom>
              <a:rect b="b" l="l" r="r" t="t"/>
              <a:pathLst>
                <a:path extrusionOk="0" h="10699" w="12136">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 name="Google Shape;742;p37"/>
            <p:cNvSpPr/>
            <p:nvPr/>
          </p:nvSpPr>
          <p:spPr>
            <a:xfrm>
              <a:off x="6228625" y="4632196"/>
              <a:ext cx="99485" cy="87705"/>
            </a:xfrm>
            <a:custGeom>
              <a:rect b="b" l="l" r="r" t="t"/>
              <a:pathLst>
                <a:path extrusionOk="0" h="10699" w="12136">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ly title 1">
  <p:cSld name="CUSTOM_9_1_1">
    <p:bg>
      <p:bgPr>
        <a:blipFill>
          <a:blip r:embed="rId2">
            <a:alphaModFix/>
          </a:blip>
          <a:stretch>
            <a:fillRect/>
          </a:stretch>
        </a:blipFill>
      </p:bgPr>
    </p:bg>
    <p:spTree>
      <p:nvGrpSpPr>
        <p:cNvPr id="743" name="Shape 743"/>
        <p:cNvGrpSpPr/>
        <p:nvPr/>
      </p:nvGrpSpPr>
      <p:grpSpPr>
        <a:xfrm>
          <a:off x="0" y="0"/>
          <a:ext cx="0" cy="0"/>
          <a:chOff x="0" y="0"/>
          <a:chExt cx="0" cy="0"/>
        </a:xfrm>
      </p:grpSpPr>
      <p:sp>
        <p:nvSpPr>
          <p:cNvPr id="744" name="Google Shape;744;p38"/>
          <p:cNvSpPr txBox="1"/>
          <p:nvPr>
            <p:ph type="title"/>
          </p:nvPr>
        </p:nvSpPr>
        <p:spPr>
          <a:xfrm>
            <a:off x="623400" y="445025"/>
            <a:ext cx="780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sz="3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45" name="Google Shape;745;p38"/>
          <p:cNvSpPr/>
          <p:nvPr/>
        </p:nvSpPr>
        <p:spPr>
          <a:xfrm rot="5400000">
            <a:off x="6966230" y="2922524"/>
            <a:ext cx="652395" cy="4018096"/>
          </a:xfrm>
          <a:custGeom>
            <a:rect b="b" l="l" r="r" t="t"/>
            <a:pathLst>
              <a:path extrusionOk="0" h="104829" w="18600">
                <a:moveTo>
                  <a:pt x="16360" y="1"/>
                </a:moveTo>
                <a:cubicBezTo>
                  <a:pt x="9962" y="1"/>
                  <a:pt x="4427" y="11283"/>
                  <a:pt x="3561" y="15670"/>
                </a:cubicBezTo>
                <a:cubicBezTo>
                  <a:pt x="1512" y="25875"/>
                  <a:pt x="9370" y="33772"/>
                  <a:pt x="10762" y="43341"/>
                </a:cubicBezTo>
                <a:cubicBezTo>
                  <a:pt x="11936" y="51337"/>
                  <a:pt x="10921" y="59692"/>
                  <a:pt x="7719" y="67132"/>
                </a:cubicBezTo>
                <a:cubicBezTo>
                  <a:pt x="5172" y="73120"/>
                  <a:pt x="1214" y="78750"/>
                  <a:pt x="657" y="85254"/>
                </a:cubicBezTo>
                <a:cubicBezTo>
                  <a:pt x="0" y="93609"/>
                  <a:pt x="9111" y="104590"/>
                  <a:pt x="18560" y="104829"/>
                </a:cubicBezTo>
                <a:lnTo>
                  <a:pt x="18560" y="104829"/>
                </a:lnTo>
                <a:cubicBezTo>
                  <a:pt x="18600" y="104809"/>
                  <a:pt x="18341" y="372"/>
                  <a:pt x="18341" y="372"/>
                </a:cubicBezTo>
                <a:cubicBezTo>
                  <a:pt x="17675" y="118"/>
                  <a:pt x="17013" y="1"/>
                  <a:pt x="1636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 name="Google Shape;746;p38"/>
          <p:cNvSpPr/>
          <p:nvPr/>
        </p:nvSpPr>
        <p:spPr>
          <a:xfrm rot="-5400000">
            <a:off x="-502916" y="4196210"/>
            <a:ext cx="1489098" cy="634019"/>
          </a:xfrm>
          <a:custGeom>
            <a:rect b="b" l="l" r="r" t="t"/>
            <a:pathLst>
              <a:path extrusionOk="0" h="7242" w="17010">
                <a:moveTo>
                  <a:pt x="1" y="1"/>
                </a:moveTo>
                <a:cubicBezTo>
                  <a:pt x="677" y="4099"/>
                  <a:pt x="4238" y="7242"/>
                  <a:pt x="8515" y="7242"/>
                </a:cubicBezTo>
                <a:cubicBezTo>
                  <a:pt x="12792" y="7242"/>
                  <a:pt x="16333" y="4099"/>
                  <a:pt x="170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 name="Google Shape;747;p38"/>
          <p:cNvSpPr/>
          <p:nvPr/>
        </p:nvSpPr>
        <p:spPr>
          <a:xfrm flipH="1" rot="2469294">
            <a:off x="316114" y="3751333"/>
            <a:ext cx="117371" cy="117411"/>
          </a:xfrm>
          <a:custGeom>
            <a:rect b="b" l="l" r="r" t="t"/>
            <a:pathLst>
              <a:path extrusionOk="0" h="2846" w="2845">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 name="Google Shape;748;p38"/>
          <p:cNvSpPr/>
          <p:nvPr/>
        </p:nvSpPr>
        <p:spPr>
          <a:xfrm flipH="1" rot="2469228">
            <a:off x="411412" y="3600961"/>
            <a:ext cx="89522" cy="89552"/>
          </a:xfrm>
          <a:custGeom>
            <a:rect b="b" l="l" r="r" t="t"/>
            <a:pathLst>
              <a:path extrusionOk="0" h="2846" w="2845">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 name="Google Shape;749;p38"/>
          <p:cNvSpPr/>
          <p:nvPr/>
        </p:nvSpPr>
        <p:spPr>
          <a:xfrm flipH="1" rot="2469331">
            <a:off x="6213157" y="4570218"/>
            <a:ext cx="228180" cy="228257"/>
          </a:xfrm>
          <a:custGeom>
            <a:rect b="b" l="l" r="r" t="t"/>
            <a:pathLst>
              <a:path extrusionOk="0" h="2846" w="2845">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50" name="Google Shape;750;p38"/>
          <p:cNvGrpSpPr/>
          <p:nvPr/>
        </p:nvGrpSpPr>
        <p:grpSpPr>
          <a:xfrm flipH="1" rot="5770333">
            <a:off x="8263990" y="384985"/>
            <a:ext cx="306762" cy="476338"/>
            <a:chOff x="4452729" y="352000"/>
            <a:chExt cx="225596" cy="350302"/>
          </a:xfrm>
        </p:grpSpPr>
        <p:sp>
          <p:nvSpPr>
            <p:cNvPr id="751" name="Google Shape;751;p38"/>
            <p:cNvSpPr/>
            <p:nvPr/>
          </p:nvSpPr>
          <p:spPr>
            <a:xfrm>
              <a:off x="4624575" y="352000"/>
              <a:ext cx="53750" cy="53225"/>
            </a:xfrm>
            <a:custGeom>
              <a:rect b="b" l="l" r="r" t="t"/>
              <a:pathLst>
                <a:path extrusionOk="0" h="2129" w="215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 name="Google Shape;752;p38"/>
            <p:cNvSpPr/>
            <p:nvPr/>
          </p:nvSpPr>
          <p:spPr>
            <a:xfrm>
              <a:off x="4452729" y="426046"/>
              <a:ext cx="62200" cy="62700"/>
            </a:xfrm>
            <a:custGeom>
              <a:rect b="b" l="l" r="r" t="t"/>
              <a:pathLst>
                <a:path extrusionOk="0" h="2508" w="2488">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 name="Google Shape;753;p38"/>
            <p:cNvSpPr/>
            <p:nvPr/>
          </p:nvSpPr>
          <p:spPr>
            <a:xfrm>
              <a:off x="4503927" y="572104"/>
              <a:ext cx="130152" cy="130197"/>
            </a:xfrm>
            <a:custGeom>
              <a:rect b="b" l="l" r="r" t="t"/>
              <a:pathLst>
                <a:path extrusionOk="0" h="2846" w="2845">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3">
  <p:cSld name="CUSTOM_15">
    <p:spTree>
      <p:nvGrpSpPr>
        <p:cNvPr id="754" name="Shape 754"/>
        <p:cNvGrpSpPr/>
        <p:nvPr/>
      </p:nvGrpSpPr>
      <p:grpSpPr>
        <a:xfrm>
          <a:off x="0" y="0"/>
          <a:ext cx="0" cy="0"/>
          <a:chOff x="0" y="0"/>
          <a:chExt cx="0" cy="0"/>
        </a:xfrm>
      </p:grpSpPr>
      <p:sp>
        <p:nvSpPr>
          <p:cNvPr id="755" name="Google Shape;755;p39"/>
          <p:cNvSpPr txBox="1"/>
          <p:nvPr>
            <p:ph type="ctrTitle"/>
          </p:nvPr>
        </p:nvSpPr>
        <p:spPr>
          <a:xfrm>
            <a:off x="4871624" y="2137375"/>
            <a:ext cx="2817900" cy="6855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3200"/>
              <a:buNone/>
              <a:defRPr sz="5300"/>
            </a:lvl1pPr>
            <a:lvl2pPr lvl="1" rtl="0" algn="ctr">
              <a:spcBef>
                <a:spcPts val="0"/>
              </a:spcBef>
              <a:spcAft>
                <a:spcPts val="0"/>
              </a:spcAft>
              <a:buClr>
                <a:srgbClr val="233C4F"/>
              </a:buClr>
              <a:buSzPts val="1800"/>
              <a:buNone/>
              <a:defRPr sz="1800">
                <a:solidFill>
                  <a:srgbClr val="233C4F"/>
                </a:solidFill>
              </a:defRPr>
            </a:lvl2pPr>
            <a:lvl3pPr lvl="2" rtl="0" algn="ctr">
              <a:spcBef>
                <a:spcPts val="0"/>
              </a:spcBef>
              <a:spcAft>
                <a:spcPts val="0"/>
              </a:spcAft>
              <a:buClr>
                <a:srgbClr val="233C4F"/>
              </a:buClr>
              <a:buSzPts val="1800"/>
              <a:buNone/>
              <a:defRPr sz="1800">
                <a:solidFill>
                  <a:srgbClr val="233C4F"/>
                </a:solidFill>
              </a:defRPr>
            </a:lvl3pPr>
            <a:lvl4pPr lvl="3" rtl="0" algn="ctr">
              <a:spcBef>
                <a:spcPts val="0"/>
              </a:spcBef>
              <a:spcAft>
                <a:spcPts val="0"/>
              </a:spcAft>
              <a:buClr>
                <a:srgbClr val="233C4F"/>
              </a:buClr>
              <a:buSzPts val="1800"/>
              <a:buNone/>
              <a:defRPr sz="1800">
                <a:solidFill>
                  <a:srgbClr val="233C4F"/>
                </a:solidFill>
              </a:defRPr>
            </a:lvl4pPr>
            <a:lvl5pPr lvl="4" rtl="0" algn="ctr">
              <a:spcBef>
                <a:spcPts val="0"/>
              </a:spcBef>
              <a:spcAft>
                <a:spcPts val="0"/>
              </a:spcAft>
              <a:buClr>
                <a:srgbClr val="233C4F"/>
              </a:buClr>
              <a:buSzPts val="1800"/>
              <a:buNone/>
              <a:defRPr sz="1800">
                <a:solidFill>
                  <a:srgbClr val="233C4F"/>
                </a:solidFill>
              </a:defRPr>
            </a:lvl5pPr>
            <a:lvl6pPr lvl="5" rtl="0" algn="ctr">
              <a:spcBef>
                <a:spcPts val="0"/>
              </a:spcBef>
              <a:spcAft>
                <a:spcPts val="0"/>
              </a:spcAft>
              <a:buClr>
                <a:srgbClr val="233C4F"/>
              </a:buClr>
              <a:buSzPts val="1800"/>
              <a:buNone/>
              <a:defRPr sz="1800">
                <a:solidFill>
                  <a:srgbClr val="233C4F"/>
                </a:solidFill>
              </a:defRPr>
            </a:lvl6pPr>
            <a:lvl7pPr lvl="6" rtl="0" algn="ctr">
              <a:spcBef>
                <a:spcPts val="0"/>
              </a:spcBef>
              <a:spcAft>
                <a:spcPts val="0"/>
              </a:spcAft>
              <a:buClr>
                <a:srgbClr val="233C4F"/>
              </a:buClr>
              <a:buSzPts val="1800"/>
              <a:buNone/>
              <a:defRPr sz="1800">
                <a:solidFill>
                  <a:srgbClr val="233C4F"/>
                </a:solidFill>
              </a:defRPr>
            </a:lvl7pPr>
            <a:lvl8pPr lvl="7" rtl="0" algn="ctr">
              <a:spcBef>
                <a:spcPts val="0"/>
              </a:spcBef>
              <a:spcAft>
                <a:spcPts val="0"/>
              </a:spcAft>
              <a:buClr>
                <a:srgbClr val="233C4F"/>
              </a:buClr>
              <a:buSzPts val="1800"/>
              <a:buNone/>
              <a:defRPr sz="1800">
                <a:solidFill>
                  <a:srgbClr val="233C4F"/>
                </a:solidFill>
              </a:defRPr>
            </a:lvl8pPr>
            <a:lvl9pPr lvl="8" rtl="0" algn="ctr">
              <a:spcBef>
                <a:spcPts val="0"/>
              </a:spcBef>
              <a:spcAft>
                <a:spcPts val="0"/>
              </a:spcAft>
              <a:buClr>
                <a:srgbClr val="233C4F"/>
              </a:buClr>
              <a:buSzPts val="1800"/>
              <a:buNone/>
              <a:defRPr sz="1800">
                <a:solidFill>
                  <a:srgbClr val="233C4F"/>
                </a:solidFill>
              </a:defRPr>
            </a:lvl9pPr>
          </a:lstStyle>
          <a:p/>
        </p:txBody>
      </p:sp>
      <p:sp>
        <p:nvSpPr>
          <p:cNvPr id="756" name="Google Shape;756;p39"/>
          <p:cNvSpPr txBox="1"/>
          <p:nvPr>
            <p:ph idx="1" type="subTitle"/>
          </p:nvPr>
        </p:nvSpPr>
        <p:spPr>
          <a:xfrm>
            <a:off x="4871624" y="2823025"/>
            <a:ext cx="2817900" cy="577800"/>
          </a:xfrm>
          <a:prstGeom prst="rect">
            <a:avLst/>
          </a:prstGeom>
        </p:spPr>
        <p:txBody>
          <a:bodyPr anchorCtr="0" anchor="t" bIns="91425" lIns="91425" spcFirstLastPara="1" rIns="91425" wrap="square" tIns="91425">
            <a:normAutofit/>
          </a:bodyPr>
          <a:lstStyle>
            <a:lvl1pPr lvl="0" rtl="0" algn="ctr">
              <a:lnSpc>
                <a:spcPct val="80000"/>
              </a:lnSpc>
              <a:spcBef>
                <a:spcPts val="0"/>
              </a:spcBef>
              <a:spcAft>
                <a:spcPts val="0"/>
              </a:spcAft>
              <a:buSzPts val="1300"/>
              <a:buNone/>
              <a:defRPr b="0"/>
            </a:lvl1pPr>
            <a:lvl2pPr lvl="1" rtl="0" algn="ctr">
              <a:lnSpc>
                <a:spcPct val="100000"/>
              </a:lnSpc>
              <a:spcBef>
                <a:spcPts val="0"/>
              </a:spcBef>
              <a:spcAft>
                <a:spcPts val="0"/>
              </a:spcAft>
              <a:buClr>
                <a:srgbClr val="541C1D"/>
              </a:buClr>
              <a:buSzPts val="1600"/>
              <a:buNone/>
              <a:defRPr>
                <a:solidFill>
                  <a:srgbClr val="541C1D"/>
                </a:solidFill>
              </a:defRPr>
            </a:lvl2pPr>
            <a:lvl3pPr lvl="2" rtl="0" algn="ctr">
              <a:lnSpc>
                <a:spcPct val="100000"/>
              </a:lnSpc>
              <a:spcBef>
                <a:spcPts val="0"/>
              </a:spcBef>
              <a:spcAft>
                <a:spcPts val="0"/>
              </a:spcAft>
              <a:buClr>
                <a:srgbClr val="541C1D"/>
              </a:buClr>
              <a:buSzPts val="1600"/>
              <a:buNone/>
              <a:defRPr>
                <a:solidFill>
                  <a:srgbClr val="541C1D"/>
                </a:solidFill>
              </a:defRPr>
            </a:lvl3pPr>
            <a:lvl4pPr lvl="3" rtl="0" algn="ctr">
              <a:lnSpc>
                <a:spcPct val="100000"/>
              </a:lnSpc>
              <a:spcBef>
                <a:spcPts val="0"/>
              </a:spcBef>
              <a:spcAft>
                <a:spcPts val="0"/>
              </a:spcAft>
              <a:buClr>
                <a:srgbClr val="541C1D"/>
              </a:buClr>
              <a:buSzPts val="1600"/>
              <a:buNone/>
              <a:defRPr>
                <a:solidFill>
                  <a:srgbClr val="541C1D"/>
                </a:solidFill>
              </a:defRPr>
            </a:lvl4pPr>
            <a:lvl5pPr lvl="4" rtl="0" algn="ctr">
              <a:lnSpc>
                <a:spcPct val="100000"/>
              </a:lnSpc>
              <a:spcBef>
                <a:spcPts val="0"/>
              </a:spcBef>
              <a:spcAft>
                <a:spcPts val="0"/>
              </a:spcAft>
              <a:buClr>
                <a:srgbClr val="541C1D"/>
              </a:buClr>
              <a:buSzPts val="1600"/>
              <a:buNone/>
              <a:defRPr>
                <a:solidFill>
                  <a:srgbClr val="541C1D"/>
                </a:solidFill>
              </a:defRPr>
            </a:lvl5pPr>
            <a:lvl6pPr lvl="5" rtl="0" algn="ctr">
              <a:lnSpc>
                <a:spcPct val="100000"/>
              </a:lnSpc>
              <a:spcBef>
                <a:spcPts val="0"/>
              </a:spcBef>
              <a:spcAft>
                <a:spcPts val="0"/>
              </a:spcAft>
              <a:buClr>
                <a:srgbClr val="541C1D"/>
              </a:buClr>
              <a:buSzPts val="1600"/>
              <a:buNone/>
              <a:defRPr>
                <a:solidFill>
                  <a:srgbClr val="541C1D"/>
                </a:solidFill>
              </a:defRPr>
            </a:lvl6pPr>
            <a:lvl7pPr lvl="6" rtl="0" algn="ctr">
              <a:lnSpc>
                <a:spcPct val="100000"/>
              </a:lnSpc>
              <a:spcBef>
                <a:spcPts val="0"/>
              </a:spcBef>
              <a:spcAft>
                <a:spcPts val="0"/>
              </a:spcAft>
              <a:buClr>
                <a:srgbClr val="541C1D"/>
              </a:buClr>
              <a:buSzPts val="1600"/>
              <a:buNone/>
              <a:defRPr>
                <a:solidFill>
                  <a:srgbClr val="541C1D"/>
                </a:solidFill>
              </a:defRPr>
            </a:lvl7pPr>
            <a:lvl8pPr lvl="7" rtl="0" algn="ctr">
              <a:lnSpc>
                <a:spcPct val="100000"/>
              </a:lnSpc>
              <a:spcBef>
                <a:spcPts val="0"/>
              </a:spcBef>
              <a:spcAft>
                <a:spcPts val="0"/>
              </a:spcAft>
              <a:buClr>
                <a:srgbClr val="541C1D"/>
              </a:buClr>
              <a:buSzPts val="1600"/>
              <a:buNone/>
              <a:defRPr>
                <a:solidFill>
                  <a:srgbClr val="541C1D"/>
                </a:solidFill>
              </a:defRPr>
            </a:lvl8pPr>
            <a:lvl9pPr lvl="8" rtl="0" algn="ctr">
              <a:lnSpc>
                <a:spcPct val="100000"/>
              </a:lnSpc>
              <a:spcBef>
                <a:spcPts val="0"/>
              </a:spcBef>
              <a:spcAft>
                <a:spcPts val="0"/>
              </a:spcAft>
              <a:buClr>
                <a:srgbClr val="541C1D"/>
              </a:buClr>
              <a:buSzPts val="1600"/>
              <a:buNone/>
              <a:defRPr>
                <a:solidFill>
                  <a:srgbClr val="541C1D"/>
                </a:solidFill>
              </a:defRPr>
            </a:lvl9pPr>
          </a:lstStyle>
          <a:p/>
        </p:txBody>
      </p:sp>
      <p:sp>
        <p:nvSpPr>
          <p:cNvPr id="757" name="Google Shape;757;p39"/>
          <p:cNvSpPr txBox="1"/>
          <p:nvPr>
            <p:ph hasCustomPrompt="1" idx="2" type="title"/>
          </p:nvPr>
        </p:nvSpPr>
        <p:spPr>
          <a:xfrm>
            <a:off x="4871624" y="1379000"/>
            <a:ext cx="2817900" cy="577800"/>
          </a:xfrm>
          <a:prstGeom prst="rect">
            <a:avLst/>
          </a:prstGeom>
          <a:noFill/>
        </p:spPr>
        <p:txBody>
          <a:bodyPr anchorCtr="0" anchor="ctr" bIns="91425" lIns="91425" spcFirstLastPara="1" rIns="91425" wrap="square" tIns="91425">
            <a:normAutofit/>
          </a:bodyPr>
          <a:lstStyle>
            <a:lvl1pPr lvl="0" rtl="0" algn="ctr">
              <a:spcBef>
                <a:spcPts val="0"/>
              </a:spcBef>
              <a:spcAft>
                <a:spcPts val="0"/>
              </a:spcAft>
              <a:buSzPts val="5500"/>
              <a:buNone/>
              <a:defRPr sz="4800">
                <a:solidFill>
                  <a:schemeClr val="accent3"/>
                </a:solidFill>
              </a:defRPr>
            </a:lvl1pPr>
            <a:lvl2pPr lvl="1" rtl="0" algn="ctr">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2pPr>
            <a:lvl3pPr lvl="2" rtl="0" algn="ctr">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3pPr>
            <a:lvl4pPr lvl="3" rtl="0" algn="ctr">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4pPr>
            <a:lvl5pPr lvl="4" rtl="0" algn="ctr">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5pPr>
            <a:lvl6pPr lvl="5" rtl="0" algn="ctr">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6pPr>
            <a:lvl7pPr lvl="6" rtl="0" algn="ctr">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7pPr>
            <a:lvl8pPr lvl="7" rtl="0" algn="ctr">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8pPr>
            <a:lvl9pPr lvl="8" rtl="0" algn="ctr">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grpSp>
        <p:nvGrpSpPr>
          <p:cNvPr id="758" name="Google Shape;758;p39"/>
          <p:cNvGrpSpPr/>
          <p:nvPr/>
        </p:nvGrpSpPr>
        <p:grpSpPr>
          <a:xfrm rot="5400000">
            <a:off x="373999" y="4381492"/>
            <a:ext cx="390889" cy="454166"/>
            <a:chOff x="4376830" y="352000"/>
            <a:chExt cx="301495" cy="350302"/>
          </a:xfrm>
        </p:grpSpPr>
        <p:sp>
          <p:nvSpPr>
            <p:cNvPr id="759" name="Google Shape;759;p39"/>
            <p:cNvSpPr/>
            <p:nvPr/>
          </p:nvSpPr>
          <p:spPr>
            <a:xfrm>
              <a:off x="4624575" y="352000"/>
              <a:ext cx="53750" cy="53225"/>
            </a:xfrm>
            <a:custGeom>
              <a:rect b="b" l="l" r="r" t="t"/>
              <a:pathLst>
                <a:path extrusionOk="0" h="2129" w="215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 name="Google Shape;760;p39"/>
            <p:cNvSpPr/>
            <p:nvPr/>
          </p:nvSpPr>
          <p:spPr>
            <a:xfrm>
              <a:off x="4376830" y="520685"/>
              <a:ext cx="62200" cy="62700"/>
            </a:xfrm>
            <a:custGeom>
              <a:rect b="b" l="l" r="r" t="t"/>
              <a:pathLst>
                <a:path extrusionOk="0" h="2508" w="2488">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 name="Google Shape;761;p39"/>
            <p:cNvSpPr/>
            <p:nvPr/>
          </p:nvSpPr>
          <p:spPr>
            <a:xfrm>
              <a:off x="4503927" y="572104"/>
              <a:ext cx="130152" cy="130197"/>
            </a:xfrm>
            <a:custGeom>
              <a:rect b="b" l="l" r="r" t="t"/>
              <a:pathLst>
                <a:path extrusionOk="0" h="2846" w="2845">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62" name="Google Shape;762;p39"/>
          <p:cNvSpPr/>
          <p:nvPr/>
        </p:nvSpPr>
        <p:spPr>
          <a:xfrm rot="10800000">
            <a:off x="8120285" y="2431200"/>
            <a:ext cx="1264340" cy="3524526"/>
          </a:xfrm>
          <a:custGeom>
            <a:rect b="b" l="l" r="r" t="t"/>
            <a:pathLst>
              <a:path extrusionOk="0" h="90891" w="32605">
                <a:moveTo>
                  <a:pt x="0" y="1"/>
                </a:moveTo>
                <a:lnTo>
                  <a:pt x="0" y="90890"/>
                </a:lnTo>
                <a:cubicBezTo>
                  <a:pt x="7361" y="89757"/>
                  <a:pt x="16312" y="85062"/>
                  <a:pt x="19893" y="78557"/>
                </a:cubicBezTo>
                <a:cubicBezTo>
                  <a:pt x="23454" y="72032"/>
                  <a:pt x="23792" y="63836"/>
                  <a:pt x="20788" y="57033"/>
                </a:cubicBezTo>
                <a:cubicBezTo>
                  <a:pt x="18640" y="52239"/>
                  <a:pt x="15039" y="48260"/>
                  <a:pt x="12453" y="43705"/>
                </a:cubicBezTo>
                <a:cubicBezTo>
                  <a:pt x="9887" y="39130"/>
                  <a:pt x="8415" y="33341"/>
                  <a:pt x="10941" y="28746"/>
                </a:cubicBezTo>
                <a:cubicBezTo>
                  <a:pt x="12871" y="25205"/>
                  <a:pt x="16690" y="23176"/>
                  <a:pt x="20311" y="21445"/>
                </a:cubicBezTo>
                <a:cubicBezTo>
                  <a:pt x="23971" y="19734"/>
                  <a:pt x="27830" y="18023"/>
                  <a:pt x="30217" y="14761"/>
                </a:cubicBezTo>
                <a:cubicBezTo>
                  <a:pt x="32604" y="11538"/>
                  <a:pt x="29780" y="2189"/>
                  <a:pt x="26398" y="20"/>
                </a:cubicBezTo>
                <a:lnTo>
                  <a:pt x="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 name="Google Shape;763;p39"/>
          <p:cNvSpPr/>
          <p:nvPr/>
        </p:nvSpPr>
        <p:spPr>
          <a:xfrm>
            <a:off x="8510924" y="4307520"/>
            <a:ext cx="343752" cy="303049"/>
          </a:xfrm>
          <a:custGeom>
            <a:rect b="b" l="l" r="r" t="t"/>
            <a:pathLst>
              <a:path extrusionOk="0" h="10699" w="12136">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64" name="Google Shape;764;p39"/>
          <p:cNvGrpSpPr/>
          <p:nvPr/>
        </p:nvGrpSpPr>
        <p:grpSpPr>
          <a:xfrm>
            <a:off x="7352207" y="-3"/>
            <a:ext cx="1791707" cy="1380226"/>
            <a:chOff x="5153550" y="135575"/>
            <a:chExt cx="1402950" cy="1080750"/>
          </a:xfrm>
        </p:grpSpPr>
        <p:sp>
          <p:nvSpPr>
            <p:cNvPr id="765" name="Google Shape;765;p39"/>
            <p:cNvSpPr/>
            <p:nvPr/>
          </p:nvSpPr>
          <p:spPr>
            <a:xfrm>
              <a:off x="5208475" y="135575"/>
              <a:ext cx="1348025" cy="942650"/>
            </a:xfrm>
            <a:custGeom>
              <a:rect b="b" l="l" r="r" t="t"/>
              <a:pathLst>
                <a:path extrusionOk="0" fill="none" h="37706" w="53921">
                  <a:moveTo>
                    <a:pt x="0" y="1"/>
                  </a:moveTo>
                  <a:cubicBezTo>
                    <a:pt x="147" y="1570"/>
                    <a:pt x="2595" y="4500"/>
                    <a:pt x="3829" y="5985"/>
                  </a:cubicBezTo>
                  <a:cubicBezTo>
                    <a:pt x="5524" y="8036"/>
                    <a:pt x="7637" y="9668"/>
                    <a:pt x="9374" y="11697"/>
                  </a:cubicBezTo>
                  <a:cubicBezTo>
                    <a:pt x="12492" y="15359"/>
                    <a:pt x="15630" y="18435"/>
                    <a:pt x="19334" y="21469"/>
                  </a:cubicBezTo>
                  <a:cubicBezTo>
                    <a:pt x="23895" y="25193"/>
                    <a:pt x="28917" y="27976"/>
                    <a:pt x="34043" y="30947"/>
                  </a:cubicBezTo>
                  <a:cubicBezTo>
                    <a:pt x="38458" y="33500"/>
                    <a:pt x="42768" y="36303"/>
                    <a:pt x="47874" y="37287"/>
                  </a:cubicBezTo>
                  <a:cubicBezTo>
                    <a:pt x="49861" y="37684"/>
                    <a:pt x="51933" y="37705"/>
                    <a:pt x="53920" y="37433"/>
                  </a:cubicBezTo>
                </a:path>
              </a:pathLst>
            </a:custGeom>
            <a:noFill/>
            <a:ln cap="flat" cmpd="sng" w="19050">
              <a:solidFill>
                <a:schemeClr val="dk2"/>
              </a:solidFill>
              <a:prstDash val="solid"/>
              <a:miter lim="2092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 name="Google Shape;766;p39"/>
            <p:cNvSpPr/>
            <p:nvPr/>
          </p:nvSpPr>
          <p:spPr>
            <a:xfrm>
              <a:off x="5153550" y="231300"/>
              <a:ext cx="248500" cy="218175"/>
            </a:xfrm>
            <a:custGeom>
              <a:rect b="b" l="l" r="r" t="t"/>
              <a:pathLst>
                <a:path extrusionOk="0" fill="none" h="8727" w="9940">
                  <a:moveTo>
                    <a:pt x="3976" y="1"/>
                  </a:moveTo>
                  <a:cubicBezTo>
                    <a:pt x="2344" y="2637"/>
                    <a:pt x="1214" y="5797"/>
                    <a:pt x="0" y="8538"/>
                  </a:cubicBezTo>
                  <a:cubicBezTo>
                    <a:pt x="3327" y="8726"/>
                    <a:pt x="6382" y="5211"/>
                    <a:pt x="9939" y="5692"/>
                  </a:cubicBezTo>
                </a:path>
              </a:pathLst>
            </a:custGeom>
            <a:noFill/>
            <a:ln cap="flat" cmpd="sng" w="19050">
              <a:solidFill>
                <a:schemeClr val="dk2"/>
              </a:solidFill>
              <a:prstDash val="solid"/>
              <a:miter lim="2092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 name="Google Shape;767;p39"/>
            <p:cNvSpPr/>
            <p:nvPr/>
          </p:nvSpPr>
          <p:spPr>
            <a:xfrm>
              <a:off x="5388425" y="455725"/>
              <a:ext cx="172625" cy="227550"/>
            </a:xfrm>
            <a:custGeom>
              <a:rect b="b" l="l" r="r" t="t"/>
              <a:pathLst>
                <a:path extrusionOk="0" fill="none" h="9102" w="6905">
                  <a:moveTo>
                    <a:pt x="2092" y="0"/>
                  </a:moveTo>
                  <a:cubicBezTo>
                    <a:pt x="2030" y="1653"/>
                    <a:pt x="1653" y="3641"/>
                    <a:pt x="1214" y="5315"/>
                  </a:cubicBezTo>
                  <a:cubicBezTo>
                    <a:pt x="900" y="6445"/>
                    <a:pt x="0" y="8077"/>
                    <a:pt x="188" y="9102"/>
                  </a:cubicBezTo>
                  <a:cubicBezTo>
                    <a:pt x="2699" y="8077"/>
                    <a:pt x="4687" y="5440"/>
                    <a:pt x="6905" y="4582"/>
                  </a:cubicBezTo>
                </a:path>
              </a:pathLst>
            </a:custGeom>
            <a:noFill/>
            <a:ln cap="flat" cmpd="sng" w="19050">
              <a:solidFill>
                <a:schemeClr val="dk2"/>
              </a:solidFill>
              <a:prstDash val="solid"/>
              <a:miter lim="2092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 name="Google Shape;768;p39"/>
            <p:cNvSpPr/>
            <p:nvPr/>
          </p:nvSpPr>
          <p:spPr>
            <a:xfrm>
              <a:off x="5595025" y="659725"/>
              <a:ext cx="204050" cy="245350"/>
            </a:xfrm>
            <a:custGeom>
              <a:rect b="b" l="l" r="r" t="t"/>
              <a:pathLst>
                <a:path extrusionOk="0" fill="none" h="9814" w="8162">
                  <a:moveTo>
                    <a:pt x="2386" y="0"/>
                  </a:moveTo>
                  <a:cubicBezTo>
                    <a:pt x="1947" y="1298"/>
                    <a:pt x="2156" y="4039"/>
                    <a:pt x="1633" y="5796"/>
                  </a:cubicBezTo>
                  <a:cubicBezTo>
                    <a:pt x="1235" y="7114"/>
                    <a:pt x="440" y="8328"/>
                    <a:pt x="1" y="9625"/>
                  </a:cubicBezTo>
                  <a:cubicBezTo>
                    <a:pt x="1047" y="9814"/>
                    <a:pt x="7659" y="4876"/>
                    <a:pt x="8161" y="3955"/>
                  </a:cubicBezTo>
                </a:path>
              </a:pathLst>
            </a:custGeom>
            <a:noFill/>
            <a:ln cap="flat" cmpd="sng" w="19050">
              <a:solidFill>
                <a:schemeClr val="dk2"/>
              </a:solidFill>
              <a:prstDash val="solid"/>
              <a:miter lim="2092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 name="Google Shape;769;p39"/>
            <p:cNvSpPr/>
            <p:nvPr/>
          </p:nvSpPr>
          <p:spPr>
            <a:xfrm>
              <a:off x="5849250" y="821875"/>
              <a:ext cx="198800" cy="268900"/>
            </a:xfrm>
            <a:custGeom>
              <a:rect b="b" l="l" r="r" t="t"/>
              <a:pathLst>
                <a:path extrusionOk="0" fill="none" h="10756" w="7952">
                  <a:moveTo>
                    <a:pt x="1340" y="1"/>
                  </a:moveTo>
                  <a:cubicBezTo>
                    <a:pt x="1152" y="2156"/>
                    <a:pt x="1340" y="4353"/>
                    <a:pt x="1005" y="6445"/>
                  </a:cubicBezTo>
                  <a:cubicBezTo>
                    <a:pt x="900" y="7115"/>
                    <a:pt x="1" y="10002"/>
                    <a:pt x="733" y="10337"/>
                  </a:cubicBezTo>
                  <a:cubicBezTo>
                    <a:pt x="1716" y="10755"/>
                    <a:pt x="4060" y="7094"/>
                    <a:pt x="4583" y="6529"/>
                  </a:cubicBezTo>
                  <a:cubicBezTo>
                    <a:pt x="5650" y="5399"/>
                    <a:pt x="6759" y="4771"/>
                    <a:pt x="7952" y="3851"/>
                  </a:cubicBezTo>
                </a:path>
              </a:pathLst>
            </a:custGeom>
            <a:noFill/>
            <a:ln cap="flat" cmpd="sng" w="19050">
              <a:solidFill>
                <a:schemeClr val="dk2"/>
              </a:solidFill>
              <a:prstDash val="solid"/>
              <a:miter lim="2092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 name="Google Shape;770;p39"/>
            <p:cNvSpPr/>
            <p:nvPr/>
          </p:nvSpPr>
          <p:spPr>
            <a:xfrm>
              <a:off x="6141675" y="966775"/>
              <a:ext cx="169500" cy="249550"/>
            </a:xfrm>
            <a:custGeom>
              <a:rect b="b" l="l" r="r" t="t"/>
              <a:pathLst>
                <a:path extrusionOk="0" fill="none" h="9982" w="6780">
                  <a:moveTo>
                    <a:pt x="0" y="1"/>
                  </a:moveTo>
                  <a:cubicBezTo>
                    <a:pt x="230" y="2051"/>
                    <a:pt x="502" y="4206"/>
                    <a:pt x="523" y="6320"/>
                  </a:cubicBezTo>
                  <a:cubicBezTo>
                    <a:pt x="544" y="7491"/>
                    <a:pt x="63" y="8956"/>
                    <a:pt x="335" y="9981"/>
                  </a:cubicBezTo>
                  <a:cubicBezTo>
                    <a:pt x="1799" y="8830"/>
                    <a:pt x="2595" y="6968"/>
                    <a:pt x="3787" y="5608"/>
                  </a:cubicBezTo>
                  <a:cubicBezTo>
                    <a:pt x="4687" y="4646"/>
                    <a:pt x="5838" y="3788"/>
                    <a:pt x="6779" y="2867"/>
                  </a:cubicBezTo>
                </a:path>
              </a:pathLst>
            </a:custGeom>
            <a:noFill/>
            <a:ln cap="flat" cmpd="sng" w="19050">
              <a:solidFill>
                <a:schemeClr val="dk2"/>
              </a:solidFill>
              <a:prstDash val="solid"/>
              <a:miter lim="2092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1">
  <p:cSld name="CUSTOM_16">
    <p:spTree>
      <p:nvGrpSpPr>
        <p:cNvPr id="771" name="Shape 771"/>
        <p:cNvGrpSpPr/>
        <p:nvPr/>
      </p:nvGrpSpPr>
      <p:grpSpPr>
        <a:xfrm>
          <a:off x="0" y="0"/>
          <a:ext cx="0" cy="0"/>
          <a:chOff x="0" y="0"/>
          <a:chExt cx="0" cy="0"/>
        </a:xfrm>
      </p:grpSpPr>
      <p:sp>
        <p:nvSpPr>
          <p:cNvPr id="772" name="Google Shape;772;p40"/>
          <p:cNvSpPr txBox="1"/>
          <p:nvPr>
            <p:ph type="ctrTitle"/>
          </p:nvPr>
        </p:nvSpPr>
        <p:spPr>
          <a:xfrm>
            <a:off x="4409200" y="1007100"/>
            <a:ext cx="2410200" cy="24795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2400"/>
              <a:buNone/>
              <a:defRPr sz="36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773" name="Google Shape;773;p40"/>
          <p:cNvSpPr/>
          <p:nvPr/>
        </p:nvSpPr>
        <p:spPr>
          <a:xfrm rot="-2700000">
            <a:off x="8069271" y="-492718"/>
            <a:ext cx="1402437" cy="1721733"/>
          </a:xfrm>
          <a:custGeom>
            <a:rect b="b" l="l" r="r" t="t"/>
            <a:pathLst>
              <a:path extrusionOk="0" h="68870" w="56098">
                <a:moveTo>
                  <a:pt x="27540" y="1"/>
                </a:moveTo>
                <a:cubicBezTo>
                  <a:pt x="25846" y="1"/>
                  <a:pt x="24016" y="377"/>
                  <a:pt x="22022" y="1226"/>
                </a:cubicBezTo>
                <a:cubicBezTo>
                  <a:pt x="3980" y="8924"/>
                  <a:pt x="18521" y="22730"/>
                  <a:pt x="17626" y="35302"/>
                </a:cubicBezTo>
                <a:cubicBezTo>
                  <a:pt x="16950" y="44552"/>
                  <a:pt x="1" y="49286"/>
                  <a:pt x="7799" y="60247"/>
                </a:cubicBezTo>
                <a:cubicBezTo>
                  <a:pt x="12119" y="66326"/>
                  <a:pt x="17081" y="68870"/>
                  <a:pt x="22065" y="68870"/>
                </a:cubicBezTo>
                <a:cubicBezTo>
                  <a:pt x="38955" y="68870"/>
                  <a:pt x="56098" y="39657"/>
                  <a:pt x="49355" y="19766"/>
                </a:cubicBezTo>
                <a:cubicBezTo>
                  <a:pt x="42898" y="13377"/>
                  <a:pt x="37638" y="1"/>
                  <a:pt x="2754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 name="Google Shape;774;p40"/>
          <p:cNvSpPr/>
          <p:nvPr/>
        </p:nvSpPr>
        <p:spPr>
          <a:xfrm flipH="1" rot="-5400000">
            <a:off x="7010180" y="2909374"/>
            <a:ext cx="652395" cy="4018096"/>
          </a:xfrm>
          <a:custGeom>
            <a:rect b="b" l="l" r="r" t="t"/>
            <a:pathLst>
              <a:path extrusionOk="0" h="104829" w="18600">
                <a:moveTo>
                  <a:pt x="16360" y="1"/>
                </a:moveTo>
                <a:cubicBezTo>
                  <a:pt x="9962" y="1"/>
                  <a:pt x="4427" y="11283"/>
                  <a:pt x="3561" y="15670"/>
                </a:cubicBezTo>
                <a:cubicBezTo>
                  <a:pt x="1512" y="25875"/>
                  <a:pt x="9370" y="33772"/>
                  <a:pt x="10762" y="43341"/>
                </a:cubicBezTo>
                <a:cubicBezTo>
                  <a:pt x="11936" y="51337"/>
                  <a:pt x="10921" y="59692"/>
                  <a:pt x="7719" y="67132"/>
                </a:cubicBezTo>
                <a:cubicBezTo>
                  <a:pt x="5172" y="73120"/>
                  <a:pt x="1214" y="78750"/>
                  <a:pt x="657" y="85254"/>
                </a:cubicBezTo>
                <a:cubicBezTo>
                  <a:pt x="0" y="93609"/>
                  <a:pt x="9111" y="104590"/>
                  <a:pt x="18560" y="104829"/>
                </a:cubicBezTo>
                <a:lnTo>
                  <a:pt x="18560" y="104829"/>
                </a:lnTo>
                <a:cubicBezTo>
                  <a:pt x="18600" y="104809"/>
                  <a:pt x="18341" y="372"/>
                  <a:pt x="18341" y="372"/>
                </a:cubicBezTo>
                <a:cubicBezTo>
                  <a:pt x="17675" y="118"/>
                  <a:pt x="17013" y="1"/>
                  <a:pt x="1636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 name="Google Shape;775;p40"/>
          <p:cNvSpPr/>
          <p:nvPr/>
        </p:nvSpPr>
        <p:spPr>
          <a:xfrm>
            <a:off x="8404922" y="4513392"/>
            <a:ext cx="258588" cy="227996"/>
          </a:xfrm>
          <a:custGeom>
            <a:rect b="b" l="l" r="r" t="t"/>
            <a:pathLst>
              <a:path extrusionOk="0" h="10699" w="12136">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 name="Google Shape;776;p40"/>
          <p:cNvSpPr/>
          <p:nvPr/>
        </p:nvSpPr>
        <p:spPr>
          <a:xfrm>
            <a:off x="8252524" y="4298171"/>
            <a:ext cx="172847" cy="152407"/>
          </a:xfrm>
          <a:custGeom>
            <a:rect b="b" l="l" r="r" t="t"/>
            <a:pathLst>
              <a:path extrusionOk="0" h="10699" w="12136">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bg>
      <p:bgPr>
        <a:blipFill>
          <a:blip r:embed="rId2">
            <a:alphaModFix/>
          </a:blip>
          <a:stretch>
            <a:fillRect/>
          </a:stretch>
        </a:blipFill>
      </p:bgPr>
    </p:bg>
    <p:spTree>
      <p:nvGrpSpPr>
        <p:cNvPr id="74" name="Shape 74"/>
        <p:cNvGrpSpPr/>
        <p:nvPr/>
      </p:nvGrpSpPr>
      <p:grpSpPr>
        <a:xfrm>
          <a:off x="0" y="0"/>
          <a:ext cx="0" cy="0"/>
          <a:chOff x="0" y="0"/>
          <a:chExt cx="0" cy="0"/>
        </a:xfrm>
      </p:grpSpPr>
      <p:sp>
        <p:nvSpPr>
          <p:cNvPr id="75" name="Google Shape;75;p5"/>
          <p:cNvSpPr/>
          <p:nvPr/>
        </p:nvSpPr>
        <p:spPr>
          <a:xfrm rot="-5400000">
            <a:off x="7099750" y="3099232"/>
            <a:ext cx="1994237" cy="2094277"/>
          </a:xfrm>
          <a:custGeom>
            <a:rect b="b" l="l" r="r" t="t"/>
            <a:pathLst>
              <a:path extrusionOk="0" h="80681" w="76827">
                <a:moveTo>
                  <a:pt x="7096" y="0"/>
                </a:moveTo>
                <a:cubicBezTo>
                  <a:pt x="4774" y="0"/>
                  <a:pt x="2454" y="476"/>
                  <a:pt x="339" y="1448"/>
                </a:cubicBezTo>
                <a:lnTo>
                  <a:pt x="1" y="80681"/>
                </a:lnTo>
                <a:lnTo>
                  <a:pt x="73405" y="80681"/>
                </a:lnTo>
                <a:cubicBezTo>
                  <a:pt x="76826" y="73559"/>
                  <a:pt x="76130" y="64627"/>
                  <a:pt x="71654" y="58142"/>
                </a:cubicBezTo>
                <a:cubicBezTo>
                  <a:pt x="67521" y="52180"/>
                  <a:pt x="60344" y="48488"/>
                  <a:pt x="53107" y="48488"/>
                </a:cubicBezTo>
                <a:cubicBezTo>
                  <a:pt x="52473" y="48488"/>
                  <a:pt x="51838" y="48516"/>
                  <a:pt x="51204" y="48574"/>
                </a:cubicBezTo>
                <a:cubicBezTo>
                  <a:pt x="45157" y="49111"/>
                  <a:pt x="39587" y="52075"/>
                  <a:pt x="33659" y="53487"/>
                </a:cubicBezTo>
                <a:cubicBezTo>
                  <a:pt x="31911" y="53911"/>
                  <a:pt x="30047" y="54152"/>
                  <a:pt x="28198" y="54152"/>
                </a:cubicBezTo>
                <a:cubicBezTo>
                  <a:pt x="23796" y="54152"/>
                  <a:pt x="19480" y="52786"/>
                  <a:pt x="17029" y="49270"/>
                </a:cubicBezTo>
                <a:cubicBezTo>
                  <a:pt x="13826" y="44635"/>
                  <a:pt x="15119" y="38289"/>
                  <a:pt x="17427" y="33177"/>
                </a:cubicBezTo>
                <a:cubicBezTo>
                  <a:pt x="19734" y="28084"/>
                  <a:pt x="22977" y="23151"/>
                  <a:pt x="23414" y="17561"/>
                </a:cubicBezTo>
                <a:cubicBezTo>
                  <a:pt x="23872" y="11912"/>
                  <a:pt x="21166" y="6123"/>
                  <a:pt x="16511" y="2880"/>
                </a:cubicBezTo>
                <a:cubicBezTo>
                  <a:pt x="13768" y="981"/>
                  <a:pt x="10430" y="0"/>
                  <a:pt x="709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5"/>
          <p:cNvSpPr txBox="1"/>
          <p:nvPr>
            <p:ph type="title"/>
          </p:nvPr>
        </p:nvSpPr>
        <p:spPr>
          <a:xfrm>
            <a:off x="1884550" y="2758250"/>
            <a:ext cx="2532600" cy="468900"/>
          </a:xfrm>
          <a:prstGeom prst="rect">
            <a:avLst/>
          </a:prstGeom>
        </p:spPr>
        <p:txBody>
          <a:bodyPr anchorCtr="0" anchor="t" bIns="91425" lIns="91425" spcFirstLastPara="1" rIns="91425" wrap="square" tIns="91425">
            <a:normAutofit/>
          </a:bodyPr>
          <a:lstStyle>
            <a:lvl1pPr lvl="0" rtl="0" algn="ctr">
              <a:spcBef>
                <a:spcPts val="0"/>
              </a:spcBef>
              <a:spcAft>
                <a:spcPts val="0"/>
              </a:spcAft>
              <a:buSzPts val="2000"/>
              <a:buNone/>
              <a:defRPr b="1" sz="2200">
                <a:solidFill>
                  <a:schemeClr val="accent1"/>
                </a:solidFill>
              </a:defRPr>
            </a:lvl1pPr>
            <a:lvl2pPr lvl="1" rtl="0" algn="ctr">
              <a:spcBef>
                <a:spcPts val="0"/>
              </a:spcBef>
              <a:spcAft>
                <a:spcPts val="0"/>
              </a:spcAft>
              <a:buClr>
                <a:schemeClr val="accent3"/>
              </a:buClr>
              <a:buSzPts val="1800"/>
              <a:buNone/>
              <a:defRPr sz="1800">
                <a:solidFill>
                  <a:schemeClr val="accent3"/>
                </a:solidFill>
              </a:defRPr>
            </a:lvl2pPr>
            <a:lvl3pPr lvl="2" rtl="0" algn="ctr">
              <a:spcBef>
                <a:spcPts val="0"/>
              </a:spcBef>
              <a:spcAft>
                <a:spcPts val="0"/>
              </a:spcAft>
              <a:buClr>
                <a:schemeClr val="accent3"/>
              </a:buClr>
              <a:buSzPts val="1800"/>
              <a:buNone/>
              <a:defRPr sz="1800">
                <a:solidFill>
                  <a:schemeClr val="accent3"/>
                </a:solidFill>
              </a:defRPr>
            </a:lvl3pPr>
            <a:lvl4pPr lvl="3" rtl="0" algn="ctr">
              <a:spcBef>
                <a:spcPts val="0"/>
              </a:spcBef>
              <a:spcAft>
                <a:spcPts val="0"/>
              </a:spcAft>
              <a:buClr>
                <a:schemeClr val="accent3"/>
              </a:buClr>
              <a:buSzPts val="1800"/>
              <a:buNone/>
              <a:defRPr sz="1800">
                <a:solidFill>
                  <a:schemeClr val="accent3"/>
                </a:solidFill>
              </a:defRPr>
            </a:lvl4pPr>
            <a:lvl5pPr lvl="4" rtl="0" algn="ctr">
              <a:spcBef>
                <a:spcPts val="0"/>
              </a:spcBef>
              <a:spcAft>
                <a:spcPts val="0"/>
              </a:spcAft>
              <a:buClr>
                <a:schemeClr val="accent3"/>
              </a:buClr>
              <a:buSzPts val="1800"/>
              <a:buNone/>
              <a:defRPr sz="1800">
                <a:solidFill>
                  <a:schemeClr val="accent3"/>
                </a:solidFill>
              </a:defRPr>
            </a:lvl5pPr>
            <a:lvl6pPr lvl="5" rtl="0" algn="ctr">
              <a:spcBef>
                <a:spcPts val="0"/>
              </a:spcBef>
              <a:spcAft>
                <a:spcPts val="0"/>
              </a:spcAft>
              <a:buClr>
                <a:schemeClr val="accent3"/>
              </a:buClr>
              <a:buSzPts val="1800"/>
              <a:buNone/>
              <a:defRPr sz="1800">
                <a:solidFill>
                  <a:schemeClr val="accent3"/>
                </a:solidFill>
              </a:defRPr>
            </a:lvl6pPr>
            <a:lvl7pPr lvl="6" rtl="0" algn="ctr">
              <a:spcBef>
                <a:spcPts val="0"/>
              </a:spcBef>
              <a:spcAft>
                <a:spcPts val="0"/>
              </a:spcAft>
              <a:buClr>
                <a:schemeClr val="accent3"/>
              </a:buClr>
              <a:buSzPts val="1800"/>
              <a:buNone/>
              <a:defRPr sz="1800">
                <a:solidFill>
                  <a:schemeClr val="accent3"/>
                </a:solidFill>
              </a:defRPr>
            </a:lvl7pPr>
            <a:lvl8pPr lvl="7" rtl="0" algn="ctr">
              <a:spcBef>
                <a:spcPts val="0"/>
              </a:spcBef>
              <a:spcAft>
                <a:spcPts val="0"/>
              </a:spcAft>
              <a:buClr>
                <a:schemeClr val="accent3"/>
              </a:buClr>
              <a:buSzPts val="1800"/>
              <a:buNone/>
              <a:defRPr sz="1800">
                <a:solidFill>
                  <a:schemeClr val="accent3"/>
                </a:solidFill>
              </a:defRPr>
            </a:lvl8pPr>
            <a:lvl9pPr lvl="8" rtl="0" algn="ctr">
              <a:spcBef>
                <a:spcPts val="0"/>
              </a:spcBef>
              <a:spcAft>
                <a:spcPts val="0"/>
              </a:spcAft>
              <a:buClr>
                <a:schemeClr val="accent3"/>
              </a:buClr>
              <a:buSzPts val="1800"/>
              <a:buNone/>
              <a:defRPr sz="1800">
                <a:solidFill>
                  <a:schemeClr val="accent3"/>
                </a:solidFill>
              </a:defRPr>
            </a:lvl9pPr>
          </a:lstStyle>
          <a:p/>
        </p:txBody>
      </p:sp>
      <p:sp>
        <p:nvSpPr>
          <p:cNvPr id="77" name="Google Shape;77;p5"/>
          <p:cNvSpPr txBox="1"/>
          <p:nvPr>
            <p:ph idx="1" type="subTitle"/>
          </p:nvPr>
        </p:nvSpPr>
        <p:spPr>
          <a:xfrm>
            <a:off x="1884551" y="2954850"/>
            <a:ext cx="2580000" cy="1078200"/>
          </a:xfrm>
          <a:prstGeom prst="rect">
            <a:avLst/>
          </a:prstGeom>
        </p:spPr>
        <p:txBody>
          <a:bodyPr anchorCtr="0" anchor="b" bIns="91425" lIns="91425" spcFirstLastPara="1" rIns="91425" wrap="square" tIns="91425">
            <a:normAutofit/>
          </a:bodyPr>
          <a:lstStyle>
            <a:lvl1pPr lvl="0" rtl="0" algn="ctr">
              <a:lnSpc>
                <a:spcPct val="100000"/>
              </a:lnSpc>
              <a:spcBef>
                <a:spcPts val="0"/>
              </a:spcBef>
              <a:spcAft>
                <a:spcPts val="0"/>
              </a:spcAft>
              <a:buClr>
                <a:schemeClr val="dk1"/>
              </a:buClr>
              <a:buSzPts val="1400"/>
              <a:buNone/>
              <a:defRPr sz="1400"/>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
        <p:nvSpPr>
          <p:cNvPr id="78" name="Google Shape;78;p5"/>
          <p:cNvSpPr txBox="1"/>
          <p:nvPr>
            <p:ph idx="2" type="title"/>
          </p:nvPr>
        </p:nvSpPr>
        <p:spPr>
          <a:xfrm>
            <a:off x="4679450" y="2758250"/>
            <a:ext cx="2580000" cy="468900"/>
          </a:xfrm>
          <a:prstGeom prst="rect">
            <a:avLst/>
          </a:prstGeom>
        </p:spPr>
        <p:txBody>
          <a:bodyPr anchorCtr="0" anchor="t" bIns="91425" lIns="91425" spcFirstLastPara="1" rIns="91425" wrap="square" tIns="91425">
            <a:normAutofit/>
          </a:bodyPr>
          <a:lstStyle>
            <a:lvl1pPr lvl="0" rtl="0" algn="ctr">
              <a:spcBef>
                <a:spcPts val="0"/>
              </a:spcBef>
              <a:spcAft>
                <a:spcPts val="0"/>
              </a:spcAft>
              <a:buSzPts val="2000"/>
              <a:buNone/>
              <a:defRPr b="1" sz="2200">
                <a:solidFill>
                  <a:schemeClr val="accent4"/>
                </a:solidFill>
              </a:defRPr>
            </a:lvl1pPr>
            <a:lvl2pPr lvl="1" rtl="0" algn="ctr">
              <a:spcBef>
                <a:spcPts val="0"/>
              </a:spcBef>
              <a:spcAft>
                <a:spcPts val="0"/>
              </a:spcAft>
              <a:buClr>
                <a:schemeClr val="accent3"/>
              </a:buClr>
              <a:buSzPts val="1800"/>
              <a:buNone/>
              <a:defRPr sz="1800">
                <a:solidFill>
                  <a:schemeClr val="accent3"/>
                </a:solidFill>
              </a:defRPr>
            </a:lvl2pPr>
            <a:lvl3pPr lvl="2" rtl="0" algn="ctr">
              <a:spcBef>
                <a:spcPts val="0"/>
              </a:spcBef>
              <a:spcAft>
                <a:spcPts val="0"/>
              </a:spcAft>
              <a:buClr>
                <a:schemeClr val="accent3"/>
              </a:buClr>
              <a:buSzPts val="1800"/>
              <a:buNone/>
              <a:defRPr sz="1800">
                <a:solidFill>
                  <a:schemeClr val="accent3"/>
                </a:solidFill>
              </a:defRPr>
            </a:lvl3pPr>
            <a:lvl4pPr lvl="3" rtl="0" algn="ctr">
              <a:spcBef>
                <a:spcPts val="0"/>
              </a:spcBef>
              <a:spcAft>
                <a:spcPts val="0"/>
              </a:spcAft>
              <a:buClr>
                <a:schemeClr val="accent3"/>
              </a:buClr>
              <a:buSzPts val="1800"/>
              <a:buNone/>
              <a:defRPr sz="1800">
                <a:solidFill>
                  <a:schemeClr val="accent3"/>
                </a:solidFill>
              </a:defRPr>
            </a:lvl4pPr>
            <a:lvl5pPr lvl="4" rtl="0" algn="ctr">
              <a:spcBef>
                <a:spcPts val="0"/>
              </a:spcBef>
              <a:spcAft>
                <a:spcPts val="0"/>
              </a:spcAft>
              <a:buClr>
                <a:schemeClr val="accent3"/>
              </a:buClr>
              <a:buSzPts val="1800"/>
              <a:buNone/>
              <a:defRPr sz="1800">
                <a:solidFill>
                  <a:schemeClr val="accent3"/>
                </a:solidFill>
              </a:defRPr>
            </a:lvl5pPr>
            <a:lvl6pPr lvl="5" rtl="0" algn="ctr">
              <a:spcBef>
                <a:spcPts val="0"/>
              </a:spcBef>
              <a:spcAft>
                <a:spcPts val="0"/>
              </a:spcAft>
              <a:buClr>
                <a:schemeClr val="accent3"/>
              </a:buClr>
              <a:buSzPts val="1800"/>
              <a:buNone/>
              <a:defRPr sz="1800">
                <a:solidFill>
                  <a:schemeClr val="accent3"/>
                </a:solidFill>
              </a:defRPr>
            </a:lvl6pPr>
            <a:lvl7pPr lvl="6" rtl="0" algn="ctr">
              <a:spcBef>
                <a:spcPts val="0"/>
              </a:spcBef>
              <a:spcAft>
                <a:spcPts val="0"/>
              </a:spcAft>
              <a:buClr>
                <a:schemeClr val="accent3"/>
              </a:buClr>
              <a:buSzPts val="1800"/>
              <a:buNone/>
              <a:defRPr sz="1800">
                <a:solidFill>
                  <a:schemeClr val="accent3"/>
                </a:solidFill>
              </a:defRPr>
            </a:lvl7pPr>
            <a:lvl8pPr lvl="7" rtl="0" algn="ctr">
              <a:spcBef>
                <a:spcPts val="0"/>
              </a:spcBef>
              <a:spcAft>
                <a:spcPts val="0"/>
              </a:spcAft>
              <a:buClr>
                <a:schemeClr val="accent3"/>
              </a:buClr>
              <a:buSzPts val="1800"/>
              <a:buNone/>
              <a:defRPr sz="1800">
                <a:solidFill>
                  <a:schemeClr val="accent3"/>
                </a:solidFill>
              </a:defRPr>
            </a:lvl8pPr>
            <a:lvl9pPr lvl="8" rtl="0" algn="ctr">
              <a:spcBef>
                <a:spcPts val="0"/>
              </a:spcBef>
              <a:spcAft>
                <a:spcPts val="0"/>
              </a:spcAft>
              <a:buClr>
                <a:schemeClr val="accent3"/>
              </a:buClr>
              <a:buSzPts val="1800"/>
              <a:buNone/>
              <a:defRPr sz="1800">
                <a:solidFill>
                  <a:schemeClr val="accent3"/>
                </a:solidFill>
              </a:defRPr>
            </a:lvl9pPr>
          </a:lstStyle>
          <a:p/>
        </p:txBody>
      </p:sp>
      <p:sp>
        <p:nvSpPr>
          <p:cNvPr id="79" name="Google Shape;79;p5"/>
          <p:cNvSpPr txBox="1"/>
          <p:nvPr>
            <p:ph idx="3" type="subTitle"/>
          </p:nvPr>
        </p:nvSpPr>
        <p:spPr>
          <a:xfrm>
            <a:off x="4679439" y="2954850"/>
            <a:ext cx="2580000" cy="1078200"/>
          </a:xfrm>
          <a:prstGeom prst="rect">
            <a:avLst/>
          </a:prstGeom>
        </p:spPr>
        <p:txBody>
          <a:bodyPr anchorCtr="0" anchor="b" bIns="91425" lIns="91425" spcFirstLastPara="1" rIns="91425" wrap="square" tIns="91425">
            <a:normAutofit/>
          </a:bodyPr>
          <a:lstStyle>
            <a:lvl1pPr lvl="0" rtl="0" algn="ctr">
              <a:lnSpc>
                <a:spcPct val="100000"/>
              </a:lnSpc>
              <a:spcBef>
                <a:spcPts val="0"/>
              </a:spcBef>
              <a:spcAft>
                <a:spcPts val="0"/>
              </a:spcAft>
              <a:buClr>
                <a:schemeClr val="dk1"/>
              </a:buClr>
              <a:buSzPts val="1400"/>
              <a:buNone/>
              <a:defRPr sz="1400"/>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
        <p:nvSpPr>
          <p:cNvPr id="80" name="Google Shape;80;p5"/>
          <p:cNvSpPr txBox="1"/>
          <p:nvPr>
            <p:ph idx="4" type="title"/>
          </p:nvPr>
        </p:nvSpPr>
        <p:spPr>
          <a:xfrm>
            <a:off x="623400" y="445025"/>
            <a:ext cx="780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sz="3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1" name="Google Shape;81;p5"/>
          <p:cNvSpPr/>
          <p:nvPr/>
        </p:nvSpPr>
        <p:spPr>
          <a:xfrm>
            <a:off x="1478650" y="144800"/>
            <a:ext cx="8152900" cy="1663875"/>
          </a:xfrm>
          <a:custGeom>
            <a:rect b="b" l="l" r="r" t="t"/>
            <a:pathLst>
              <a:path extrusionOk="0" h="66555" w="326116">
                <a:moveTo>
                  <a:pt x="0" y="49362"/>
                </a:moveTo>
                <a:cubicBezTo>
                  <a:pt x="7271" y="49172"/>
                  <a:pt x="17134" y="46268"/>
                  <a:pt x="43626" y="48221"/>
                </a:cubicBezTo>
                <a:cubicBezTo>
                  <a:pt x="70118" y="50174"/>
                  <a:pt x="122520" y="66906"/>
                  <a:pt x="158953" y="61079"/>
                </a:cubicBezTo>
                <a:cubicBezTo>
                  <a:pt x="195386" y="55252"/>
                  <a:pt x="254456" y="22905"/>
                  <a:pt x="262225" y="13261"/>
                </a:cubicBezTo>
                <a:cubicBezTo>
                  <a:pt x="269994" y="3617"/>
                  <a:pt x="214942" y="-2076"/>
                  <a:pt x="205566" y="3215"/>
                </a:cubicBezTo>
                <a:cubicBezTo>
                  <a:pt x="196190" y="8506"/>
                  <a:pt x="196993" y="34759"/>
                  <a:pt x="205967" y="45006"/>
                </a:cubicBezTo>
                <a:cubicBezTo>
                  <a:pt x="214941" y="55253"/>
                  <a:pt x="239387" y="72197"/>
                  <a:pt x="259412" y="64696"/>
                </a:cubicBezTo>
                <a:cubicBezTo>
                  <a:pt x="279437" y="57195"/>
                  <a:pt x="314999" y="10783"/>
                  <a:pt x="326116" y="0"/>
                </a:cubicBezTo>
              </a:path>
            </a:pathLst>
          </a:custGeom>
          <a:noFill/>
          <a:ln cap="flat" cmpd="sng" w="19050">
            <a:solidFill>
              <a:schemeClr val="dk2"/>
            </a:solidFill>
            <a:prstDash val="dash"/>
            <a:round/>
            <a:headEnd len="med" w="med" type="none"/>
            <a:tailEnd len="med" w="med" type="none"/>
          </a:ln>
        </p:spPr>
      </p:sp>
      <p:sp>
        <p:nvSpPr>
          <p:cNvPr id="82" name="Google Shape;82;p5"/>
          <p:cNvSpPr/>
          <p:nvPr/>
        </p:nvSpPr>
        <p:spPr>
          <a:xfrm rot="5400000">
            <a:off x="1761526" y="2487776"/>
            <a:ext cx="741954" cy="4569496"/>
          </a:xfrm>
          <a:custGeom>
            <a:rect b="b" l="l" r="r" t="t"/>
            <a:pathLst>
              <a:path extrusionOk="0" h="104829" w="18600">
                <a:moveTo>
                  <a:pt x="16360" y="1"/>
                </a:moveTo>
                <a:cubicBezTo>
                  <a:pt x="9962" y="1"/>
                  <a:pt x="4427" y="11283"/>
                  <a:pt x="3561" y="15670"/>
                </a:cubicBezTo>
                <a:cubicBezTo>
                  <a:pt x="1512" y="25875"/>
                  <a:pt x="9370" y="33772"/>
                  <a:pt x="10762" y="43341"/>
                </a:cubicBezTo>
                <a:cubicBezTo>
                  <a:pt x="11936" y="51337"/>
                  <a:pt x="10921" y="59692"/>
                  <a:pt x="7719" y="67132"/>
                </a:cubicBezTo>
                <a:cubicBezTo>
                  <a:pt x="5172" y="73120"/>
                  <a:pt x="1214" y="78750"/>
                  <a:pt x="657" y="85254"/>
                </a:cubicBezTo>
                <a:cubicBezTo>
                  <a:pt x="0" y="93609"/>
                  <a:pt x="9111" y="104590"/>
                  <a:pt x="18560" y="104829"/>
                </a:cubicBezTo>
                <a:lnTo>
                  <a:pt x="18560" y="104829"/>
                </a:lnTo>
                <a:cubicBezTo>
                  <a:pt x="18600" y="104809"/>
                  <a:pt x="18341" y="372"/>
                  <a:pt x="18341" y="372"/>
                </a:cubicBezTo>
                <a:cubicBezTo>
                  <a:pt x="17675" y="118"/>
                  <a:pt x="17013" y="1"/>
                  <a:pt x="1636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5"/>
          <p:cNvSpPr/>
          <p:nvPr/>
        </p:nvSpPr>
        <p:spPr>
          <a:xfrm>
            <a:off x="7807400" y="1287625"/>
            <a:ext cx="313975" cy="363375"/>
          </a:xfrm>
          <a:custGeom>
            <a:rect b="b" l="l" r="r" t="t"/>
            <a:pathLst>
              <a:path extrusionOk="0" h="14535" w="12559">
                <a:moveTo>
                  <a:pt x="11221" y="0"/>
                </a:moveTo>
                <a:cubicBezTo>
                  <a:pt x="10880" y="0"/>
                  <a:pt x="10563" y="317"/>
                  <a:pt x="10791" y="727"/>
                </a:cubicBezTo>
                <a:cubicBezTo>
                  <a:pt x="10991" y="1061"/>
                  <a:pt x="11124" y="1394"/>
                  <a:pt x="11158" y="1761"/>
                </a:cubicBezTo>
                <a:cubicBezTo>
                  <a:pt x="11191" y="1895"/>
                  <a:pt x="11191" y="1995"/>
                  <a:pt x="11191" y="2161"/>
                </a:cubicBezTo>
                <a:cubicBezTo>
                  <a:pt x="11024" y="2095"/>
                  <a:pt x="10824" y="1995"/>
                  <a:pt x="10657" y="1928"/>
                </a:cubicBezTo>
                <a:lnTo>
                  <a:pt x="9490" y="1328"/>
                </a:lnTo>
                <a:cubicBezTo>
                  <a:pt x="9385" y="1281"/>
                  <a:pt x="9282" y="1260"/>
                  <a:pt x="9185" y="1260"/>
                </a:cubicBezTo>
                <a:cubicBezTo>
                  <a:pt x="8728" y="1260"/>
                  <a:pt x="8402" y="1733"/>
                  <a:pt x="8623" y="2228"/>
                </a:cubicBezTo>
                <a:cubicBezTo>
                  <a:pt x="8856" y="2729"/>
                  <a:pt x="9123" y="3229"/>
                  <a:pt x="9323" y="3729"/>
                </a:cubicBezTo>
                <a:lnTo>
                  <a:pt x="7822" y="2595"/>
                </a:lnTo>
                <a:cubicBezTo>
                  <a:pt x="7678" y="2490"/>
                  <a:pt x="7523" y="2442"/>
                  <a:pt x="7379" y="2442"/>
                </a:cubicBezTo>
                <a:cubicBezTo>
                  <a:pt x="7021" y="2442"/>
                  <a:pt x="6726" y="2734"/>
                  <a:pt x="6821" y="3162"/>
                </a:cubicBezTo>
                <a:cubicBezTo>
                  <a:pt x="6955" y="3963"/>
                  <a:pt x="7322" y="4663"/>
                  <a:pt x="7789" y="5397"/>
                </a:cubicBezTo>
                <a:cubicBezTo>
                  <a:pt x="7722" y="5330"/>
                  <a:pt x="7689" y="5297"/>
                  <a:pt x="7655" y="5230"/>
                </a:cubicBezTo>
                <a:cubicBezTo>
                  <a:pt x="6855" y="4330"/>
                  <a:pt x="6121" y="3429"/>
                  <a:pt x="5354" y="2495"/>
                </a:cubicBezTo>
                <a:cubicBezTo>
                  <a:pt x="5244" y="2359"/>
                  <a:pt x="5108" y="2301"/>
                  <a:pt x="4970" y="2301"/>
                </a:cubicBezTo>
                <a:cubicBezTo>
                  <a:pt x="4602" y="2301"/>
                  <a:pt x="4223" y="2707"/>
                  <a:pt x="4320" y="3095"/>
                </a:cubicBezTo>
                <a:cubicBezTo>
                  <a:pt x="4720" y="4630"/>
                  <a:pt x="5220" y="6131"/>
                  <a:pt x="5887" y="7599"/>
                </a:cubicBezTo>
                <a:cubicBezTo>
                  <a:pt x="6021" y="7832"/>
                  <a:pt x="6154" y="8132"/>
                  <a:pt x="6288" y="8399"/>
                </a:cubicBezTo>
                <a:cubicBezTo>
                  <a:pt x="6121" y="8166"/>
                  <a:pt x="5887" y="7932"/>
                  <a:pt x="5721" y="7732"/>
                </a:cubicBezTo>
                <a:cubicBezTo>
                  <a:pt x="5220" y="7132"/>
                  <a:pt x="4720" y="6498"/>
                  <a:pt x="4186" y="5931"/>
                </a:cubicBezTo>
                <a:cubicBezTo>
                  <a:pt x="3719" y="5364"/>
                  <a:pt x="3319" y="4797"/>
                  <a:pt x="2618" y="4530"/>
                </a:cubicBezTo>
                <a:cubicBezTo>
                  <a:pt x="2566" y="4515"/>
                  <a:pt x="2514" y="4508"/>
                  <a:pt x="2463" y="4508"/>
                </a:cubicBezTo>
                <a:cubicBezTo>
                  <a:pt x="2061" y="4508"/>
                  <a:pt x="1733" y="4942"/>
                  <a:pt x="1851" y="5297"/>
                </a:cubicBezTo>
                <a:cubicBezTo>
                  <a:pt x="2218" y="6831"/>
                  <a:pt x="2819" y="8333"/>
                  <a:pt x="3486" y="9800"/>
                </a:cubicBezTo>
                <a:cubicBezTo>
                  <a:pt x="3719" y="10334"/>
                  <a:pt x="3986" y="10834"/>
                  <a:pt x="4286" y="11401"/>
                </a:cubicBezTo>
                <a:cubicBezTo>
                  <a:pt x="4153" y="11235"/>
                  <a:pt x="3986" y="11101"/>
                  <a:pt x="3853" y="10934"/>
                </a:cubicBezTo>
                <a:cubicBezTo>
                  <a:pt x="3119" y="10034"/>
                  <a:pt x="2552" y="9066"/>
                  <a:pt x="1651" y="8333"/>
                </a:cubicBezTo>
                <a:cubicBezTo>
                  <a:pt x="1553" y="8262"/>
                  <a:pt x="1454" y="8232"/>
                  <a:pt x="1361" y="8232"/>
                </a:cubicBezTo>
                <a:cubicBezTo>
                  <a:pt x="1011" y="8232"/>
                  <a:pt x="731" y="8657"/>
                  <a:pt x="784" y="9000"/>
                </a:cubicBezTo>
                <a:cubicBezTo>
                  <a:pt x="1017" y="10334"/>
                  <a:pt x="1351" y="11635"/>
                  <a:pt x="1885" y="12902"/>
                </a:cubicBezTo>
                <a:cubicBezTo>
                  <a:pt x="1951" y="13003"/>
                  <a:pt x="2018" y="13269"/>
                  <a:pt x="2051" y="13436"/>
                </a:cubicBezTo>
                <a:cubicBezTo>
                  <a:pt x="1985" y="13403"/>
                  <a:pt x="1885" y="13303"/>
                  <a:pt x="1851" y="13269"/>
                </a:cubicBezTo>
                <a:cubicBezTo>
                  <a:pt x="1351" y="12836"/>
                  <a:pt x="984" y="12335"/>
                  <a:pt x="650" y="11768"/>
                </a:cubicBezTo>
                <a:cubicBezTo>
                  <a:pt x="589" y="11656"/>
                  <a:pt x="499" y="11609"/>
                  <a:pt x="409" y="11609"/>
                </a:cubicBezTo>
                <a:cubicBezTo>
                  <a:pt x="206" y="11609"/>
                  <a:pt x="1" y="11847"/>
                  <a:pt x="117" y="12102"/>
                </a:cubicBezTo>
                <a:cubicBezTo>
                  <a:pt x="484" y="12836"/>
                  <a:pt x="951" y="13603"/>
                  <a:pt x="1618" y="14137"/>
                </a:cubicBezTo>
                <a:cubicBezTo>
                  <a:pt x="1859" y="14341"/>
                  <a:pt x="2223" y="14534"/>
                  <a:pt x="2546" y="14534"/>
                </a:cubicBezTo>
                <a:cubicBezTo>
                  <a:pt x="2803" y="14534"/>
                  <a:pt x="3034" y="14411"/>
                  <a:pt x="3152" y="14070"/>
                </a:cubicBezTo>
                <a:cubicBezTo>
                  <a:pt x="3219" y="13736"/>
                  <a:pt x="3119" y="13436"/>
                  <a:pt x="3019" y="13103"/>
                </a:cubicBezTo>
                <a:cubicBezTo>
                  <a:pt x="2852" y="12602"/>
                  <a:pt x="2718" y="12102"/>
                  <a:pt x="2552" y="11602"/>
                </a:cubicBezTo>
                <a:cubicBezTo>
                  <a:pt x="2485" y="11335"/>
                  <a:pt x="2452" y="11135"/>
                  <a:pt x="2352" y="10901"/>
                </a:cubicBezTo>
                <a:lnTo>
                  <a:pt x="2352" y="10901"/>
                </a:lnTo>
                <a:cubicBezTo>
                  <a:pt x="2652" y="11268"/>
                  <a:pt x="2885" y="11635"/>
                  <a:pt x="3185" y="11968"/>
                </a:cubicBezTo>
                <a:cubicBezTo>
                  <a:pt x="3986" y="12902"/>
                  <a:pt x="4953" y="13603"/>
                  <a:pt x="5887" y="14303"/>
                </a:cubicBezTo>
                <a:cubicBezTo>
                  <a:pt x="5959" y="14361"/>
                  <a:pt x="6043" y="14386"/>
                  <a:pt x="6129" y="14386"/>
                </a:cubicBezTo>
                <a:cubicBezTo>
                  <a:pt x="6443" y="14386"/>
                  <a:pt x="6786" y="14051"/>
                  <a:pt x="6655" y="13736"/>
                </a:cubicBezTo>
                <a:cubicBezTo>
                  <a:pt x="6121" y="12302"/>
                  <a:pt x="5187" y="11001"/>
                  <a:pt x="4553" y="9600"/>
                </a:cubicBezTo>
                <a:cubicBezTo>
                  <a:pt x="4220" y="8833"/>
                  <a:pt x="3953" y="8066"/>
                  <a:pt x="3686" y="7265"/>
                </a:cubicBezTo>
                <a:lnTo>
                  <a:pt x="3686" y="7265"/>
                </a:lnTo>
                <a:lnTo>
                  <a:pt x="5053" y="8900"/>
                </a:lnTo>
                <a:cubicBezTo>
                  <a:pt x="6021" y="10000"/>
                  <a:pt x="6988" y="11135"/>
                  <a:pt x="7889" y="12235"/>
                </a:cubicBezTo>
                <a:cubicBezTo>
                  <a:pt x="8008" y="12354"/>
                  <a:pt x="8150" y="12406"/>
                  <a:pt x="8292" y="12406"/>
                </a:cubicBezTo>
                <a:cubicBezTo>
                  <a:pt x="8627" y="12406"/>
                  <a:pt x="8956" y="12120"/>
                  <a:pt x="8956" y="11768"/>
                </a:cubicBezTo>
                <a:cubicBezTo>
                  <a:pt x="8990" y="10968"/>
                  <a:pt x="8656" y="10301"/>
                  <a:pt x="8289" y="9633"/>
                </a:cubicBezTo>
                <a:cubicBezTo>
                  <a:pt x="7855" y="8933"/>
                  <a:pt x="7489" y="8166"/>
                  <a:pt x="7155" y="7432"/>
                </a:cubicBezTo>
                <a:cubicBezTo>
                  <a:pt x="6855" y="6831"/>
                  <a:pt x="6655" y="6231"/>
                  <a:pt x="6388" y="5631"/>
                </a:cubicBezTo>
                <a:lnTo>
                  <a:pt x="6388" y="5631"/>
                </a:lnTo>
                <a:cubicBezTo>
                  <a:pt x="6555" y="5797"/>
                  <a:pt x="6721" y="5998"/>
                  <a:pt x="6855" y="6164"/>
                </a:cubicBezTo>
                <a:cubicBezTo>
                  <a:pt x="7622" y="6998"/>
                  <a:pt x="8322" y="7966"/>
                  <a:pt x="9357" y="8466"/>
                </a:cubicBezTo>
                <a:cubicBezTo>
                  <a:pt x="9442" y="8505"/>
                  <a:pt x="9541" y="8524"/>
                  <a:pt x="9643" y="8524"/>
                </a:cubicBezTo>
                <a:cubicBezTo>
                  <a:pt x="9980" y="8524"/>
                  <a:pt x="10342" y="8316"/>
                  <a:pt x="10291" y="7932"/>
                </a:cubicBezTo>
                <a:cubicBezTo>
                  <a:pt x="10157" y="6965"/>
                  <a:pt x="9723" y="6131"/>
                  <a:pt x="9190" y="5297"/>
                </a:cubicBezTo>
                <a:lnTo>
                  <a:pt x="8956" y="4930"/>
                </a:lnTo>
                <a:lnTo>
                  <a:pt x="8956" y="4930"/>
                </a:lnTo>
                <a:cubicBezTo>
                  <a:pt x="9290" y="5164"/>
                  <a:pt x="9657" y="5464"/>
                  <a:pt x="9990" y="5731"/>
                </a:cubicBezTo>
                <a:cubicBezTo>
                  <a:pt x="10127" y="5822"/>
                  <a:pt x="10291" y="5878"/>
                  <a:pt x="10452" y="5878"/>
                </a:cubicBezTo>
                <a:cubicBezTo>
                  <a:pt x="10644" y="5878"/>
                  <a:pt x="10830" y="5797"/>
                  <a:pt x="10958" y="5597"/>
                </a:cubicBezTo>
                <a:cubicBezTo>
                  <a:pt x="11291" y="4897"/>
                  <a:pt x="10991" y="4330"/>
                  <a:pt x="10691" y="3663"/>
                </a:cubicBezTo>
                <a:cubicBezTo>
                  <a:pt x="10624" y="3496"/>
                  <a:pt x="10524" y="3362"/>
                  <a:pt x="10491" y="3196"/>
                </a:cubicBezTo>
                <a:lnTo>
                  <a:pt x="10491" y="3196"/>
                </a:lnTo>
                <a:cubicBezTo>
                  <a:pt x="10557" y="3262"/>
                  <a:pt x="10624" y="3296"/>
                  <a:pt x="10691" y="3329"/>
                </a:cubicBezTo>
                <a:cubicBezTo>
                  <a:pt x="10982" y="3495"/>
                  <a:pt x="11338" y="3688"/>
                  <a:pt x="11662" y="3688"/>
                </a:cubicBezTo>
                <a:cubicBezTo>
                  <a:pt x="11857" y="3688"/>
                  <a:pt x="12041" y="3617"/>
                  <a:pt x="12192" y="3429"/>
                </a:cubicBezTo>
                <a:cubicBezTo>
                  <a:pt x="12559" y="2995"/>
                  <a:pt x="12492" y="2328"/>
                  <a:pt x="12392" y="1828"/>
                </a:cubicBezTo>
                <a:cubicBezTo>
                  <a:pt x="12325" y="1261"/>
                  <a:pt x="12025" y="660"/>
                  <a:pt x="11658" y="227"/>
                </a:cubicBezTo>
                <a:cubicBezTo>
                  <a:pt x="11542" y="68"/>
                  <a:pt x="11379" y="0"/>
                  <a:pt x="1122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5"/>
          <p:cNvSpPr/>
          <p:nvPr/>
        </p:nvSpPr>
        <p:spPr>
          <a:xfrm rot="-5400000">
            <a:off x="176845" y="4246612"/>
            <a:ext cx="164686" cy="145212"/>
          </a:xfrm>
          <a:custGeom>
            <a:rect b="b" l="l" r="r" t="t"/>
            <a:pathLst>
              <a:path extrusionOk="0" h="10699" w="12136">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5"/>
          <p:cNvSpPr/>
          <p:nvPr/>
        </p:nvSpPr>
        <p:spPr>
          <a:xfrm rot="-5400000">
            <a:off x="325902" y="3978191"/>
            <a:ext cx="99485" cy="87705"/>
          </a:xfrm>
          <a:custGeom>
            <a:rect b="b" l="l" r="r" t="t"/>
            <a:pathLst>
              <a:path extrusionOk="0" h="10699" w="12136">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5"/>
          <p:cNvSpPr/>
          <p:nvPr/>
        </p:nvSpPr>
        <p:spPr>
          <a:xfrm rot="-5400000">
            <a:off x="8275572" y="3170660"/>
            <a:ext cx="362472" cy="319633"/>
          </a:xfrm>
          <a:custGeom>
            <a:rect b="b" l="l" r="r" t="t"/>
            <a:pathLst>
              <a:path extrusionOk="0" h="10699" w="12136">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7" name="Google Shape;87;p5"/>
          <p:cNvGrpSpPr/>
          <p:nvPr/>
        </p:nvGrpSpPr>
        <p:grpSpPr>
          <a:xfrm>
            <a:off x="383200" y="1265898"/>
            <a:ext cx="1501345" cy="1244191"/>
            <a:chOff x="342375" y="1514048"/>
            <a:chExt cx="1501345" cy="1244191"/>
          </a:xfrm>
        </p:grpSpPr>
        <p:grpSp>
          <p:nvGrpSpPr>
            <p:cNvPr id="88" name="Google Shape;88;p5"/>
            <p:cNvGrpSpPr/>
            <p:nvPr/>
          </p:nvGrpSpPr>
          <p:grpSpPr>
            <a:xfrm rot="-5400000">
              <a:off x="553936" y="1302487"/>
              <a:ext cx="1078222" cy="1501345"/>
              <a:chOff x="2436900" y="700925"/>
              <a:chExt cx="667175" cy="929050"/>
            </a:xfrm>
          </p:grpSpPr>
          <p:sp>
            <p:nvSpPr>
              <p:cNvPr id="89" name="Google Shape;89;p5"/>
              <p:cNvSpPr/>
              <p:nvPr/>
            </p:nvSpPr>
            <p:spPr>
              <a:xfrm>
                <a:off x="2476950" y="791850"/>
                <a:ext cx="581275" cy="701350"/>
              </a:xfrm>
              <a:custGeom>
                <a:rect b="b" l="l" r="r" t="t"/>
                <a:pathLst>
                  <a:path extrusionOk="0" h="28054" w="23251">
                    <a:moveTo>
                      <a:pt x="11041" y="0"/>
                    </a:moveTo>
                    <a:lnTo>
                      <a:pt x="10875" y="134"/>
                    </a:lnTo>
                    <a:cubicBezTo>
                      <a:pt x="5838" y="3836"/>
                      <a:pt x="0" y="5904"/>
                      <a:pt x="0" y="5904"/>
                    </a:cubicBezTo>
                    <a:cubicBezTo>
                      <a:pt x="3036" y="12242"/>
                      <a:pt x="9907" y="24484"/>
                      <a:pt x="12409" y="28054"/>
                    </a:cubicBezTo>
                    <a:cubicBezTo>
                      <a:pt x="12409" y="28054"/>
                      <a:pt x="17379" y="26252"/>
                      <a:pt x="23250" y="20315"/>
                    </a:cubicBezTo>
                    <a:cubicBezTo>
                      <a:pt x="21716" y="17846"/>
                      <a:pt x="14944" y="6004"/>
                      <a:pt x="11041" y="0"/>
                    </a:cubicBezTo>
                    <a:close/>
                  </a:path>
                </a:pathLst>
              </a:custGeom>
              <a:solidFill>
                <a:schemeClr val="accent5"/>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5"/>
              <p:cNvSpPr/>
              <p:nvPr/>
            </p:nvSpPr>
            <p:spPr>
              <a:xfrm>
                <a:off x="2436900" y="700925"/>
                <a:ext cx="316100" cy="238550"/>
              </a:xfrm>
              <a:custGeom>
                <a:rect b="b" l="l" r="r" t="t"/>
                <a:pathLst>
                  <a:path extrusionOk="0" h="9542" w="12644">
                    <a:moveTo>
                      <a:pt x="8791" y="0"/>
                    </a:moveTo>
                    <a:cubicBezTo>
                      <a:pt x="5994" y="0"/>
                      <a:pt x="470" y="2115"/>
                      <a:pt x="101" y="5772"/>
                    </a:cubicBezTo>
                    <a:cubicBezTo>
                      <a:pt x="1" y="6172"/>
                      <a:pt x="601" y="7540"/>
                      <a:pt x="1535" y="9541"/>
                    </a:cubicBezTo>
                    <a:cubicBezTo>
                      <a:pt x="1535" y="9541"/>
                      <a:pt x="7373" y="7473"/>
                      <a:pt x="12443" y="3771"/>
                    </a:cubicBezTo>
                    <a:lnTo>
                      <a:pt x="12643" y="3637"/>
                    </a:lnTo>
                    <a:cubicBezTo>
                      <a:pt x="11342" y="1702"/>
                      <a:pt x="10342" y="368"/>
                      <a:pt x="9975" y="201"/>
                    </a:cubicBezTo>
                    <a:cubicBezTo>
                      <a:pt x="9694" y="66"/>
                      <a:pt x="9285" y="0"/>
                      <a:pt x="8791" y="0"/>
                    </a:cubicBezTo>
                    <a:close/>
                  </a:path>
                </a:pathLst>
              </a:custGeom>
              <a:solidFill>
                <a:schemeClr val="accen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5"/>
              <p:cNvSpPr/>
              <p:nvPr/>
            </p:nvSpPr>
            <p:spPr>
              <a:xfrm>
                <a:off x="2786325" y="1298875"/>
                <a:ext cx="317750" cy="331100"/>
              </a:xfrm>
              <a:custGeom>
                <a:rect b="b" l="l" r="r" t="t"/>
                <a:pathLst>
                  <a:path extrusionOk="0" h="13244" w="12710">
                    <a:moveTo>
                      <a:pt x="10842" y="0"/>
                    </a:moveTo>
                    <a:cubicBezTo>
                      <a:pt x="4971" y="5938"/>
                      <a:pt x="1" y="7773"/>
                      <a:pt x="1" y="7773"/>
                    </a:cubicBezTo>
                    <a:cubicBezTo>
                      <a:pt x="368" y="8306"/>
                      <a:pt x="634" y="8707"/>
                      <a:pt x="801" y="8773"/>
                    </a:cubicBezTo>
                    <a:cubicBezTo>
                      <a:pt x="2196" y="9703"/>
                      <a:pt x="8481" y="13243"/>
                      <a:pt x="9954" y="13243"/>
                    </a:cubicBezTo>
                    <a:cubicBezTo>
                      <a:pt x="9961" y="13243"/>
                      <a:pt x="9968" y="13243"/>
                      <a:pt x="9974" y="13243"/>
                    </a:cubicBezTo>
                    <a:cubicBezTo>
                      <a:pt x="11342" y="13243"/>
                      <a:pt x="12376" y="11842"/>
                      <a:pt x="12510" y="11242"/>
                    </a:cubicBezTo>
                    <a:cubicBezTo>
                      <a:pt x="12710" y="10174"/>
                      <a:pt x="12009" y="1602"/>
                      <a:pt x="11075" y="434"/>
                    </a:cubicBezTo>
                    <a:cubicBezTo>
                      <a:pt x="11042" y="367"/>
                      <a:pt x="10975" y="234"/>
                      <a:pt x="10842" y="0"/>
                    </a:cubicBezTo>
                    <a:close/>
                  </a:path>
                </a:pathLst>
              </a:custGeom>
              <a:solidFill>
                <a:schemeClr val="accen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5"/>
              <p:cNvSpPr/>
              <p:nvPr/>
            </p:nvSpPr>
            <p:spPr>
              <a:xfrm>
                <a:off x="2496950" y="811700"/>
                <a:ext cx="283625" cy="192975"/>
              </a:xfrm>
              <a:custGeom>
                <a:rect b="b" l="l" r="r" t="t"/>
                <a:pathLst>
                  <a:path extrusionOk="0" h="7719" w="11345">
                    <a:moveTo>
                      <a:pt x="10808" y="741"/>
                    </a:moveTo>
                    <a:cubicBezTo>
                      <a:pt x="10808" y="907"/>
                      <a:pt x="10775" y="1041"/>
                      <a:pt x="10642" y="1208"/>
                    </a:cubicBezTo>
                    <a:cubicBezTo>
                      <a:pt x="10608" y="1274"/>
                      <a:pt x="10542" y="1341"/>
                      <a:pt x="10441" y="1408"/>
                    </a:cubicBezTo>
                    <a:cubicBezTo>
                      <a:pt x="9908" y="1541"/>
                      <a:pt x="9441" y="1841"/>
                      <a:pt x="8940" y="2108"/>
                    </a:cubicBezTo>
                    <a:cubicBezTo>
                      <a:pt x="9608" y="1708"/>
                      <a:pt x="10241" y="1241"/>
                      <a:pt x="10808" y="741"/>
                    </a:cubicBezTo>
                    <a:close/>
                    <a:moveTo>
                      <a:pt x="2479" y="6502"/>
                    </a:moveTo>
                    <a:cubicBezTo>
                      <a:pt x="2381" y="6550"/>
                      <a:pt x="2282" y="6597"/>
                      <a:pt x="2182" y="6643"/>
                    </a:cubicBezTo>
                    <a:lnTo>
                      <a:pt x="2182" y="6643"/>
                    </a:lnTo>
                    <a:cubicBezTo>
                      <a:pt x="2221" y="6623"/>
                      <a:pt x="2261" y="6602"/>
                      <a:pt x="2302" y="6578"/>
                    </a:cubicBezTo>
                    <a:cubicBezTo>
                      <a:pt x="2361" y="6553"/>
                      <a:pt x="2420" y="6527"/>
                      <a:pt x="2479" y="6502"/>
                    </a:cubicBezTo>
                    <a:close/>
                    <a:moveTo>
                      <a:pt x="1912" y="6762"/>
                    </a:moveTo>
                    <a:lnTo>
                      <a:pt x="1912" y="6762"/>
                    </a:lnTo>
                    <a:cubicBezTo>
                      <a:pt x="1611" y="6890"/>
                      <a:pt x="1296" y="7007"/>
                      <a:pt x="968" y="7112"/>
                    </a:cubicBezTo>
                    <a:lnTo>
                      <a:pt x="1235" y="7012"/>
                    </a:lnTo>
                    <a:lnTo>
                      <a:pt x="1602" y="6878"/>
                    </a:lnTo>
                    <a:cubicBezTo>
                      <a:pt x="1715" y="6836"/>
                      <a:pt x="1815" y="6800"/>
                      <a:pt x="1912" y="6762"/>
                    </a:cubicBezTo>
                    <a:close/>
                    <a:moveTo>
                      <a:pt x="10911" y="0"/>
                    </a:moveTo>
                    <a:cubicBezTo>
                      <a:pt x="10867" y="0"/>
                      <a:pt x="10821" y="13"/>
                      <a:pt x="10775" y="40"/>
                    </a:cubicBezTo>
                    <a:cubicBezTo>
                      <a:pt x="9074" y="1174"/>
                      <a:pt x="7439" y="2375"/>
                      <a:pt x="5638" y="3409"/>
                    </a:cubicBezTo>
                    <a:cubicBezTo>
                      <a:pt x="3903" y="4443"/>
                      <a:pt x="2069" y="5511"/>
                      <a:pt x="134" y="6245"/>
                    </a:cubicBezTo>
                    <a:cubicBezTo>
                      <a:pt x="67" y="6278"/>
                      <a:pt x="1" y="6445"/>
                      <a:pt x="134" y="6445"/>
                    </a:cubicBezTo>
                    <a:cubicBezTo>
                      <a:pt x="229" y="6458"/>
                      <a:pt x="323" y="6465"/>
                      <a:pt x="417" y="6465"/>
                    </a:cubicBezTo>
                    <a:cubicBezTo>
                      <a:pt x="1250" y="6465"/>
                      <a:pt x="2050" y="5967"/>
                      <a:pt x="2769" y="5577"/>
                    </a:cubicBezTo>
                    <a:cubicBezTo>
                      <a:pt x="3737" y="5110"/>
                      <a:pt x="4671" y="4577"/>
                      <a:pt x="5638" y="4043"/>
                    </a:cubicBezTo>
                    <a:cubicBezTo>
                      <a:pt x="6505" y="3543"/>
                      <a:pt x="7339" y="3042"/>
                      <a:pt x="8240" y="2509"/>
                    </a:cubicBezTo>
                    <a:lnTo>
                      <a:pt x="8240" y="2509"/>
                    </a:lnTo>
                    <a:cubicBezTo>
                      <a:pt x="7306" y="3076"/>
                      <a:pt x="6405" y="3709"/>
                      <a:pt x="5471" y="4276"/>
                    </a:cubicBezTo>
                    <a:cubicBezTo>
                      <a:pt x="4437" y="4910"/>
                      <a:pt x="3403" y="5544"/>
                      <a:pt x="2269" y="5978"/>
                    </a:cubicBezTo>
                    <a:cubicBezTo>
                      <a:pt x="1602" y="6278"/>
                      <a:pt x="101" y="6545"/>
                      <a:pt x="301" y="7545"/>
                    </a:cubicBezTo>
                    <a:cubicBezTo>
                      <a:pt x="330" y="7632"/>
                      <a:pt x="434" y="7719"/>
                      <a:pt x="548" y="7719"/>
                    </a:cubicBezTo>
                    <a:cubicBezTo>
                      <a:pt x="565" y="7719"/>
                      <a:pt x="583" y="7717"/>
                      <a:pt x="601" y="7712"/>
                    </a:cubicBezTo>
                    <a:cubicBezTo>
                      <a:pt x="2836" y="6878"/>
                      <a:pt x="4904" y="5544"/>
                      <a:pt x="6906" y="4243"/>
                    </a:cubicBezTo>
                    <a:cubicBezTo>
                      <a:pt x="7940" y="3576"/>
                      <a:pt x="8974" y="2942"/>
                      <a:pt x="9941" y="2175"/>
                    </a:cubicBezTo>
                    <a:cubicBezTo>
                      <a:pt x="10141" y="2008"/>
                      <a:pt x="10341" y="1841"/>
                      <a:pt x="10542" y="1608"/>
                    </a:cubicBezTo>
                    <a:cubicBezTo>
                      <a:pt x="10742" y="1541"/>
                      <a:pt x="10942" y="1508"/>
                      <a:pt x="11142" y="1441"/>
                    </a:cubicBezTo>
                    <a:cubicBezTo>
                      <a:pt x="11180" y="1464"/>
                      <a:pt x="11214" y="1473"/>
                      <a:pt x="11240" y="1473"/>
                    </a:cubicBezTo>
                    <a:cubicBezTo>
                      <a:pt x="11329" y="1473"/>
                      <a:pt x="11345" y="1374"/>
                      <a:pt x="11242" y="1374"/>
                    </a:cubicBezTo>
                    <a:lnTo>
                      <a:pt x="10875" y="1374"/>
                    </a:lnTo>
                    <a:cubicBezTo>
                      <a:pt x="10908" y="1341"/>
                      <a:pt x="10942" y="1274"/>
                      <a:pt x="10942" y="1208"/>
                    </a:cubicBezTo>
                    <a:cubicBezTo>
                      <a:pt x="11109" y="907"/>
                      <a:pt x="11309" y="540"/>
                      <a:pt x="11175" y="207"/>
                    </a:cubicBezTo>
                    <a:cubicBezTo>
                      <a:pt x="11127" y="86"/>
                      <a:pt x="11026" y="0"/>
                      <a:pt x="1091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5"/>
              <p:cNvSpPr/>
              <p:nvPr/>
            </p:nvSpPr>
            <p:spPr>
              <a:xfrm>
                <a:off x="2512800" y="831200"/>
                <a:ext cx="295225" cy="186650"/>
              </a:xfrm>
              <a:custGeom>
                <a:rect b="b" l="l" r="r" t="t"/>
                <a:pathLst>
                  <a:path extrusionOk="0" h="7466" w="11809">
                    <a:moveTo>
                      <a:pt x="10248" y="0"/>
                    </a:moveTo>
                    <a:cubicBezTo>
                      <a:pt x="10209" y="0"/>
                      <a:pt x="10169" y="19"/>
                      <a:pt x="10141" y="61"/>
                    </a:cubicBezTo>
                    <a:cubicBezTo>
                      <a:pt x="9807" y="261"/>
                      <a:pt x="9474" y="494"/>
                      <a:pt x="9240" y="828"/>
                    </a:cubicBezTo>
                    <a:cubicBezTo>
                      <a:pt x="9156" y="940"/>
                      <a:pt x="9238" y="1077"/>
                      <a:pt x="9365" y="1077"/>
                    </a:cubicBezTo>
                    <a:cubicBezTo>
                      <a:pt x="9389" y="1077"/>
                      <a:pt x="9414" y="1072"/>
                      <a:pt x="9441" y="1061"/>
                    </a:cubicBezTo>
                    <a:cubicBezTo>
                      <a:pt x="9641" y="961"/>
                      <a:pt x="9908" y="795"/>
                      <a:pt x="10141" y="761"/>
                    </a:cubicBezTo>
                    <a:cubicBezTo>
                      <a:pt x="10208" y="694"/>
                      <a:pt x="10341" y="694"/>
                      <a:pt x="10475" y="694"/>
                    </a:cubicBezTo>
                    <a:cubicBezTo>
                      <a:pt x="10341" y="1462"/>
                      <a:pt x="6138" y="4230"/>
                      <a:pt x="5638" y="4497"/>
                    </a:cubicBezTo>
                    <a:cubicBezTo>
                      <a:pt x="4804" y="4998"/>
                      <a:pt x="3903" y="5498"/>
                      <a:pt x="3003" y="5965"/>
                    </a:cubicBezTo>
                    <a:cubicBezTo>
                      <a:pt x="2569" y="6198"/>
                      <a:pt x="2035" y="6465"/>
                      <a:pt x="1568" y="6632"/>
                    </a:cubicBezTo>
                    <a:cubicBezTo>
                      <a:pt x="1101" y="6799"/>
                      <a:pt x="601" y="6932"/>
                      <a:pt x="167" y="7132"/>
                    </a:cubicBezTo>
                    <a:cubicBezTo>
                      <a:pt x="0" y="7199"/>
                      <a:pt x="134" y="7466"/>
                      <a:pt x="301" y="7466"/>
                    </a:cubicBezTo>
                    <a:cubicBezTo>
                      <a:pt x="901" y="7466"/>
                      <a:pt x="1502" y="7166"/>
                      <a:pt x="2002" y="6966"/>
                    </a:cubicBezTo>
                    <a:cubicBezTo>
                      <a:pt x="2502" y="6699"/>
                      <a:pt x="3003" y="6465"/>
                      <a:pt x="3470" y="6198"/>
                    </a:cubicBezTo>
                    <a:cubicBezTo>
                      <a:pt x="4604" y="5598"/>
                      <a:pt x="5671" y="4964"/>
                      <a:pt x="6772" y="4330"/>
                    </a:cubicBezTo>
                    <a:cubicBezTo>
                      <a:pt x="7806" y="3663"/>
                      <a:pt x="8840" y="2996"/>
                      <a:pt x="9807" y="2262"/>
                    </a:cubicBezTo>
                    <a:cubicBezTo>
                      <a:pt x="10274" y="1829"/>
                      <a:pt x="11809" y="795"/>
                      <a:pt x="10775" y="61"/>
                    </a:cubicBezTo>
                    <a:cubicBezTo>
                      <a:pt x="10719" y="19"/>
                      <a:pt x="10657" y="0"/>
                      <a:pt x="10597" y="0"/>
                    </a:cubicBezTo>
                    <a:cubicBezTo>
                      <a:pt x="10513" y="0"/>
                      <a:pt x="10433" y="36"/>
                      <a:pt x="10375" y="94"/>
                    </a:cubicBezTo>
                    <a:cubicBezTo>
                      <a:pt x="10355" y="36"/>
                      <a:pt x="10302" y="0"/>
                      <a:pt x="1024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5"/>
              <p:cNvSpPr/>
              <p:nvPr/>
            </p:nvSpPr>
            <p:spPr>
              <a:xfrm>
                <a:off x="2736475" y="1231275"/>
                <a:ext cx="289075" cy="190350"/>
              </a:xfrm>
              <a:custGeom>
                <a:rect b="b" l="l" r="r" t="t"/>
                <a:pathLst>
                  <a:path extrusionOk="0" h="7614" w="11563">
                    <a:moveTo>
                      <a:pt x="11116" y="0"/>
                    </a:moveTo>
                    <a:cubicBezTo>
                      <a:pt x="11042" y="0"/>
                      <a:pt x="10965" y="30"/>
                      <a:pt x="10901" y="103"/>
                    </a:cubicBezTo>
                    <a:cubicBezTo>
                      <a:pt x="9300" y="1637"/>
                      <a:pt x="7565" y="3071"/>
                      <a:pt x="5697" y="4272"/>
                    </a:cubicBezTo>
                    <a:cubicBezTo>
                      <a:pt x="4797" y="4839"/>
                      <a:pt x="3863" y="5440"/>
                      <a:pt x="2895" y="5940"/>
                    </a:cubicBezTo>
                    <a:cubicBezTo>
                      <a:pt x="2462" y="6174"/>
                      <a:pt x="1961" y="6440"/>
                      <a:pt x="1461" y="6674"/>
                    </a:cubicBezTo>
                    <a:cubicBezTo>
                      <a:pt x="994" y="6941"/>
                      <a:pt x="460" y="7108"/>
                      <a:pt x="60" y="7441"/>
                    </a:cubicBezTo>
                    <a:cubicBezTo>
                      <a:pt x="0" y="7501"/>
                      <a:pt x="47" y="7613"/>
                      <a:pt x="129" y="7613"/>
                    </a:cubicBezTo>
                    <a:cubicBezTo>
                      <a:pt x="139" y="7613"/>
                      <a:pt x="149" y="7611"/>
                      <a:pt x="160" y="7608"/>
                    </a:cubicBezTo>
                    <a:cubicBezTo>
                      <a:pt x="660" y="7575"/>
                      <a:pt x="1161" y="7274"/>
                      <a:pt x="1594" y="7074"/>
                    </a:cubicBezTo>
                    <a:cubicBezTo>
                      <a:pt x="2095" y="6841"/>
                      <a:pt x="2562" y="6607"/>
                      <a:pt x="3029" y="6340"/>
                    </a:cubicBezTo>
                    <a:cubicBezTo>
                      <a:pt x="4029" y="5807"/>
                      <a:pt x="5030" y="5240"/>
                      <a:pt x="5997" y="4606"/>
                    </a:cubicBezTo>
                    <a:cubicBezTo>
                      <a:pt x="7865" y="3405"/>
                      <a:pt x="9667" y="2004"/>
                      <a:pt x="11335" y="469"/>
                    </a:cubicBezTo>
                    <a:cubicBezTo>
                      <a:pt x="11562" y="292"/>
                      <a:pt x="11349" y="0"/>
                      <a:pt x="1111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5"/>
              <p:cNvSpPr/>
              <p:nvPr/>
            </p:nvSpPr>
            <p:spPr>
              <a:xfrm>
                <a:off x="2754650" y="1261075"/>
                <a:ext cx="284450" cy="190100"/>
              </a:xfrm>
              <a:custGeom>
                <a:rect b="b" l="l" r="r" t="t"/>
                <a:pathLst>
                  <a:path extrusionOk="0" h="7604" w="11378">
                    <a:moveTo>
                      <a:pt x="11160" y="1"/>
                    </a:moveTo>
                    <a:cubicBezTo>
                      <a:pt x="11128" y="1"/>
                      <a:pt x="11098" y="14"/>
                      <a:pt x="11075" y="45"/>
                    </a:cubicBezTo>
                    <a:cubicBezTo>
                      <a:pt x="9473" y="1579"/>
                      <a:pt x="7806" y="3047"/>
                      <a:pt x="5971" y="4281"/>
                    </a:cubicBezTo>
                    <a:cubicBezTo>
                      <a:pt x="5104" y="4915"/>
                      <a:pt x="4170" y="5482"/>
                      <a:pt x="3269" y="6049"/>
                    </a:cubicBezTo>
                    <a:cubicBezTo>
                      <a:pt x="2302" y="6583"/>
                      <a:pt x="1301" y="7216"/>
                      <a:pt x="167" y="7383"/>
                    </a:cubicBezTo>
                    <a:cubicBezTo>
                      <a:pt x="33" y="7383"/>
                      <a:pt x="0" y="7583"/>
                      <a:pt x="167" y="7583"/>
                    </a:cubicBezTo>
                    <a:cubicBezTo>
                      <a:pt x="275" y="7597"/>
                      <a:pt x="381" y="7603"/>
                      <a:pt x="486" y="7603"/>
                    </a:cubicBezTo>
                    <a:cubicBezTo>
                      <a:pt x="1416" y="7603"/>
                      <a:pt x="2223" y="7106"/>
                      <a:pt x="3002" y="6716"/>
                    </a:cubicBezTo>
                    <a:cubicBezTo>
                      <a:pt x="4070" y="6116"/>
                      <a:pt x="5070" y="5482"/>
                      <a:pt x="6004" y="4815"/>
                    </a:cubicBezTo>
                    <a:cubicBezTo>
                      <a:pt x="7939" y="3480"/>
                      <a:pt x="9740" y="1979"/>
                      <a:pt x="11275" y="245"/>
                    </a:cubicBezTo>
                    <a:cubicBezTo>
                      <a:pt x="11377" y="142"/>
                      <a:pt x="11263" y="1"/>
                      <a:pt x="1116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5"/>
              <p:cNvSpPr/>
              <p:nvPr/>
            </p:nvSpPr>
            <p:spPr>
              <a:xfrm>
                <a:off x="2744850" y="1240600"/>
                <a:ext cx="289350" cy="188500"/>
              </a:xfrm>
              <a:custGeom>
                <a:rect b="b" l="l" r="r" t="t"/>
                <a:pathLst>
                  <a:path extrusionOk="0" h="7540" w="11574">
                    <a:moveTo>
                      <a:pt x="11230" y="0"/>
                    </a:moveTo>
                    <a:cubicBezTo>
                      <a:pt x="11176" y="0"/>
                      <a:pt x="11118" y="18"/>
                      <a:pt x="11066" y="63"/>
                    </a:cubicBezTo>
                    <a:cubicBezTo>
                      <a:pt x="7897" y="3199"/>
                      <a:pt x="4128" y="5467"/>
                      <a:pt x="92" y="7368"/>
                    </a:cubicBezTo>
                    <a:cubicBezTo>
                      <a:pt x="1" y="7399"/>
                      <a:pt x="48" y="7539"/>
                      <a:pt x="158" y="7539"/>
                    </a:cubicBezTo>
                    <a:cubicBezTo>
                      <a:pt x="168" y="7539"/>
                      <a:pt x="180" y="7538"/>
                      <a:pt x="192" y="7535"/>
                    </a:cubicBezTo>
                    <a:cubicBezTo>
                      <a:pt x="4362" y="5934"/>
                      <a:pt x="8098" y="3299"/>
                      <a:pt x="11367" y="297"/>
                    </a:cubicBezTo>
                    <a:cubicBezTo>
                      <a:pt x="11574" y="219"/>
                      <a:pt x="11419" y="0"/>
                      <a:pt x="1123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5"/>
              <p:cNvSpPr/>
              <p:nvPr/>
            </p:nvSpPr>
            <p:spPr>
              <a:xfrm>
                <a:off x="2755825" y="1251825"/>
                <a:ext cx="284075" cy="186675"/>
              </a:xfrm>
              <a:custGeom>
                <a:rect b="b" l="l" r="r" t="t"/>
                <a:pathLst>
                  <a:path extrusionOk="0" h="7467" w="11363">
                    <a:moveTo>
                      <a:pt x="11040" y="1"/>
                    </a:moveTo>
                    <a:cubicBezTo>
                      <a:pt x="10981" y="1"/>
                      <a:pt x="10918" y="24"/>
                      <a:pt x="10861" y="81"/>
                    </a:cubicBezTo>
                    <a:cubicBezTo>
                      <a:pt x="7592" y="2916"/>
                      <a:pt x="3923" y="5285"/>
                      <a:pt x="86" y="7286"/>
                    </a:cubicBezTo>
                    <a:cubicBezTo>
                      <a:pt x="1" y="7315"/>
                      <a:pt x="62" y="7467"/>
                      <a:pt x="124" y="7467"/>
                    </a:cubicBezTo>
                    <a:cubicBezTo>
                      <a:pt x="134" y="7467"/>
                      <a:pt x="144" y="7462"/>
                      <a:pt x="153" y="7453"/>
                    </a:cubicBezTo>
                    <a:cubicBezTo>
                      <a:pt x="4223" y="5685"/>
                      <a:pt x="7892" y="3250"/>
                      <a:pt x="11161" y="348"/>
                    </a:cubicBezTo>
                    <a:cubicBezTo>
                      <a:pt x="11363" y="222"/>
                      <a:pt x="11222" y="1"/>
                      <a:pt x="110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5"/>
              <p:cNvSpPr/>
              <p:nvPr/>
            </p:nvSpPr>
            <p:spPr>
              <a:xfrm>
                <a:off x="2749625" y="1330025"/>
                <a:ext cx="182125" cy="122325"/>
              </a:xfrm>
              <a:custGeom>
                <a:rect b="b" l="l" r="r" t="t"/>
                <a:pathLst>
                  <a:path extrusionOk="0" h="4893" w="7285">
                    <a:moveTo>
                      <a:pt x="7125" y="1"/>
                    </a:moveTo>
                    <a:cubicBezTo>
                      <a:pt x="7098" y="1"/>
                      <a:pt x="7068" y="7"/>
                      <a:pt x="7039" y="22"/>
                    </a:cubicBezTo>
                    <a:cubicBezTo>
                      <a:pt x="6005" y="956"/>
                      <a:pt x="5004" y="1890"/>
                      <a:pt x="3837" y="2691"/>
                    </a:cubicBezTo>
                    <a:cubicBezTo>
                      <a:pt x="3270" y="3124"/>
                      <a:pt x="2669" y="3491"/>
                      <a:pt x="2002" y="3691"/>
                    </a:cubicBezTo>
                    <a:cubicBezTo>
                      <a:pt x="1702" y="3791"/>
                      <a:pt x="1369" y="3891"/>
                      <a:pt x="1102" y="4025"/>
                    </a:cubicBezTo>
                    <a:cubicBezTo>
                      <a:pt x="801" y="4158"/>
                      <a:pt x="368" y="4192"/>
                      <a:pt x="168" y="4458"/>
                    </a:cubicBezTo>
                    <a:cubicBezTo>
                      <a:pt x="1" y="4625"/>
                      <a:pt x="168" y="4859"/>
                      <a:pt x="368" y="4892"/>
                    </a:cubicBezTo>
                    <a:cubicBezTo>
                      <a:pt x="668" y="4892"/>
                      <a:pt x="1035" y="4659"/>
                      <a:pt x="1335" y="4525"/>
                    </a:cubicBezTo>
                    <a:cubicBezTo>
                      <a:pt x="1635" y="4358"/>
                      <a:pt x="1936" y="4192"/>
                      <a:pt x="2202" y="3991"/>
                    </a:cubicBezTo>
                    <a:cubicBezTo>
                      <a:pt x="2770" y="3558"/>
                      <a:pt x="3437" y="3224"/>
                      <a:pt x="4004" y="2857"/>
                    </a:cubicBezTo>
                    <a:cubicBezTo>
                      <a:pt x="5171" y="2123"/>
                      <a:pt x="6305" y="1290"/>
                      <a:pt x="7206" y="189"/>
                    </a:cubicBezTo>
                    <a:cubicBezTo>
                      <a:pt x="7284" y="85"/>
                      <a:pt x="7220" y="1"/>
                      <a:pt x="712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5"/>
              <p:cNvSpPr/>
              <p:nvPr/>
            </p:nvSpPr>
            <p:spPr>
              <a:xfrm>
                <a:off x="2667900" y="969950"/>
                <a:ext cx="218525" cy="328550"/>
              </a:xfrm>
              <a:custGeom>
                <a:rect b="b" l="l" r="r" t="t"/>
                <a:pathLst>
                  <a:path extrusionOk="0" h="13142" w="8741">
                    <a:moveTo>
                      <a:pt x="1802" y="1416"/>
                    </a:moveTo>
                    <a:cubicBezTo>
                      <a:pt x="1936" y="1416"/>
                      <a:pt x="2069" y="1449"/>
                      <a:pt x="2202" y="1516"/>
                    </a:cubicBezTo>
                    <a:cubicBezTo>
                      <a:pt x="2303" y="1549"/>
                      <a:pt x="2436" y="1616"/>
                      <a:pt x="2569" y="1716"/>
                    </a:cubicBezTo>
                    <a:cubicBezTo>
                      <a:pt x="2269" y="1749"/>
                      <a:pt x="2036" y="1916"/>
                      <a:pt x="1802" y="2149"/>
                    </a:cubicBezTo>
                    <a:lnTo>
                      <a:pt x="1802" y="1582"/>
                    </a:lnTo>
                    <a:lnTo>
                      <a:pt x="1802" y="1416"/>
                    </a:lnTo>
                    <a:close/>
                    <a:moveTo>
                      <a:pt x="3149" y="3292"/>
                    </a:moveTo>
                    <a:cubicBezTo>
                      <a:pt x="3186" y="3292"/>
                      <a:pt x="3220" y="3317"/>
                      <a:pt x="3237" y="3350"/>
                    </a:cubicBezTo>
                    <a:cubicBezTo>
                      <a:pt x="3203" y="3384"/>
                      <a:pt x="3136" y="3450"/>
                      <a:pt x="3203" y="3517"/>
                    </a:cubicBezTo>
                    <a:cubicBezTo>
                      <a:pt x="3237" y="4118"/>
                      <a:pt x="3470" y="4718"/>
                      <a:pt x="3737" y="5285"/>
                    </a:cubicBezTo>
                    <a:lnTo>
                      <a:pt x="4604" y="7287"/>
                    </a:lnTo>
                    <a:cubicBezTo>
                      <a:pt x="4704" y="7553"/>
                      <a:pt x="4804" y="7754"/>
                      <a:pt x="4904" y="8020"/>
                    </a:cubicBezTo>
                    <a:cubicBezTo>
                      <a:pt x="4104" y="6719"/>
                      <a:pt x="3470" y="5252"/>
                      <a:pt x="3103" y="3784"/>
                    </a:cubicBezTo>
                    <a:cubicBezTo>
                      <a:pt x="3103" y="3717"/>
                      <a:pt x="2970" y="3417"/>
                      <a:pt x="3036" y="3384"/>
                    </a:cubicBezTo>
                    <a:cubicBezTo>
                      <a:pt x="3070" y="3317"/>
                      <a:pt x="3111" y="3292"/>
                      <a:pt x="3149" y="3292"/>
                    </a:cubicBezTo>
                    <a:close/>
                    <a:moveTo>
                      <a:pt x="2724" y="2524"/>
                    </a:moveTo>
                    <a:cubicBezTo>
                      <a:pt x="2767" y="2524"/>
                      <a:pt x="2816" y="2532"/>
                      <a:pt x="2870" y="2550"/>
                    </a:cubicBezTo>
                    <a:cubicBezTo>
                      <a:pt x="2903" y="2550"/>
                      <a:pt x="2936" y="2583"/>
                      <a:pt x="2970" y="2616"/>
                    </a:cubicBezTo>
                    <a:cubicBezTo>
                      <a:pt x="2903" y="2616"/>
                      <a:pt x="2770" y="2650"/>
                      <a:pt x="2703" y="2750"/>
                    </a:cubicBezTo>
                    <a:cubicBezTo>
                      <a:pt x="2202" y="3184"/>
                      <a:pt x="2536" y="4051"/>
                      <a:pt x="2703" y="4551"/>
                    </a:cubicBezTo>
                    <a:cubicBezTo>
                      <a:pt x="3136" y="6119"/>
                      <a:pt x="3870" y="7687"/>
                      <a:pt x="4804" y="9054"/>
                    </a:cubicBezTo>
                    <a:cubicBezTo>
                      <a:pt x="5205" y="9588"/>
                      <a:pt x="5605" y="10055"/>
                      <a:pt x="6039" y="10556"/>
                    </a:cubicBezTo>
                    <a:cubicBezTo>
                      <a:pt x="6039" y="10589"/>
                      <a:pt x="6039" y="10589"/>
                      <a:pt x="6072" y="10622"/>
                    </a:cubicBezTo>
                    <a:cubicBezTo>
                      <a:pt x="5038" y="9922"/>
                      <a:pt x="4304" y="8521"/>
                      <a:pt x="3737" y="7487"/>
                    </a:cubicBezTo>
                    <a:cubicBezTo>
                      <a:pt x="3203" y="6553"/>
                      <a:pt x="2636" y="5519"/>
                      <a:pt x="2269" y="4418"/>
                    </a:cubicBezTo>
                    <a:cubicBezTo>
                      <a:pt x="2136" y="3917"/>
                      <a:pt x="2102" y="3384"/>
                      <a:pt x="2369" y="2917"/>
                    </a:cubicBezTo>
                    <a:cubicBezTo>
                      <a:pt x="2424" y="2698"/>
                      <a:pt x="2524" y="2524"/>
                      <a:pt x="2724" y="2524"/>
                    </a:cubicBezTo>
                    <a:close/>
                    <a:moveTo>
                      <a:pt x="5094" y="5138"/>
                    </a:moveTo>
                    <a:cubicBezTo>
                      <a:pt x="5708" y="6089"/>
                      <a:pt x="6228" y="7125"/>
                      <a:pt x="6572" y="8221"/>
                    </a:cubicBezTo>
                    <a:cubicBezTo>
                      <a:pt x="6772" y="8788"/>
                      <a:pt x="6906" y="9388"/>
                      <a:pt x="7039" y="9988"/>
                    </a:cubicBezTo>
                    <a:cubicBezTo>
                      <a:pt x="7073" y="10189"/>
                      <a:pt x="7106" y="10389"/>
                      <a:pt x="7139" y="10622"/>
                    </a:cubicBezTo>
                    <a:cubicBezTo>
                      <a:pt x="6973" y="9755"/>
                      <a:pt x="6706" y="8921"/>
                      <a:pt x="6405" y="8087"/>
                    </a:cubicBezTo>
                    <a:cubicBezTo>
                      <a:pt x="6021" y="7081"/>
                      <a:pt x="5584" y="6075"/>
                      <a:pt x="5094" y="5138"/>
                    </a:cubicBezTo>
                    <a:close/>
                    <a:moveTo>
                      <a:pt x="1135" y="2149"/>
                    </a:moveTo>
                    <a:cubicBezTo>
                      <a:pt x="1135" y="2650"/>
                      <a:pt x="1235" y="3217"/>
                      <a:pt x="1369" y="3751"/>
                    </a:cubicBezTo>
                    <a:cubicBezTo>
                      <a:pt x="1369" y="4118"/>
                      <a:pt x="1435" y="4518"/>
                      <a:pt x="1535" y="4885"/>
                    </a:cubicBezTo>
                    <a:cubicBezTo>
                      <a:pt x="1936" y="6453"/>
                      <a:pt x="2703" y="8054"/>
                      <a:pt x="3603" y="9421"/>
                    </a:cubicBezTo>
                    <a:cubicBezTo>
                      <a:pt x="4070" y="10089"/>
                      <a:pt x="4604" y="10756"/>
                      <a:pt x="5138" y="11356"/>
                    </a:cubicBezTo>
                    <a:lnTo>
                      <a:pt x="5171" y="11389"/>
                    </a:lnTo>
                    <a:cubicBezTo>
                      <a:pt x="5071" y="11289"/>
                      <a:pt x="4971" y="11223"/>
                      <a:pt x="4904" y="11189"/>
                    </a:cubicBezTo>
                    <a:lnTo>
                      <a:pt x="4871" y="11123"/>
                    </a:lnTo>
                    <a:cubicBezTo>
                      <a:pt x="4771" y="11056"/>
                      <a:pt x="4704" y="10956"/>
                      <a:pt x="4604" y="10856"/>
                    </a:cubicBezTo>
                    <a:cubicBezTo>
                      <a:pt x="4304" y="10522"/>
                      <a:pt x="4037" y="10222"/>
                      <a:pt x="3770" y="9888"/>
                    </a:cubicBezTo>
                    <a:cubicBezTo>
                      <a:pt x="3603" y="9622"/>
                      <a:pt x="3437" y="9355"/>
                      <a:pt x="3270" y="9088"/>
                    </a:cubicBezTo>
                    <a:cubicBezTo>
                      <a:pt x="2569" y="7854"/>
                      <a:pt x="1969" y="6519"/>
                      <a:pt x="1469" y="5185"/>
                    </a:cubicBezTo>
                    <a:cubicBezTo>
                      <a:pt x="1268" y="4284"/>
                      <a:pt x="1102" y="3384"/>
                      <a:pt x="1102" y="2483"/>
                    </a:cubicBezTo>
                    <a:cubicBezTo>
                      <a:pt x="1102" y="2383"/>
                      <a:pt x="1102" y="2283"/>
                      <a:pt x="1135" y="2149"/>
                    </a:cubicBezTo>
                    <a:close/>
                    <a:moveTo>
                      <a:pt x="1580" y="1"/>
                    </a:moveTo>
                    <a:cubicBezTo>
                      <a:pt x="1340" y="1"/>
                      <a:pt x="1087" y="117"/>
                      <a:pt x="935" y="248"/>
                    </a:cubicBezTo>
                    <a:cubicBezTo>
                      <a:pt x="668" y="448"/>
                      <a:pt x="468" y="715"/>
                      <a:pt x="334" y="1015"/>
                    </a:cubicBezTo>
                    <a:cubicBezTo>
                      <a:pt x="1" y="1416"/>
                      <a:pt x="1" y="2183"/>
                      <a:pt x="1" y="2616"/>
                    </a:cubicBezTo>
                    <a:cubicBezTo>
                      <a:pt x="1" y="3384"/>
                      <a:pt x="134" y="4118"/>
                      <a:pt x="301" y="4851"/>
                    </a:cubicBezTo>
                    <a:cubicBezTo>
                      <a:pt x="501" y="5619"/>
                      <a:pt x="801" y="6419"/>
                      <a:pt x="1135" y="7186"/>
                    </a:cubicBezTo>
                    <a:cubicBezTo>
                      <a:pt x="1435" y="7887"/>
                      <a:pt x="1735" y="8587"/>
                      <a:pt x="2102" y="9255"/>
                    </a:cubicBezTo>
                    <a:cubicBezTo>
                      <a:pt x="2503" y="9955"/>
                      <a:pt x="3103" y="10556"/>
                      <a:pt x="3603" y="11189"/>
                    </a:cubicBezTo>
                    <a:cubicBezTo>
                      <a:pt x="4104" y="11756"/>
                      <a:pt x="4604" y="12424"/>
                      <a:pt x="5271" y="12790"/>
                    </a:cubicBezTo>
                    <a:cubicBezTo>
                      <a:pt x="5575" y="13012"/>
                      <a:pt x="5971" y="13141"/>
                      <a:pt x="6363" y="13141"/>
                    </a:cubicBezTo>
                    <a:cubicBezTo>
                      <a:pt x="6444" y="13141"/>
                      <a:pt x="6525" y="13135"/>
                      <a:pt x="6606" y="13124"/>
                    </a:cubicBezTo>
                    <a:lnTo>
                      <a:pt x="6973" y="13124"/>
                    </a:lnTo>
                    <a:cubicBezTo>
                      <a:pt x="7606" y="13024"/>
                      <a:pt x="8073" y="12524"/>
                      <a:pt x="8273" y="11923"/>
                    </a:cubicBezTo>
                    <a:cubicBezTo>
                      <a:pt x="8407" y="11556"/>
                      <a:pt x="8440" y="11256"/>
                      <a:pt x="8474" y="10922"/>
                    </a:cubicBezTo>
                    <a:cubicBezTo>
                      <a:pt x="8740" y="9455"/>
                      <a:pt x="8273" y="7920"/>
                      <a:pt x="7740" y="6519"/>
                    </a:cubicBezTo>
                    <a:cubicBezTo>
                      <a:pt x="7039" y="4751"/>
                      <a:pt x="6239" y="2950"/>
                      <a:pt x="4804" y="1616"/>
                    </a:cubicBezTo>
                    <a:cubicBezTo>
                      <a:pt x="4137" y="1015"/>
                      <a:pt x="3337" y="548"/>
                      <a:pt x="2469" y="248"/>
                    </a:cubicBezTo>
                    <a:cubicBezTo>
                      <a:pt x="2303" y="215"/>
                      <a:pt x="2136" y="115"/>
                      <a:pt x="1936" y="115"/>
                    </a:cubicBezTo>
                    <a:cubicBezTo>
                      <a:pt x="1831" y="34"/>
                      <a:pt x="1707" y="1"/>
                      <a:pt x="158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0" name="Google Shape;100;p5"/>
            <p:cNvGrpSpPr/>
            <p:nvPr/>
          </p:nvGrpSpPr>
          <p:grpSpPr>
            <a:xfrm rot="3498430">
              <a:off x="811223" y="2435989"/>
              <a:ext cx="132379" cy="348680"/>
              <a:chOff x="4670175" y="1180125"/>
              <a:chExt cx="66725" cy="175750"/>
            </a:xfrm>
          </p:grpSpPr>
          <p:sp>
            <p:nvSpPr>
              <p:cNvPr id="101" name="Google Shape;101;p5"/>
              <p:cNvSpPr/>
              <p:nvPr/>
            </p:nvSpPr>
            <p:spPr>
              <a:xfrm>
                <a:off x="4670175" y="1180125"/>
                <a:ext cx="23375" cy="175750"/>
              </a:xfrm>
              <a:custGeom>
                <a:rect b="b" l="l" r="r" t="t"/>
                <a:pathLst>
                  <a:path extrusionOk="0" h="7030" w="935">
                    <a:moveTo>
                      <a:pt x="561" y="1"/>
                    </a:moveTo>
                    <a:cubicBezTo>
                      <a:pt x="466" y="1"/>
                      <a:pt x="367" y="59"/>
                      <a:pt x="367" y="180"/>
                    </a:cubicBezTo>
                    <a:cubicBezTo>
                      <a:pt x="267" y="1281"/>
                      <a:pt x="234" y="2382"/>
                      <a:pt x="201" y="3483"/>
                    </a:cubicBezTo>
                    <a:cubicBezTo>
                      <a:pt x="167" y="4017"/>
                      <a:pt x="167" y="4550"/>
                      <a:pt x="100" y="5117"/>
                    </a:cubicBezTo>
                    <a:cubicBezTo>
                      <a:pt x="67" y="5651"/>
                      <a:pt x="0" y="6218"/>
                      <a:pt x="100" y="6785"/>
                    </a:cubicBezTo>
                    <a:cubicBezTo>
                      <a:pt x="156" y="6933"/>
                      <a:pt x="304" y="7030"/>
                      <a:pt x="447" y="7030"/>
                    </a:cubicBezTo>
                    <a:cubicBezTo>
                      <a:pt x="562" y="7030"/>
                      <a:pt x="675" y="6967"/>
                      <a:pt x="734" y="6819"/>
                    </a:cubicBezTo>
                    <a:cubicBezTo>
                      <a:pt x="901" y="6285"/>
                      <a:pt x="868" y="5718"/>
                      <a:pt x="901" y="5151"/>
                    </a:cubicBezTo>
                    <a:cubicBezTo>
                      <a:pt x="901" y="4617"/>
                      <a:pt x="934" y="4017"/>
                      <a:pt x="901" y="3483"/>
                    </a:cubicBezTo>
                    <a:cubicBezTo>
                      <a:pt x="901" y="2349"/>
                      <a:pt x="868" y="1281"/>
                      <a:pt x="734" y="147"/>
                    </a:cubicBezTo>
                    <a:cubicBezTo>
                      <a:pt x="734" y="51"/>
                      <a:pt x="649" y="1"/>
                      <a:pt x="56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5"/>
              <p:cNvSpPr/>
              <p:nvPr/>
            </p:nvSpPr>
            <p:spPr>
              <a:xfrm>
                <a:off x="4714375" y="1203700"/>
                <a:ext cx="22525" cy="150675"/>
              </a:xfrm>
              <a:custGeom>
                <a:rect b="b" l="l" r="r" t="t"/>
                <a:pathLst>
                  <a:path extrusionOk="0" h="6027" w="901">
                    <a:moveTo>
                      <a:pt x="268" y="0"/>
                    </a:moveTo>
                    <a:cubicBezTo>
                      <a:pt x="173" y="0"/>
                      <a:pt x="83" y="67"/>
                      <a:pt x="100" y="205"/>
                    </a:cubicBezTo>
                    <a:cubicBezTo>
                      <a:pt x="134" y="1172"/>
                      <a:pt x="134" y="2073"/>
                      <a:pt x="134" y="3040"/>
                    </a:cubicBezTo>
                    <a:cubicBezTo>
                      <a:pt x="134" y="3941"/>
                      <a:pt x="0" y="4942"/>
                      <a:pt x="167" y="5876"/>
                    </a:cubicBezTo>
                    <a:cubicBezTo>
                      <a:pt x="221" y="5966"/>
                      <a:pt x="353" y="6027"/>
                      <a:pt x="469" y="6027"/>
                    </a:cubicBezTo>
                    <a:cubicBezTo>
                      <a:pt x="567" y="6027"/>
                      <a:pt x="652" y="5983"/>
                      <a:pt x="667" y="5876"/>
                    </a:cubicBezTo>
                    <a:cubicBezTo>
                      <a:pt x="901" y="4942"/>
                      <a:pt x="801" y="3941"/>
                      <a:pt x="734" y="3040"/>
                    </a:cubicBezTo>
                    <a:cubicBezTo>
                      <a:pt x="667" y="2073"/>
                      <a:pt x="601" y="1105"/>
                      <a:pt x="467" y="171"/>
                    </a:cubicBezTo>
                    <a:cubicBezTo>
                      <a:pt x="451" y="59"/>
                      <a:pt x="357" y="0"/>
                      <a:pt x="26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3" name="Google Shape;103;p5"/>
            <p:cNvGrpSpPr/>
            <p:nvPr/>
          </p:nvGrpSpPr>
          <p:grpSpPr>
            <a:xfrm rot="2555100">
              <a:off x="1411293" y="1604956"/>
              <a:ext cx="363360" cy="242976"/>
              <a:chOff x="5153850" y="1150039"/>
              <a:chExt cx="326100" cy="218061"/>
            </a:xfrm>
          </p:grpSpPr>
          <p:sp>
            <p:nvSpPr>
              <p:cNvPr id="104" name="Google Shape;104;p5"/>
              <p:cNvSpPr/>
              <p:nvPr/>
            </p:nvSpPr>
            <p:spPr>
              <a:xfrm>
                <a:off x="5252272" y="1150039"/>
                <a:ext cx="40945" cy="53387"/>
              </a:xfrm>
              <a:custGeom>
                <a:rect b="b" l="l" r="r" t="t"/>
                <a:pathLst>
                  <a:path extrusionOk="0" h="1828" w="1402">
                    <a:moveTo>
                      <a:pt x="501" y="0"/>
                    </a:moveTo>
                    <a:cubicBezTo>
                      <a:pt x="401" y="0"/>
                      <a:pt x="334" y="0"/>
                      <a:pt x="267" y="34"/>
                    </a:cubicBezTo>
                    <a:cubicBezTo>
                      <a:pt x="234" y="34"/>
                      <a:pt x="201" y="67"/>
                      <a:pt x="201" y="67"/>
                    </a:cubicBezTo>
                    <a:cubicBezTo>
                      <a:pt x="167" y="67"/>
                      <a:pt x="100" y="100"/>
                      <a:pt x="100" y="134"/>
                    </a:cubicBezTo>
                    <a:cubicBezTo>
                      <a:pt x="100" y="200"/>
                      <a:pt x="167" y="234"/>
                      <a:pt x="201" y="234"/>
                    </a:cubicBezTo>
                    <a:lnTo>
                      <a:pt x="267" y="234"/>
                    </a:lnTo>
                    <a:cubicBezTo>
                      <a:pt x="334" y="234"/>
                      <a:pt x="367" y="234"/>
                      <a:pt x="434" y="267"/>
                    </a:cubicBezTo>
                    <a:cubicBezTo>
                      <a:pt x="501" y="267"/>
                      <a:pt x="534" y="267"/>
                      <a:pt x="567" y="301"/>
                    </a:cubicBezTo>
                    <a:cubicBezTo>
                      <a:pt x="601" y="301"/>
                      <a:pt x="668" y="367"/>
                      <a:pt x="701" y="367"/>
                    </a:cubicBezTo>
                    <a:cubicBezTo>
                      <a:pt x="734" y="401"/>
                      <a:pt x="768" y="401"/>
                      <a:pt x="768" y="434"/>
                    </a:cubicBezTo>
                    <a:cubicBezTo>
                      <a:pt x="768" y="434"/>
                      <a:pt x="834" y="434"/>
                      <a:pt x="834" y="467"/>
                    </a:cubicBezTo>
                    <a:cubicBezTo>
                      <a:pt x="800" y="460"/>
                      <a:pt x="765" y="456"/>
                      <a:pt x="729" y="456"/>
                    </a:cubicBezTo>
                    <a:cubicBezTo>
                      <a:pt x="460" y="456"/>
                      <a:pt x="189" y="673"/>
                      <a:pt x="100" y="968"/>
                    </a:cubicBezTo>
                    <a:cubicBezTo>
                      <a:pt x="0" y="1368"/>
                      <a:pt x="167" y="1735"/>
                      <a:pt x="501" y="1802"/>
                    </a:cubicBezTo>
                    <a:cubicBezTo>
                      <a:pt x="547" y="1819"/>
                      <a:pt x="594" y="1827"/>
                      <a:pt x="643" y="1827"/>
                    </a:cubicBezTo>
                    <a:cubicBezTo>
                      <a:pt x="876" y="1827"/>
                      <a:pt x="1124" y="1633"/>
                      <a:pt x="1235" y="1301"/>
                    </a:cubicBezTo>
                    <a:cubicBezTo>
                      <a:pt x="1401" y="1001"/>
                      <a:pt x="1368" y="834"/>
                      <a:pt x="1368" y="734"/>
                    </a:cubicBezTo>
                    <a:cubicBezTo>
                      <a:pt x="1368" y="701"/>
                      <a:pt x="1368" y="601"/>
                      <a:pt x="1335" y="567"/>
                    </a:cubicBezTo>
                    <a:cubicBezTo>
                      <a:pt x="1335" y="534"/>
                      <a:pt x="1268" y="434"/>
                      <a:pt x="1268" y="401"/>
                    </a:cubicBezTo>
                    <a:cubicBezTo>
                      <a:pt x="1235" y="367"/>
                      <a:pt x="1201" y="267"/>
                      <a:pt x="1168" y="234"/>
                    </a:cubicBezTo>
                    <a:cubicBezTo>
                      <a:pt x="1101" y="200"/>
                      <a:pt x="1068" y="134"/>
                      <a:pt x="1001" y="100"/>
                    </a:cubicBezTo>
                    <a:cubicBezTo>
                      <a:pt x="934" y="67"/>
                      <a:pt x="868" y="67"/>
                      <a:pt x="834" y="34"/>
                    </a:cubicBezTo>
                    <a:cubicBezTo>
                      <a:pt x="768" y="34"/>
                      <a:pt x="701" y="0"/>
                      <a:pt x="66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5"/>
              <p:cNvSpPr/>
              <p:nvPr/>
            </p:nvSpPr>
            <p:spPr>
              <a:xfrm>
                <a:off x="5403262" y="1191919"/>
                <a:ext cx="39982" cy="54292"/>
              </a:xfrm>
              <a:custGeom>
                <a:rect b="b" l="l" r="r" t="t"/>
                <a:pathLst>
                  <a:path extrusionOk="0" h="1859" w="1369">
                    <a:moveTo>
                      <a:pt x="501" y="1"/>
                    </a:moveTo>
                    <a:cubicBezTo>
                      <a:pt x="401" y="1"/>
                      <a:pt x="334" y="1"/>
                      <a:pt x="268" y="34"/>
                    </a:cubicBezTo>
                    <a:cubicBezTo>
                      <a:pt x="234" y="34"/>
                      <a:pt x="201" y="101"/>
                      <a:pt x="201" y="101"/>
                    </a:cubicBezTo>
                    <a:cubicBezTo>
                      <a:pt x="168" y="101"/>
                      <a:pt x="101" y="134"/>
                      <a:pt x="101" y="167"/>
                    </a:cubicBezTo>
                    <a:cubicBezTo>
                      <a:pt x="101" y="201"/>
                      <a:pt x="168" y="268"/>
                      <a:pt x="201" y="268"/>
                    </a:cubicBezTo>
                    <a:lnTo>
                      <a:pt x="268" y="268"/>
                    </a:lnTo>
                    <a:cubicBezTo>
                      <a:pt x="334" y="268"/>
                      <a:pt x="368" y="268"/>
                      <a:pt x="434" y="301"/>
                    </a:cubicBezTo>
                    <a:cubicBezTo>
                      <a:pt x="501" y="301"/>
                      <a:pt x="534" y="301"/>
                      <a:pt x="568" y="334"/>
                    </a:cubicBezTo>
                    <a:cubicBezTo>
                      <a:pt x="601" y="334"/>
                      <a:pt x="668" y="368"/>
                      <a:pt x="701" y="368"/>
                    </a:cubicBezTo>
                    <a:cubicBezTo>
                      <a:pt x="735" y="434"/>
                      <a:pt x="768" y="434"/>
                      <a:pt x="768" y="468"/>
                    </a:cubicBezTo>
                    <a:cubicBezTo>
                      <a:pt x="768" y="468"/>
                      <a:pt x="835" y="468"/>
                      <a:pt x="835" y="501"/>
                    </a:cubicBezTo>
                    <a:cubicBezTo>
                      <a:pt x="800" y="493"/>
                      <a:pt x="765" y="490"/>
                      <a:pt x="730" y="490"/>
                    </a:cubicBezTo>
                    <a:cubicBezTo>
                      <a:pt x="461" y="490"/>
                      <a:pt x="189" y="706"/>
                      <a:pt x="101" y="1001"/>
                    </a:cubicBezTo>
                    <a:cubicBezTo>
                      <a:pt x="1" y="1368"/>
                      <a:pt x="168" y="1769"/>
                      <a:pt x="501" y="1835"/>
                    </a:cubicBezTo>
                    <a:cubicBezTo>
                      <a:pt x="543" y="1851"/>
                      <a:pt x="587" y="1859"/>
                      <a:pt x="631" y="1859"/>
                    </a:cubicBezTo>
                    <a:cubicBezTo>
                      <a:pt x="868" y="1859"/>
                      <a:pt x="1123" y="1644"/>
                      <a:pt x="1235" y="1335"/>
                    </a:cubicBezTo>
                    <a:cubicBezTo>
                      <a:pt x="1368" y="968"/>
                      <a:pt x="1368" y="801"/>
                      <a:pt x="1368" y="768"/>
                    </a:cubicBezTo>
                    <a:cubicBezTo>
                      <a:pt x="1368" y="735"/>
                      <a:pt x="1368" y="634"/>
                      <a:pt x="1335" y="601"/>
                    </a:cubicBezTo>
                    <a:cubicBezTo>
                      <a:pt x="1335" y="568"/>
                      <a:pt x="1268" y="468"/>
                      <a:pt x="1268" y="434"/>
                    </a:cubicBezTo>
                    <a:cubicBezTo>
                      <a:pt x="1235" y="401"/>
                      <a:pt x="1202" y="301"/>
                      <a:pt x="1135" y="268"/>
                    </a:cubicBezTo>
                    <a:cubicBezTo>
                      <a:pt x="1102" y="234"/>
                      <a:pt x="1068" y="167"/>
                      <a:pt x="1001" y="134"/>
                    </a:cubicBezTo>
                    <a:cubicBezTo>
                      <a:pt x="935" y="101"/>
                      <a:pt x="868" y="101"/>
                      <a:pt x="835" y="34"/>
                    </a:cubicBezTo>
                    <a:cubicBezTo>
                      <a:pt x="768" y="34"/>
                      <a:pt x="701" y="1"/>
                      <a:pt x="66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5"/>
              <p:cNvSpPr/>
              <p:nvPr/>
            </p:nvSpPr>
            <p:spPr>
              <a:xfrm>
                <a:off x="5375675" y="1274425"/>
                <a:ext cx="104275" cy="93675"/>
              </a:xfrm>
              <a:custGeom>
                <a:rect b="b" l="l" r="r" t="t"/>
                <a:pathLst>
                  <a:path extrusionOk="0" h="3747" w="4171">
                    <a:moveTo>
                      <a:pt x="2047" y="0"/>
                    </a:moveTo>
                    <a:cubicBezTo>
                      <a:pt x="1240" y="0"/>
                      <a:pt x="521" y="553"/>
                      <a:pt x="301" y="1379"/>
                    </a:cubicBezTo>
                    <a:cubicBezTo>
                      <a:pt x="1" y="2379"/>
                      <a:pt x="568" y="3380"/>
                      <a:pt x="1568" y="3680"/>
                    </a:cubicBezTo>
                    <a:cubicBezTo>
                      <a:pt x="1735" y="3725"/>
                      <a:pt x="1902" y="3746"/>
                      <a:pt x="2065" y="3746"/>
                    </a:cubicBezTo>
                    <a:cubicBezTo>
                      <a:pt x="2883" y="3746"/>
                      <a:pt x="3620" y="3213"/>
                      <a:pt x="3870" y="2379"/>
                    </a:cubicBezTo>
                    <a:cubicBezTo>
                      <a:pt x="4170" y="1379"/>
                      <a:pt x="3570" y="378"/>
                      <a:pt x="2569" y="78"/>
                    </a:cubicBezTo>
                    <a:cubicBezTo>
                      <a:pt x="2394" y="25"/>
                      <a:pt x="2218" y="0"/>
                      <a:pt x="204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5"/>
              <p:cNvSpPr/>
              <p:nvPr/>
            </p:nvSpPr>
            <p:spPr>
              <a:xfrm>
                <a:off x="5153850" y="1213000"/>
                <a:ext cx="104275" cy="93675"/>
              </a:xfrm>
              <a:custGeom>
                <a:rect b="b" l="l" r="r" t="t"/>
                <a:pathLst>
                  <a:path extrusionOk="0" h="3747" w="4171">
                    <a:moveTo>
                      <a:pt x="2072" y="1"/>
                    </a:moveTo>
                    <a:cubicBezTo>
                      <a:pt x="1254" y="1"/>
                      <a:pt x="518" y="533"/>
                      <a:pt x="267" y="1367"/>
                    </a:cubicBezTo>
                    <a:cubicBezTo>
                      <a:pt x="1" y="2368"/>
                      <a:pt x="568" y="3369"/>
                      <a:pt x="1568" y="3669"/>
                    </a:cubicBezTo>
                    <a:cubicBezTo>
                      <a:pt x="1744" y="3721"/>
                      <a:pt x="1919" y="3746"/>
                      <a:pt x="2091" y="3746"/>
                    </a:cubicBezTo>
                    <a:cubicBezTo>
                      <a:pt x="2898" y="3746"/>
                      <a:pt x="3622" y="3193"/>
                      <a:pt x="3870" y="2368"/>
                    </a:cubicBezTo>
                    <a:cubicBezTo>
                      <a:pt x="4170" y="1367"/>
                      <a:pt x="3570" y="367"/>
                      <a:pt x="2569" y="66"/>
                    </a:cubicBezTo>
                    <a:cubicBezTo>
                      <a:pt x="2402" y="22"/>
                      <a:pt x="2235" y="1"/>
                      <a:pt x="207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5"/>
              <p:cNvSpPr/>
              <p:nvPr/>
            </p:nvSpPr>
            <p:spPr>
              <a:xfrm>
                <a:off x="5298065" y="1210405"/>
                <a:ext cx="73071" cy="64017"/>
              </a:xfrm>
              <a:custGeom>
                <a:rect b="b" l="l" r="r" t="t"/>
                <a:pathLst>
                  <a:path extrusionOk="0" h="2192" w="2502">
                    <a:moveTo>
                      <a:pt x="474" y="0"/>
                    </a:moveTo>
                    <a:cubicBezTo>
                      <a:pt x="449" y="0"/>
                      <a:pt x="414" y="11"/>
                      <a:pt x="367" y="35"/>
                    </a:cubicBezTo>
                    <a:cubicBezTo>
                      <a:pt x="350" y="26"/>
                      <a:pt x="332" y="22"/>
                      <a:pt x="312" y="22"/>
                    </a:cubicBezTo>
                    <a:cubicBezTo>
                      <a:pt x="255" y="22"/>
                      <a:pt x="192" y="60"/>
                      <a:pt x="167" y="135"/>
                    </a:cubicBezTo>
                    <a:cubicBezTo>
                      <a:pt x="34" y="468"/>
                      <a:pt x="0" y="835"/>
                      <a:pt x="34" y="1202"/>
                    </a:cubicBezTo>
                    <a:cubicBezTo>
                      <a:pt x="67" y="1402"/>
                      <a:pt x="167" y="1636"/>
                      <a:pt x="300" y="1803"/>
                    </a:cubicBezTo>
                    <a:cubicBezTo>
                      <a:pt x="400" y="2003"/>
                      <a:pt x="667" y="2136"/>
                      <a:pt x="867" y="2170"/>
                    </a:cubicBezTo>
                    <a:cubicBezTo>
                      <a:pt x="950" y="2183"/>
                      <a:pt x="1045" y="2192"/>
                      <a:pt x="1141" y="2192"/>
                    </a:cubicBezTo>
                    <a:cubicBezTo>
                      <a:pt x="1277" y="2192"/>
                      <a:pt x="1417" y="2175"/>
                      <a:pt x="1535" y="2136"/>
                    </a:cubicBezTo>
                    <a:cubicBezTo>
                      <a:pt x="1801" y="2036"/>
                      <a:pt x="1968" y="1936"/>
                      <a:pt x="2102" y="1769"/>
                    </a:cubicBezTo>
                    <a:cubicBezTo>
                      <a:pt x="2335" y="1436"/>
                      <a:pt x="2469" y="1102"/>
                      <a:pt x="2502" y="702"/>
                    </a:cubicBezTo>
                    <a:cubicBezTo>
                      <a:pt x="2502" y="635"/>
                      <a:pt x="2469" y="569"/>
                      <a:pt x="2435" y="535"/>
                    </a:cubicBezTo>
                    <a:cubicBezTo>
                      <a:pt x="2394" y="521"/>
                      <a:pt x="2358" y="513"/>
                      <a:pt x="2326" y="513"/>
                    </a:cubicBezTo>
                    <a:cubicBezTo>
                      <a:pt x="2280" y="513"/>
                      <a:pt x="2241" y="529"/>
                      <a:pt x="2202" y="569"/>
                    </a:cubicBezTo>
                    <a:cubicBezTo>
                      <a:pt x="2035" y="835"/>
                      <a:pt x="1868" y="1136"/>
                      <a:pt x="1668" y="1302"/>
                    </a:cubicBezTo>
                    <a:cubicBezTo>
                      <a:pt x="1513" y="1432"/>
                      <a:pt x="1378" y="1481"/>
                      <a:pt x="1201" y="1481"/>
                    </a:cubicBezTo>
                    <a:cubicBezTo>
                      <a:pt x="1149" y="1481"/>
                      <a:pt x="1094" y="1477"/>
                      <a:pt x="1034" y="1469"/>
                    </a:cubicBezTo>
                    <a:cubicBezTo>
                      <a:pt x="834" y="1436"/>
                      <a:pt x="701" y="1302"/>
                      <a:pt x="634" y="1002"/>
                    </a:cubicBezTo>
                    <a:cubicBezTo>
                      <a:pt x="601" y="702"/>
                      <a:pt x="534" y="435"/>
                      <a:pt x="534" y="102"/>
                    </a:cubicBezTo>
                    <a:cubicBezTo>
                      <a:pt x="534" y="37"/>
                      <a:pt x="520" y="0"/>
                      <a:pt x="47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1">
  <p:cSld name="CUSTOM_17">
    <p:spTree>
      <p:nvGrpSpPr>
        <p:cNvPr id="777" name="Shape 777"/>
        <p:cNvGrpSpPr/>
        <p:nvPr/>
      </p:nvGrpSpPr>
      <p:grpSpPr>
        <a:xfrm>
          <a:off x="0" y="0"/>
          <a:ext cx="0" cy="0"/>
          <a:chOff x="0" y="0"/>
          <a:chExt cx="0" cy="0"/>
        </a:xfrm>
      </p:grpSpPr>
      <p:sp>
        <p:nvSpPr>
          <p:cNvPr id="778" name="Google Shape;778;p41"/>
          <p:cNvSpPr txBox="1"/>
          <p:nvPr>
            <p:ph type="title"/>
          </p:nvPr>
        </p:nvSpPr>
        <p:spPr>
          <a:xfrm flipH="1">
            <a:off x="4963238" y="1285588"/>
            <a:ext cx="3229500" cy="18669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4800"/>
              <a:buNone/>
              <a:defRPr sz="65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779" name="Google Shape;779;p41"/>
          <p:cNvSpPr/>
          <p:nvPr/>
        </p:nvSpPr>
        <p:spPr>
          <a:xfrm>
            <a:off x="6903425" y="2022750"/>
            <a:ext cx="2738953" cy="3792522"/>
          </a:xfrm>
          <a:custGeom>
            <a:rect b="b" l="l" r="r" t="t"/>
            <a:pathLst>
              <a:path extrusionOk="0" h="128386" w="91268">
                <a:moveTo>
                  <a:pt x="70698" y="0"/>
                </a:moveTo>
                <a:cubicBezTo>
                  <a:pt x="63406" y="0"/>
                  <a:pt x="57439" y="3978"/>
                  <a:pt x="57530" y="14724"/>
                </a:cubicBezTo>
                <a:cubicBezTo>
                  <a:pt x="57609" y="23656"/>
                  <a:pt x="64711" y="30638"/>
                  <a:pt x="64353" y="39351"/>
                </a:cubicBezTo>
                <a:cubicBezTo>
                  <a:pt x="63995" y="47209"/>
                  <a:pt x="53730" y="47945"/>
                  <a:pt x="51244" y="55166"/>
                </a:cubicBezTo>
                <a:cubicBezTo>
                  <a:pt x="48200" y="64038"/>
                  <a:pt x="55401" y="73308"/>
                  <a:pt x="51045" y="81524"/>
                </a:cubicBezTo>
                <a:cubicBezTo>
                  <a:pt x="45196" y="92525"/>
                  <a:pt x="0" y="76292"/>
                  <a:pt x="9966" y="111622"/>
                </a:cubicBezTo>
                <a:cubicBezTo>
                  <a:pt x="13190" y="123066"/>
                  <a:pt x="31585" y="128386"/>
                  <a:pt x="48574" y="128386"/>
                </a:cubicBezTo>
                <a:cubicBezTo>
                  <a:pt x="59580" y="128386"/>
                  <a:pt x="69996" y="126153"/>
                  <a:pt x="75314" y="121906"/>
                </a:cubicBezTo>
                <a:cubicBezTo>
                  <a:pt x="83967" y="114964"/>
                  <a:pt x="83868" y="99050"/>
                  <a:pt x="84902" y="89123"/>
                </a:cubicBezTo>
                <a:cubicBezTo>
                  <a:pt x="87647" y="63382"/>
                  <a:pt x="78616" y="32727"/>
                  <a:pt x="91268" y="8617"/>
                </a:cubicBezTo>
                <a:cubicBezTo>
                  <a:pt x="86019" y="3711"/>
                  <a:pt x="77741" y="0"/>
                  <a:pt x="7069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 name="Google Shape;780;p41"/>
          <p:cNvSpPr/>
          <p:nvPr/>
        </p:nvSpPr>
        <p:spPr>
          <a:xfrm>
            <a:off x="-455297" y="8"/>
            <a:ext cx="1493265" cy="635811"/>
          </a:xfrm>
          <a:custGeom>
            <a:rect b="b" l="l" r="r" t="t"/>
            <a:pathLst>
              <a:path extrusionOk="0" h="7242" w="17010">
                <a:moveTo>
                  <a:pt x="1" y="1"/>
                </a:moveTo>
                <a:cubicBezTo>
                  <a:pt x="677" y="4099"/>
                  <a:pt x="4238" y="7242"/>
                  <a:pt x="8515" y="7242"/>
                </a:cubicBezTo>
                <a:cubicBezTo>
                  <a:pt x="12792" y="7242"/>
                  <a:pt x="16333" y="4099"/>
                  <a:pt x="170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81" name="Google Shape;781;p41"/>
          <p:cNvGrpSpPr/>
          <p:nvPr/>
        </p:nvGrpSpPr>
        <p:grpSpPr>
          <a:xfrm rot="1800005">
            <a:off x="508410" y="415612"/>
            <a:ext cx="409646" cy="434972"/>
            <a:chOff x="4730866" y="656100"/>
            <a:chExt cx="272916" cy="289789"/>
          </a:xfrm>
        </p:grpSpPr>
        <p:sp>
          <p:nvSpPr>
            <p:cNvPr id="782" name="Google Shape;782;p41"/>
            <p:cNvSpPr/>
            <p:nvPr/>
          </p:nvSpPr>
          <p:spPr>
            <a:xfrm>
              <a:off x="4950032" y="656100"/>
              <a:ext cx="53750" cy="53225"/>
            </a:xfrm>
            <a:custGeom>
              <a:rect b="b" l="l" r="r" t="t"/>
              <a:pathLst>
                <a:path extrusionOk="0" h="2129" w="215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 name="Google Shape;783;p41"/>
            <p:cNvSpPr/>
            <p:nvPr/>
          </p:nvSpPr>
          <p:spPr>
            <a:xfrm>
              <a:off x="4730866" y="751011"/>
              <a:ext cx="193299" cy="194878"/>
            </a:xfrm>
            <a:custGeom>
              <a:rect b="b" l="l" r="r" t="t"/>
              <a:pathLst>
                <a:path extrusionOk="0" h="2508" w="2488">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84" name="Google Shape;784;p41"/>
          <p:cNvSpPr/>
          <p:nvPr/>
        </p:nvSpPr>
        <p:spPr>
          <a:xfrm rot="7028957">
            <a:off x="469399" y="4426896"/>
            <a:ext cx="313968" cy="363367"/>
          </a:xfrm>
          <a:custGeom>
            <a:rect b="b" l="l" r="r" t="t"/>
            <a:pathLst>
              <a:path extrusionOk="0" h="14535" w="12559">
                <a:moveTo>
                  <a:pt x="11221" y="0"/>
                </a:moveTo>
                <a:cubicBezTo>
                  <a:pt x="10880" y="0"/>
                  <a:pt x="10563" y="317"/>
                  <a:pt x="10791" y="727"/>
                </a:cubicBezTo>
                <a:cubicBezTo>
                  <a:pt x="10991" y="1061"/>
                  <a:pt x="11124" y="1394"/>
                  <a:pt x="11158" y="1761"/>
                </a:cubicBezTo>
                <a:cubicBezTo>
                  <a:pt x="11191" y="1895"/>
                  <a:pt x="11191" y="1995"/>
                  <a:pt x="11191" y="2161"/>
                </a:cubicBezTo>
                <a:cubicBezTo>
                  <a:pt x="11024" y="2095"/>
                  <a:pt x="10824" y="1995"/>
                  <a:pt x="10657" y="1928"/>
                </a:cubicBezTo>
                <a:lnTo>
                  <a:pt x="9490" y="1328"/>
                </a:lnTo>
                <a:cubicBezTo>
                  <a:pt x="9385" y="1281"/>
                  <a:pt x="9282" y="1260"/>
                  <a:pt x="9185" y="1260"/>
                </a:cubicBezTo>
                <a:cubicBezTo>
                  <a:pt x="8728" y="1260"/>
                  <a:pt x="8402" y="1733"/>
                  <a:pt x="8623" y="2228"/>
                </a:cubicBezTo>
                <a:cubicBezTo>
                  <a:pt x="8856" y="2729"/>
                  <a:pt x="9123" y="3229"/>
                  <a:pt x="9323" y="3729"/>
                </a:cubicBezTo>
                <a:lnTo>
                  <a:pt x="7822" y="2595"/>
                </a:lnTo>
                <a:cubicBezTo>
                  <a:pt x="7678" y="2490"/>
                  <a:pt x="7523" y="2442"/>
                  <a:pt x="7379" y="2442"/>
                </a:cubicBezTo>
                <a:cubicBezTo>
                  <a:pt x="7021" y="2442"/>
                  <a:pt x="6726" y="2734"/>
                  <a:pt x="6821" y="3162"/>
                </a:cubicBezTo>
                <a:cubicBezTo>
                  <a:pt x="6955" y="3963"/>
                  <a:pt x="7322" y="4663"/>
                  <a:pt x="7789" y="5397"/>
                </a:cubicBezTo>
                <a:cubicBezTo>
                  <a:pt x="7722" y="5330"/>
                  <a:pt x="7689" y="5297"/>
                  <a:pt x="7655" y="5230"/>
                </a:cubicBezTo>
                <a:cubicBezTo>
                  <a:pt x="6855" y="4330"/>
                  <a:pt x="6121" y="3429"/>
                  <a:pt x="5354" y="2495"/>
                </a:cubicBezTo>
                <a:cubicBezTo>
                  <a:pt x="5244" y="2359"/>
                  <a:pt x="5108" y="2301"/>
                  <a:pt x="4970" y="2301"/>
                </a:cubicBezTo>
                <a:cubicBezTo>
                  <a:pt x="4602" y="2301"/>
                  <a:pt x="4223" y="2707"/>
                  <a:pt x="4320" y="3095"/>
                </a:cubicBezTo>
                <a:cubicBezTo>
                  <a:pt x="4720" y="4630"/>
                  <a:pt x="5220" y="6131"/>
                  <a:pt x="5887" y="7599"/>
                </a:cubicBezTo>
                <a:cubicBezTo>
                  <a:pt x="6021" y="7832"/>
                  <a:pt x="6154" y="8132"/>
                  <a:pt x="6288" y="8399"/>
                </a:cubicBezTo>
                <a:cubicBezTo>
                  <a:pt x="6121" y="8166"/>
                  <a:pt x="5887" y="7932"/>
                  <a:pt x="5721" y="7732"/>
                </a:cubicBezTo>
                <a:cubicBezTo>
                  <a:pt x="5220" y="7132"/>
                  <a:pt x="4720" y="6498"/>
                  <a:pt x="4186" y="5931"/>
                </a:cubicBezTo>
                <a:cubicBezTo>
                  <a:pt x="3719" y="5364"/>
                  <a:pt x="3319" y="4797"/>
                  <a:pt x="2618" y="4530"/>
                </a:cubicBezTo>
                <a:cubicBezTo>
                  <a:pt x="2566" y="4515"/>
                  <a:pt x="2514" y="4508"/>
                  <a:pt x="2463" y="4508"/>
                </a:cubicBezTo>
                <a:cubicBezTo>
                  <a:pt x="2061" y="4508"/>
                  <a:pt x="1733" y="4942"/>
                  <a:pt x="1851" y="5297"/>
                </a:cubicBezTo>
                <a:cubicBezTo>
                  <a:pt x="2218" y="6831"/>
                  <a:pt x="2819" y="8333"/>
                  <a:pt x="3486" y="9800"/>
                </a:cubicBezTo>
                <a:cubicBezTo>
                  <a:pt x="3719" y="10334"/>
                  <a:pt x="3986" y="10834"/>
                  <a:pt x="4286" y="11401"/>
                </a:cubicBezTo>
                <a:cubicBezTo>
                  <a:pt x="4153" y="11235"/>
                  <a:pt x="3986" y="11101"/>
                  <a:pt x="3853" y="10934"/>
                </a:cubicBezTo>
                <a:cubicBezTo>
                  <a:pt x="3119" y="10034"/>
                  <a:pt x="2552" y="9066"/>
                  <a:pt x="1651" y="8333"/>
                </a:cubicBezTo>
                <a:cubicBezTo>
                  <a:pt x="1553" y="8262"/>
                  <a:pt x="1454" y="8232"/>
                  <a:pt x="1361" y="8232"/>
                </a:cubicBezTo>
                <a:cubicBezTo>
                  <a:pt x="1011" y="8232"/>
                  <a:pt x="731" y="8657"/>
                  <a:pt x="784" y="9000"/>
                </a:cubicBezTo>
                <a:cubicBezTo>
                  <a:pt x="1017" y="10334"/>
                  <a:pt x="1351" y="11635"/>
                  <a:pt x="1885" y="12902"/>
                </a:cubicBezTo>
                <a:cubicBezTo>
                  <a:pt x="1951" y="13003"/>
                  <a:pt x="2018" y="13269"/>
                  <a:pt x="2051" y="13436"/>
                </a:cubicBezTo>
                <a:cubicBezTo>
                  <a:pt x="1985" y="13403"/>
                  <a:pt x="1885" y="13303"/>
                  <a:pt x="1851" y="13269"/>
                </a:cubicBezTo>
                <a:cubicBezTo>
                  <a:pt x="1351" y="12836"/>
                  <a:pt x="984" y="12335"/>
                  <a:pt x="650" y="11768"/>
                </a:cubicBezTo>
                <a:cubicBezTo>
                  <a:pt x="589" y="11656"/>
                  <a:pt x="499" y="11609"/>
                  <a:pt x="409" y="11609"/>
                </a:cubicBezTo>
                <a:cubicBezTo>
                  <a:pt x="206" y="11609"/>
                  <a:pt x="1" y="11847"/>
                  <a:pt x="117" y="12102"/>
                </a:cubicBezTo>
                <a:cubicBezTo>
                  <a:pt x="484" y="12836"/>
                  <a:pt x="951" y="13603"/>
                  <a:pt x="1618" y="14137"/>
                </a:cubicBezTo>
                <a:cubicBezTo>
                  <a:pt x="1859" y="14341"/>
                  <a:pt x="2223" y="14534"/>
                  <a:pt x="2546" y="14534"/>
                </a:cubicBezTo>
                <a:cubicBezTo>
                  <a:pt x="2803" y="14534"/>
                  <a:pt x="3034" y="14411"/>
                  <a:pt x="3152" y="14070"/>
                </a:cubicBezTo>
                <a:cubicBezTo>
                  <a:pt x="3219" y="13736"/>
                  <a:pt x="3119" y="13436"/>
                  <a:pt x="3019" y="13103"/>
                </a:cubicBezTo>
                <a:cubicBezTo>
                  <a:pt x="2852" y="12602"/>
                  <a:pt x="2718" y="12102"/>
                  <a:pt x="2552" y="11602"/>
                </a:cubicBezTo>
                <a:cubicBezTo>
                  <a:pt x="2485" y="11335"/>
                  <a:pt x="2452" y="11135"/>
                  <a:pt x="2352" y="10901"/>
                </a:cubicBezTo>
                <a:lnTo>
                  <a:pt x="2352" y="10901"/>
                </a:lnTo>
                <a:cubicBezTo>
                  <a:pt x="2652" y="11268"/>
                  <a:pt x="2885" y="11635"/>
                  <a:pt x="3185" y="11968"/>
                </a:cubicBezTo>
                <a:cubicBezTo>
                  <a:pt x="3986" y="12902"/>
                  <a:pt x="4953" y="13603"/>
                  <a:pt x="5887" y="14303"/>
                </a:cubicBezTo>
                <a:cubicBezTo>
                  <a:pt x="5959" y="14361"/>
                  <a:pt x="6043" y="14386"/>
                  <a:pt x="6129" y="14386"/>
                </a:cubicBezTo>
                <a:cubicBezTo>
                  <a:pt x="6443" y="14386"/>
                  <a:pt x="6786" y="14051"/>
                  <a:pt x="6655" y="13736"/>
                </a:cubicBezTo>
                <a:cubicBezTo>
                  <a:pt x="6121" y="12302"/>
                  <a:pt x="5187" y="11001"/>
                  <a:pt x="4553" y="9600"/>
                </a:cubicBezTo>
                <a:cubicBezTo>
                  <a:pt x="4220" y="8833"/>
                  <a:pt x="3953" y="8066"/>
                  <a:pt x="3686" y="7265"/>
                </a:cubicBezTo>
                <a:lnTo>
                  <a:pt x="3686" y="7265"/>
                </a:lnTo>
                <a:lnTo>
                  <a:pt x="5053" y="8900"/>
                </a:lnTo>
                <a:cubicBezTo>
                  <a:pt x="6021" y="10000"/>
                  <a:pt x="6988" y="11135"/>
                  <a:pt x="7889" y="12235"/>
                </a:cubicBezTo>
                <a:cubicBezTo>
                  <a:pt x="8008" y="12354"/>
                  <a:pt x="8150" y="12406"/>
                  <a:pt x="8292" y="12406"/>
                </a:cubicBezTo>
                <a:cubicBezTo>
                  <a:pt x="8627" y="12406"/>
                  <a:pt x="8956" y="12120"/>
                  <a:pt x="8956" y="11768"/>
                </a:cubicBezTo>
                <a:cubicBezTo>
                  <a:pt x="8990" y="10968"/>
                  <a:pt x="8656" y="10301"/>
                  <a:pt x="8289" y="9633"/>
                </a:cubicBezTo>
                <a:cubicBezTo>
                  <a:pt x="7855" y="8933"/>
                  <a:pt x="7489" y="8166"/>
                  <a:pt x="7155" y="7432"/>
                </a:cubicBezTo>
                <a:cubicBezTo>
                  <a:pt x="6855" y="6831"/>
                  <a:pt x="6655" y="6231"/>
                  <a:pt x="6388" y="5631"/>
                </a:cubicBezTo>
                <a:lnTo>
                  <a:pt x="6388" y="5631"/>
                </a:lnTo>
                <a:cubicBezTo>
                  <a:pt x="6555" y="5797"/>
                  <a:pt x="6721" y="5998"/>
                  <a:pt x="6855" y="6164"/>
                </a:cubicBezTo>
                <a:cubicBezTo>
                  <a:pt x="7622" y="6998"/>
                  <a:pt x="8322" y="7966"/>
                  <a:pt x="9357" y="8466"/>
                </a:cubicBezTo>
                <a:cubicBezTo>
                  <a:pt x="9442" y="8505"/>
                  <a:pt x="9541" y="8524"/>
                  <a:pt x="9643" y="8524"/>
                </a:cubicBezTo>
                <a:cubicBezTo>
                  <a:pt x="9980" y="8524"/>
                  <a:pt x="10342" y="8316"/>
                  <a:pt x="10291" y="7932"/>
                </a:cubicBezTo>
                <a:cubicBezTo>
                  <a:pt x="10157" y="6965"/>
                  <a:pt x="9723" y="6131"/>
                  <a:pt x="9190" y="5297"/>
                </a:cubicBezTo>
                <a:lnTo>
                  <a:pt x="8956" y="4930"/>
                </a:lnTo>
                <a:lnTo>
                  <a:pt x="8956" y="4930"/>
                </a:lnTo>
                <a:cubicBezTo>
                  <a:pt x="9290" y="5164"/>
                  <a:pt x="9657" y="5464"/>
                  <a:pt x="9990" y="5731"/>
                </a:cubicBezTo>
                <a:cubicBezTo>
                  <a:pt x="10127" y="5822"/>
                  <a:pt x="10291" y="5878"/>
                  <a:pt x="10452" y="5878"/>
                </a:cubicBezTo>
                <a:cubicBezTo>
                  <a:pt x="10644" y="5878"/>
                  <a:pt x="10830" y="5797"/>
                  <a:pt x="10958" y="5597"/>
                </a:cubicBezTo>
                <a:cubicBezTo>
                  <a:pt x="11291" y="4897"/>
                  <a:pt x="10991" y="4330"/>
                  <a:pt x="10691" y="3663"/>
                </a:cubicBezTo>
                <a:cubicBezTo>
                  <a:pt x="10624" y="3496"/>
                  <a:pt x="10524" y="3362"/>
                  <a:pt x="10491" y="3196"/>
                </a:cubicBezTo>
                <a:lnTo>
                  <a:pt x="10491" y="3196"/>
                </a:lnTo>
                <a:cubicBezTo>
                  <a:pt x="10557" y="3262"/>
                  <a:pt x="10624" y="3296"/>
                  <a:pt x="10691" y="3329"/>
                </a:cubicBezTo>
                <a:cubicBezTo>
                  <a:pt x="10982" y="3495"/>
                  <a:pt x="11338" y="3688"/>
                  <a:pt x="11662" y="3688"/>
                </a:cubicBezTo>
                <a:cubicBezTo>
                  <a:pt x="11857" y="3688"/>
                  <a:pt x="12041" y="3617"/>
                  <a:pt x="12192" y="3429"/>
                </a:cubicBezTo>
                <a:cubicBezTo>
                  <a:pt x="12559" y="2995"/>
                  <a:pt x="12492" y="2328"/>
                  <a:pt x="12392" y="1828"/>
                </a:cubicBezTo>
                <a:cubicBezTo>
                  <a:pt x="12325" y="1261"/>
                  <a:pt x="12025" y="660"/>
                  <a:pt x="11658" y="227"/>
                </a:cubicBezTo>
                <a:cubicBezTo>
                  <a:pt x="11542" y="68"/>
                  <a:pt x="11379" y="0"/>
                  <a:pt x="1122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85" name="Google Shape;785;p41"/>
          <p:cNvGrpSpPr/>
          <p:nvPr/>
        </p:nvGrpSpPr>
        <p:grpSpPr>
          <a:xfrm flipH="1" rot="5770333">
            <a:off x="8171815" y="3829535"/>
            <a:ext cx="306762" cy="476338"/>
            <a:chOff x="4452729" y="352000"/>
            <a:chExt cx="225596" cy="350302"/>
          </a:xfrm>
        </p:grpSpPr>
        <p:sp>
          <p:nvSpPr>
            <p:cNvPr id="786" name="Google Shape;786;p41"/>
            <p:cNvSpPr/>
            <p:nvPr/>
          </p:nvSpPr>
          <p:spPr>
            <a:xfrm>
              <a:off x="4624575" y="352000"/>
              <a:ext cx="53750" cy="53225"/>
            </a:xfrm>
            <a:custGeom>
              <a:rect b="b" l="l" r="r" t="t"/>
              <a:pathLst>
                <a:path extrusionOk="0" h="2129" w="215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 name="Google Shape;787;p41"/>
            <p:cNvSpPr/>
            <p:nvPr/>
          </p:nvSpPr>
          <p:spPr>
            <a:xfrm>
              <a:off x="4452729" y="426046"/>
              <a:ext cx="62200" cy="62700"/>
            </a:xfrm>
            <a:custGeom>
              <a:rect b="b" l="l" r="r" t="t"/>
              <a:pathLst>
                <a:path extrusionOk="0" h="2508" w="2488">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 name="Google Shape;788;p41"/>
            <p:cNvSpPr/>
            <p:nvPr/>
          </p:nvSpPr>
          <p:spPr>
            <a:xfrm>
              <a:off x="4503927" y="572104"/>
              <a:ext cx="130152" cy="130197"/>
            </a:xfrm>
            <a:custGeom>
              <a:rect b="b" l="l" r="r" t="t"/>
              <a:pathLst>
                <a:path extrusionOk="0" h="2846" w="2845">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89" name="Google Shape;789;p41"/>
          <p:cNvGrpSpPr/>
          <p:nvPr/>
        </p:nvGrpSpPr>
        <p:grpSpPr>
          <a:xfrm rot="1535242">
            <a:off x="7566776" y="361546"/>
            <a:ext cx="802122" cy="572705"/>
            <a:chOff x="3301275" y="1275300"/>
            <a:chExt cx="552425" cy="394425"/>
          </a:xfrm>
        </p:grpSpPr>
        <p:sp>
          <p:nvSpPr>
            <p:cNvPr id="790" name="Google Shape;790;p41"/>
            <p:cNvSpPr/>
            <p:nvPr/>
          </p:nvSpPr>
          <p:spPr>
            <a:xfrm>
              <a:off x="3343125" y="1275300"/>
              <a:ext cx="386300" cy="277875"/>
            </a:xfrm>
            <a:custGeom>
              <a:rect b="b" l="l" r="r" t="t"/>
              <a:pathLst>
                <a:path extrusionOk="0" h="11115" w="15452">
                  <a:moveTo>
                    <a:pt x="8707" y="1"/>
                  </a:moveTo>
                  <a:cubicBezTo>
                    <a:pt x="7928" y="1"/>
                    <a:pt x="7133" y="139"/>
                    <a:pt x="6341" y="381"/>
                  </a:cubicBezTo>
                  <a:cubicBezTo>
                    <a:pt x="4353" y="988"/>
                    <a:pt x="2825" y="2662"/>
                    <a:pt x="1800" y="4398"/>
                  </a:cubicBezTo>
                  <a:cubicBezTo>
                    <a:pt x="628" y="6386"/>
                    <a:pt x="1" y="8813"/>
                    <a:pt x="1068" y="11010"/>
                  </a:cubicBezTo>
                  <a:cubicBezTo>
                    <a:pt x="1110" y="11052"/>
                    <a:pt x="1151" y="11115"/>
                    <a:pt x="1214" y="11115"/>
                  </a:cubicBezTo>
                  <a:cubicBezTo>
                    <a:pt x="1277" y="11115"/>
                    <a:pt x="1361" y="11094"/>
                    <a:pt x="1423" y="11094"/>
                  </a:cubicBezTo>
                  <a:cubicBezTo>
                    <a:pt x="1570" y="11010"/>
                    <a:pt x="1549" y="10822"/>
                    <a:pt x="1444" y="10822"/>
                  </a:cubicBezTo>
                  <a:cubicBezTo>
                    <a:pt x="1047" y="10738"/>
                    <a:pt x="1068" y="9002"/>
                    <a:pt x="1047" y="8541"/>
                  </a:cubicBezTo>
                  <a:cubicBezTo>
                    <a:pt x="1005" y="7349"/>
                    <a:pt x="1235" y="6386"/>
                    <a:pt x="1779" y="5340"/>
                  </a:cubicBezTo>
                  <a:cubicBezTo>
                    <a:pt x="2679" y="3666"/>
                    <a:pt x="4039" y="1930"/>
                    <a:pt x="5755" y="1093"/>
                  </a:cubicBezTo>
                  <a:cubicBezTo>
                    <a:pt x="6623" y="673"/>
                    <a:pt x="7587" y="440"/>
                    <a:pt x="8540" y="440"/>
                  </a:cubicBezTo>
                  <a:cubicBezTo>
                    <a:pt x="9676" y="440"/>
                    <a:pt x="10796" y="771"/>
                    <a:pt x="11718" y="1511"/>
                  </a:cubicBezTo>
                  <a:cubicBezTo>
                    <a:pt x="13183" y="2683"/>
                    <a:pt x="13810" y="4524"/>
                    <a:pt x="14647" y="6114"/>
                  </a:cubicBezTo>
                  <a:cubicBezTo>
                    <a:pt x="14714" y="6240"/>
                    <a:pt x="14824" y="6293"/>
                    <a:pt x="14939" y="6293"/>
                  </a:cubicBezTo>
                  <a:cubicBezTo>
                    <a:pt x="15186" y="6293"/>
                    <a:pt x="15452" y="6051"/>
                    <a:pt x="15338" y="5779"/>
                  </a:cubicBezTo>
                  <a:cubicBezTo>
                    <a:pt x="14522" y="4085"/>
                    <a:pt x="13601" y="2202"/>
                    <a:pt x="12053" y="1072"/>
                  </a:cubicBezTo>
                  <a:cubicBezTo>
                    <a:pt x="11021" y="317"/>
                    <a:pt x="9883" y="1"/>
                    <a:pt x="870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 name="Google Shape;791;p41"/>
            <p:cNvSpPr/>
            <p:nvPr/>
          </p:nvSpPr>
          <p:spPr>
            <a:xfrm>
              <a:off x="3457675" y="1395675"/>
              <a:ext cx="195625" cy="131000"/>
            </a:xfrm>
            <a:custGeom>
              <a:rect b="b" l="l" r="r" t="t"/>
              <a:pathLst>
                <a:path extrusionOk="0" h="5240" w="7825">
                  <a:moveTo>
                    <a:pt x="4130" y="1"/>
                  </a:moveTo>
                  <a:cubicBezTo>
                    <a:pt x="3670" y="1"/>
                    <a:pt x="3152" y="129"/>
                    <a:pt x="2554" y="420"/>
                  </a:cubicBezTo>
                  <a:cubicBezTo>
                    <a:pt x="1173" y="1090"/>
                    <a:pt x="1" y="3810"/>
                    <a:pt x="1026" y="5170"/>
                  </a:cubicBezTo>
                  <a:cubicBezTo>
                    <a:pt x="1045" y="5220"/>
                    <a:pt x="1076" y="5240"/>
                    <a:pt x="1110" y="5240"/>
                  </a:cubicBezTo>
                  <a:cubicBezTo>
                    <a:pt x="1189" y="5240"/>
                    <a:pt x="1280" y="5127"/>
                    <a:pt x="1235" y="5024"/>
                  </a:cubicBezTo>
                  <a:cubicBezTo>
                    <a:pt x="524" y="3873"/>
                    <a:pt x="1445" y="1990"/>
                    <a:pt x="2219" y="1132"/>
                  </a:cubicBezTo>
                  <a:cubicBezTo>
                    <a:pt x="2705" y="607"/>
                    <a:pt x="3296" y="361"/>
                    <a:pt x="3889" y="361"/>
                  </a:cubicBezTo>
                  <a:cubicBezTo>
                    <a:pt x="4599" y="361"/>
                    <a:pt x="5313" y="713"/>
                    <a:pt x="5860" y="1362"/>
                  </a:cubicBezTo>
                  <a:cubicBezTo>
                    <a:pt x="6341" y="1927"/>
                    <a:pt x="6697" y="2659"/>
                    <a:pt x="7136" y="3266"/>
                  </a:cubicBezTo>
                  <a:cubicBezTo>
                    <a:pt x="7201" y="3361"/>
                    <a:pt x="7289" y="3400"/>
                    <a:pt x="7377" y="3400"/>
                  </a:cubicBezTo>
                  <a:cubicBezTo>
                    <a:pt x="7601" y="3400"/>
                    <a:pt x="7824" y="3145"/>
                    <a:pt x="7659" y="2889"/>
                  </a:cubicBezTo>
                  <a:cubicBezTo>
                    <a:pt x="6551" y="1396"/>
                    <a:pt x="5652" y="1"/>
                    <a:pt x="413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 name="Google Shape;792;p41"/>
            <p:cNvSpPr/>
            <p:nvPr/>
          </p:nvSpPr>
          <p:spPr>
            <a:xfrm>
              <a:off x="3628225" y="1462125"/>
              <a:ext cx="55350" cy="43650"/>
            </a:xfrm>
            <a:custGeom>
              <a:rect b="b" l="l" r="r" t="t"/>
              <a:pathLst>
                <a:path extrusionOk="0" h="1746" w="2214">
                  <a:moveTo>
                    <a:pt x="1205" y="0"/>
                  </a:moveTo>
                  <a:cubicBezTo>
                    <a:pt x="973" y="0"/>
                    <a:pt x="743" y="51"/>
                    <a:pt x="544" y="169"/>
                  </a:cubicBezTo>
                  <a:cubicBezTo>
                    <a:pt x="21" y="441"/>
                    <a:pt x="0" y="1131"/>
                    <a:pt x="21" y="1654"/>
                  </a:cubicBezTo>
                  <a:cubicBezTo>
                    <a:pt x="21" y="1715"/>
                    <a:pt x="79" y="1746"/>
                    <a:pt x="139" y="1746"/>
                  </a:cubicBezTo>
                  <a:cubicBezTo>
                    <a:pt x="204" y="1746"/>
                    <a:pt x="272" y="1709"/>
                    <a:pt x="272" y="1633"/>
                  </a:cubicBezTo>
                  <a:cubicBezTo>
                    <a:pt x="293" y="1215"/>
                    <a:pt x="377" y="734"/>
                    <a:pt x="753" y="503"/>
                  </a:cubicBezTo>
                  <a:cubicBezTo>
                    <a:pt x="853" y="443"/>
                    <a:pt x="961" y="420"/>
                    <a:pt x="1072" y="420"/>
                  </a:cubicBezTo>
                  <a:cubicBezTo>
                    <a:pt x="1383" y="420"/>
                    <a:pt x="1720" y="598"/>
                    <a:pt x="1967" y="629"/>
                  </a:cubicBezTo>
                  <a:cubicBezTo>
                    <a:pt x="1974" y="630"/>
                    <a:pt x="1980" y="630"/>
                    <a:pt x="1986" y="630"/>
                  </a:cubicBezTo>
                  <a:cubicBezTo>
                    <a:pt x="2179" y="630"/>
                    <a:pt x="2213" y="333"/>
                    <a:pt x="2071" y="231"/>
                  </a:cubicBezTo>
                  <a:cubicBezTo>
                    <a:pt x="1822" y="89"/>
                    <a:pt x="1511" y="0"/>
                    <a:pt x="120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 name="Google Shape;793;p41"/>
            <p:cNvSpPr/>
            <p:nvPr/>
          </p:nvSpPr>
          <p:spPr>
            <a:xfrm>
              <a:off x="3664300" y="1430425"/>
              <a:ext cx="74300" cy="43775"/>
            </a:xfrm>
            <a:custGeom>
              <a:rect b="b" l="l" r="r" t="t"/>
              <a:pathLst>
                <a:path extrusionOk="0" h="1751" w="2972">
                  <a:moveTo>
                    <a:pt x="2041" y="1"/>
                  </a:moveTo>
                  <a:cubicBezTo>
                    <a:pt x="1670" y="1"/>
                    <a:pt x="1274" y="109"/>
                    <a:pt x="984" y="223"/>
                  </a:cubicBezTo>
                  <a:cubicBezTo>
                    <a:pt x="315" y="495"/>
                    <a:pt x="1" y="955"/>
                    <a:pt x="43" y="1688"/>
                  </a:cubicBezTo>
                  <a:cubicBezTo>
                    <a:pt x="43" y="1730"/>
                    <a:pt x="79" y="1751"/>
                    <a:pt x="118" y="1751"/>
                  </a:cubicBezTo>
                  <a:cubicBezTo>
                    <a:pt x="158" y="1751"/>
                    <a:pt x="200" y="1730"/>
                    <a:pt x="210" y="1688"/>
                  </a:cubicBezTo>
                  <a:cubicBezTo>
                    <a:pt x="315" y="934"/>
                    <a:pt x="754" y="621"/>
                    <a:pt x="1486" y="516"/>
                  </a:cubicBezTo>
                  <a:cubicBezTo>
                    <a:pt x="1586" y="508"/>
                    <a:pt x="1683" y="503"/>
                    <a:pt x="1779" y="503"/>
                  </a:cubicBezTo>
                  <a:cubicBezTo>
                    <a:pt x="1945" y="503"/>
                    <a:pt x="2109" y="518"/>
                    <a:pt x="2281" y="558"/>
                  </a:cubicBezTo>
                  <a:cubicBezTo>
                    <a:pt x="2491" y="621"/>
                    <a:pt x="2533" y="809"/>
                    <a:pt x="2742" y="851"/>
                  </a:cubicBezTo>
                  <a:cubicBezTo>
                    <a:pt x="2805" y="851"/>
                    <a:pt x="2867" y="830"/>
                    <a:pt x="2909" y="767"/>
                  </a:cubicBezTo>
                  <a:cubicBezTo>
                    <a:pt x="2909" y="746"/>
                    <a:pt x="2930" y="746"/>
                    <a:pt x="2930" y="725"/>
                  </a:cubicBezTo>
                  <a:cubicBezTo>
                    <a:pt x="2972" y="642"/>
                    <a:pt x="2972" y="537"/>
                    <a:pt x="2951" y="453"/>
                  </a:cubicBezTo>
                  <a:cubicBezTo>
                    <a:pt x="2771" y="115"/>
                    <a:pt x="2420" y="1"/>
                    <a:pt x="204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 name="Google Shape;794;p41"/>
            <p:cNvSpPr/>
            <p:nvPr/>
          </p:nvSpPr>
          <p:spPr>
            <a:xfrm>
              <a:off x="3714275" y="1405325"/>
              <a:ext cx="67800" cy="29575"/>
            </a:xfrm>
            <a:custGeom>
              <a:rect b="b" l="l" r="r" t="t"/>
              <a:pathLst>
                <a:path extrusionOk="0" h="1183" w="2712">
                  <a:moveTo>
                    <a:pt x="1614" y="1"/>
                  </a:moveTo>
                  <a:cubicBezTo>
                    <a:pt x="998" y="1"/>
                    <a:pt x="344" y="444"/>
                    <a:pt x="31" y="1018"/>
                  </a:cubicBezTo>
                  <a:cubicBezTo>
                    <a:pt x="1" y="1095"/>
                    <a:pt x="71" y="1183"/>
                    <a:pt x="144" y="1183"/>
                  </a:cubicBezTo>
                  <a:cubicBezTo>
                    <a:pt x="171" y="1183"/>
                    <a:pt x="197" y="1171"/>
                    <a:pt x="220" y="1143"/>
                  </a:cubicBezTo>
                  <a:cubicBezTo>
                    <a:pt x="527" y="809"/>
                    <a:pt x="1006" y="551"/>
                    <a:pt x="1459" y="551"/>
                  </a:cubicBezTo>
                  <a:cubicBezTo>
                    <a:pt x="1715" y="551"/>
                    <a:pt x="1962" y="633"/>
                    <a:pt x="2166" y="830"/>
                  </a:cubicBezTo>
                  <a:cubicBezTo>
                    <a:pt x="2222" y="880"/>
                    <a:pt x="2290" y="902"/>
                    <a:pt x="2358" y="902"/>
                  </a:cubicBezTo>
                  <a:cubicBezTo>
                    <a:pt x="2540" y="902"/>
                    <a:pt x="2712" y="741"/>
                    <a:pt x="2605" y="558"/>
                  </a:cubicBezTo>
                  <a:cubicBezTo>
                    <a:pt x="2345" y="163"/>
                    <a:pt x="1986" y="1"/>
                    <a:pt x="161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 name="Google Shape;795;p41"/>
            <p:cNvSpPr/>
            <p:nvPr/>
          </p:nvSpPr>
          <p:spPr>
            <a:xfrm>
              <a:off x="3592125" y="1489850"/>
              <a:ext cx="100500" cy="72850"/>
            </a:xfrm>
            <a:custGeom>
              <a:rect b="b" l="l" r="r" t="t"/>
              <a:pathLst>
                <a:path extrusionOk="0" h="2914" w="4020">
                  <a:moveTo>
                    <a:pt x="1593" y="1"/>
                  </a:moveTo>
                  <a:cubicBezTo>
                    <a:pt x="1573" y="1"/>
                    <a:pt x="1550" y="7"/>
                    <a:pt x="1528" y="22"/>
                  </a:cubicBezTo>
                  <a:cubicBezTo>
                    <a:pt x="607" y="629"/>
                    <a:pt x="0" y="2052"/>
                    <a:pt x="1193" y="2721"/>
                  </a:cubicBezTo>
                  <a:cubicBezTo>
                    <a:pt x="1423" y="2854"/>
                    <a:pt x="1704" y="2914"/>
                    <a:pt x="2002" y="2914"/>
                  </a:cubicBezTo>
                  <a:cubicBezTo>
                    <a:pt x="2735" y="2914"/>
                    <a:pt x="3562" y="2552"/>
                    <a:pt x="3934" y="2031"/>
                  </a:cubicBezTo>
                  <a:cubicBezTo>
                    <a:pt x="4019" y="1911"/>
                    <a:pt x="3910" y="1778"/>
                    <a:pt x="3787" y="1778"/>
                  </a:cubicBezTo>
                  <a:cubicBezTo>
                    <a:pt x="3760" y="1778"/>
                    <a:pt x="3731" y="1785"/>
                    <a:pt x="3704" y="1801"/>
                  </a:cubicBezTo>
                  <a:cubicBezTo>
                    <a:pt x="3178" y="2112"/>
                    <a:pt x="2488" y="2370"/>
                    <a:pt x="1872" y="2370"/>
                  </a:cubicBezTo>
                  <a:cubicBezTo>
                    <a:pt x="1826" y="2370"/>
                    <a:pt x="1781" y="2368"/>
                    <a:pt x="1737" y="2366"/>
                  </a:cubicBezTo>
                  <a:cubicBezTo>
                    <a:pt x="1298" y="2345"/>
                    <a:pt x="1005" y="2114"/>
                    <a:pt x="900" y="1696"/>
                  </a:cubicBezTo>
                  <a:cubicBezTo>
                    <a:pt x="733" y="1068"/>
                    <a:pt x="1193" y="545"/>
                    <a:pt x="1632" y="169"/>
                  </a:cubicBezTo>
                  <a:cubicBezTo>
                    <a:pt x="1753" y="134"/>
                    <a:pt x="1689" y="1"/>
                    <a:pt x="15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 name="Google Shape;796;p41"/>
            <p:cNvSpPr/>
            <p:nvPr/>
          </p:nvSpPr>
          <p:spPr>
            <a:xfrm>
              <a:off x="3684100" y="1481675"/>
              <a:ext cx="113625" cy="83900"/>
            </a:xfrm>
            <a:custGeom>
              <a:rect b="b" l="l" r="r" t="t"/>
              <a:pathLst>
                <a:path extrusionOk="0" h="3356" w="4545">
                  <a:moveTo>
                    <a:pt x="3585" y="0"/>
                  </a:moveTo>
                  <a:cubicBezTo>
                    <a:pt x="3449" y="0"/>
                    <a:pt x="3302" y="109"/>
                    <a:pt x="3331" y="265"/>
                  </a:cubicBezTo>
                  <a:cubicBezTo>
                    <a:pt x="3498" y="1102"/>
                    <a:pt x="3184" y="1751"/>
                    <a:pt x="2577" y="2316"/>
                  </a:cubicBezTo>
                  <a:cubicBezTo>
                    <a:pt x="2222" y="2651"/>
                    <a:pt x="1803" y="2776"/>
                    <a:pt x="1301" y="2797"/>
                  </a:cubicBezTo>
                  <a:cubicBezTo>
                    <a:pt x="1275" y="2799"/>
                    <a:pt x="1250" y="2800"/>
                    <a:pt x="1226" y="2800"/>
                  </a:cubicBezTo>
                  <a:cubicBezTo>
                    <a:pt x="683" y="2800"/>
                    <a:pt x="555" y="2363"/>
                    <a:pt x="234" y="2002"/>
                  </a:cubicBezTo>
                  <a:cubicBezTo>
                    <a:pt x="210" y="1978"/>
                    <a:pt x="179" y="1968"/>
                    <a:pt x="149" y="1968"/>
                  </a:cubicBezTo>
                  <a:cubicBezTo>
                    <a:pt x="73" y="1968"/>
                    <a:pt x="1" y="2032"/>
                    <a:pt x="46" y="2107"/>
                  </a:cubicBezTo>
                  <a:cubicBezTo>
                    <a:pt x="381" y="2693"/>
                    <a:pt x="171" y="2986"/>
                    <a:pt x="925" y="3258"/>
                  </a:cubicBezTo>
                  <a:cubicBezTo>
                    <a:pt x="1126" y="3322"/>
                    <a:pt x="1337" y="3355"/>
                    <a:pt x="1546" y="3355"/>
                  </a:cubicBezTo>
                  <a:cubicBezTo>
                    <a:pt x="1880" y="3355"/>
                    <a:pt x="2211" y="3270"/>
                    <a:pt x="2494" y="3090"/>
                  </a:cubicBezTo>
                  <a:cubicBezTo>
                    <a:pt x="3498" y="2525"/>
                    <a:pt x="4544" y="1207"/>
                    <a:pt x="3749" y="77"/>
                  </a:cubicBezTo>
                  <a:cubicBezTo>
                    <a:pt x="3709" y="24"/>
                    <a:pt x="3648" y="0"/>
                    <a:pt x="358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 name="Google Shape;797;p41"/>
            <p:cNvSpPr/>
            <p:nvPr/>
          </p:nvSpPr>
          <p:spPr>
            <a:xfrm>
              <a:off x="3778525" y="1404550"/>
              <a:ext cx="75175" cy="99625"/>
            </a:xfrm>
            <a:custGeom>
              <a:rect b="b" l="l" r="r" t="t"/>
              <a:pathLst>
                <a:path extrusionOk="0" h="3985" w="3007">
                  <a:moveTo>
                    <a:pt x="1085" y="0"/>
                  </a:moveTo>
                  <a:cubicBezTo>
                    <a:pt x="744" y="0"/>
                    <a:pt x="404" y="115"/>
                    <a:pt x="140" y="358"/>
                  </a:cubicBezTo>
                  <a:cubicBezTo>
                    <a:pt x="1" y="480"/>
                    <a:pt x="107" y="630"/>
                    <a:pt x="218" y="630"/>
                  </a:cubicBezTo>
                  <a:cubicBezTo>
                    <a:pt x="241" y="630"/>
                    <a:pt x="265" y="624"/>
                    <a:pt x="286" y="609"/>
                  </a:cubicBezTo>
                  <a:cubicBezTo>
                    <a:pt x="440" y="499"/>
                    <a:pt x="610" y="451"/>
                    <a:pt x="782" y="451"/>
                  </a:cubicBezTo>
                  <a:cubicBezTo>
                    <a:pt x="1195" y="451"/>
                    <a:pt x="1619" y="724"/>
                    <a:pt x="1855" y="1049"/>
                  </a:cubicBezTo>
                  <a:cubicBezTo>
                    <a:pt x="2232" y="1551"/>
                    <a:pt x="2148" y="2137"/>
                    <a:pt x="1918" y="2660"/>
                  </a:cubicBezTo>
                  <a:cubicBezTo>
                    <a:pt x="1991" y="2751"/>
                    <a:pt x="1969" y="2810"/>
                    <a:pt x="1893" y="2810"/>
                  </a:cubicBezTo>
                  <a:cubicBezTo>
                    <a:pt x="1881" y="2810"/>
                    <a:pt x="1869" y="2809"/>
                    <a:pt x="1855" y="2806"/>
                  </a:cubicBezTo>
                  <a:cubicBezTo>
                    <a:pt x="1813" y="2827"/>
                    <a:pt x="1793" y="2827"/>
                    <a:pt x="1751" y="2848"/>
                  </a:cubicBezTo>
                  <a:cubicBezTo>
                    <a:pt x="1646" y="2911"/>
                    <a:pt x="1541" y="2974"/>
                    <a:pt x="1437" y="3037"/>
                  </a:cubicBezTo>
                  <a:cubicBezTo>
                    <a:pt x="1305" y="3119"/>
                    <a:pt x="992" y="3344"/>
                    <a:pt x="783" y="3344"/>
                  </a:cubicBezTo>
                  <a:cubicBezTo>
                    <a:pt x="726" y="3344"/>
                    <a:pt x="677" y="3328"/>
                    <a:pt x="642" y="3288"/>
                  </a:cubicBezTo>
                  <a:cubicBezTo>
                    <a:pt x="586" y="3239"/>
                    <a:pt x="512" y="3216"/>
                    <a:pt x="438" y="3216"/>
                  </a:cubicBezTo>
                  <a:cubicBezTo>
                    <a:pt x="291" y="3216"/>
                    <a:pt x="147" y="3309"/>
                    <a:pt x="161" y="3476"/>
                  </a:cubicBezTo>
                  <a:cubicBezTo>
                    <a:pt x="195" y="3859"/>
                    <a:pt x="423" y="3985"/>
                    <a:pt x="698" y="3985"/>
                  </a:cubicBezTo>
                  <a:cubicBezTo>
                    <a:pt x="919" y="3985"/>
                    <a:pt x="1169" y="3904"/>
                    <a:pt x="1374" y="3811"/>
                  </a:cubicBezTo>
                  <a:cubicBezTo>
                    <a:pt x="1625" y="3685"/>
                    <a:pt x="1834" y="3539"/>
                    <a:pt x="2106" y="3434"/>
                  </a:cubicBezTo>
                  <a:cubicBezTo>
                    <a:pt x="2441" y="3267"/>
                    <a:pt x="2567" y="2911"/>
                    <a:pt x="2692" y="2555"/>
                  </a:cubicBezTo>
                  <a:cubicBezTo>
                    <a:pt x="3006" y="1718"/>
                    <a:pt x="2734" y="840"/>
                    <a:pt x="2023" y="317"/>
                  </a:cubicBezTo>
                  <a:cubicBezTo>
                    <a:pt x="1754" y="110"/>
                    <a:pt x="1419" y="0"/>
                    <a:pt x="108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 name="Google Shape;798;p41"/>
            <p:cNvSpPr/>
            <p:nvPr/>
          </p:nvSpPr>
          <p:spPr>
            <a:xfrm>
              <a:off x="3464525" y="1514450"/>
              <a:ext cx="61200" cy="37975"/>
            </a:xfrm>
            <a:custGeom>
              <a:rect b="b" l="l" r="r" t="t"/>
              <a:pathLst>
                <a:path extrusionOk="0" h="1519" w="2448">
                  <a:moveTo>
                    <a:pt x="2238" y="1"/>
                  </a:moveTo>
                  <a:cubicBezTo>
                    <a:pt x="1757" y="1"/>
                    <a:pt x="1296" y="1"/>
                    <a:pt x="857" y="231"/>
                  </a:cubicBezTo>
                  <a:cubicBezTo>
                    <a:pt x="501" y="419"/>
                    <a:pt x="292" y="921"/>
                    <a:pt x="83" y="1256"/>
                  </a:cubicBezTo>
                  <a:cubicBezTo>
                    <a:pt x="1" y="1387"/>
                    <a:pt x="99" y="1519"/>
                    <a:pt x="226" y="1519"/>
                  </a:cubicBezTo>
                  <a:cubicBezTo>
                    <a:pt x="261" y="1519"/>
                    <a:pt x="298" y="1509"/>
                    <a:pt x="334" y="1486"/>
                  </a:cubicBezTo>
                  <a:cubicBezTo>
                    <a:pt x="585" y="1277"/>
                    <a:pt x="689" y="1026"/>
                    <a:pt x="878" y="733"/>
                  </a:cubicBezTo>
                  <a:cubicBezTo>
                    <a:pt x="1129" y="294"/>
                    <a:pt x="1819" y="294"/>
                    <a:pt x="2259" y="294"/>
                  </a:cubicBezTo>
                  <a:cubicBezTo>
                    <a:pt x="2447" y="273"/>
                    <a:pt x="2426" y="1"/>
                    <a:pt x="223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 name="Google Shape;799;p41"/>
            <p:cNvSpPr/>
            <p:nvPr/>
          </p:nvSpPr>
          <p:spPr>
            <a:xfrm>
              <a:off x="3397325" y="1533775"/>
              <a:ext cx="80775" cy="34900"/>
            </a:xfrm>
            <a:custGeom>
              <a:rect b="b" l="l" r="r" t="t"/>
              <a:pathLst>
                <a:path extrusionOk="0" h="1396" w="3231">
                  <a:moveTo>
                    <a:pt x="2236" y="0"/>
                  </a:moveTo>
                  <a:cubicBezTo>
                    <a:pt x="2145" y="0"/>
                    <a:pt x="2043" y="23"/>
                    <a:pt x="1955" y="23"/>
                  </a:cubicBezTo>
                  <a:cubicBezTo>
                    <a:pt x="1704" y="23"/>
                    <a:pt x="1432" y="44"/>
                    <a:pt x="1180" y="85"/>
                  </a:cubicBezTo>
                  <a:cubicBezTo>
                    <a:pt x="595" y="232"/>
                    <a:pt x="218" y="567"/>
                    <a:pt x="51" y="1132"/>
                  </a:cubicBezTo>
                  <a:cubicBezTo>
                    <a:pt x="1" y="1293"/>
                    <a:pt x="120" y="1395"/>
                    <a:pt x="243" y="1395"/>
                  </a:cubicBezTo>
                  <a:cubicBezTo>
                    <a:pt x="328" y="1395"/>
                    <a:pt x="414" y="1347"/>
                    <a:pt x="448" y="1236"/>
                  </a:cubicBezTo>
                  <a:cubicBezTo>
                    <a:pt x="636" y="671"/>
                    <a:pt x="1118" y="483"/>
                    <a:pt x="1683" y="399"/>
                  </a:cubicBezTo>
                  <a:cubicBezTo>
                    <a:pt x="1789" y="383"/>
                    <a:pt x="1885" y="370"/>
                    <a:pt x="1976" y="370"/>
                  </a:cubicBezTo>
                  <a:cubicBezTo>
                    <a:pt x="2118" y="370"/>
                    <a:pt x="2246" y="402"/>
                    <a:pt x="2373" y="504"/>
                  </a:cubicBezTo>
                  <a:cubicBezTo>
                    <a:pt x="2582" y="671"/>
                    <a:pt x="2854" y="692"/>
                    <a:pt x="3085" y="692"/>
                  </a:cubicBezTo>
                  <a:cubicBezTo>
                    <a:pt x="3231" y="671"/>
                    <a:pt x="3231" y="504"/>
                    <a:pt x="3126" y="483"/>
                  </a:cubicBezTo>
                  <a:cubicBezTo>
                    <a:pt x="2561" y="378"/>
                    <a:pt x="2687" y="274"/>
                    <a:pt x="2394" y="44"/>
                  </a:cubicBezTo>
                  <a:cubicBezTo>
                    <a:pt x="2352" y="10"/>
                    <a:pt x="2297" y="0"/>
                    <a:pt x="223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 name="Google Shape;800;p41"/>
            <p:cNvSpPr/>
            <p:nvPr/>
          </p:nvSpPr>
          <p:spPr>
            <a:xfrm>
              <a:off x="3301275" y="1548900"/>
              <a:ext cx="111975" cy="76725"/>
            </a:xfrm>
            <a:custGeom>
              <a:rect b="b" l="l" r="r" t="t"/>
              <a:pathLst>
                <a:path extrusionOk="0" h="3069" w="4479">
                  <a:moveTo>
                    <a:pt x="3313" y="1"/>
                  </a:moveTo>
                  <a:cubicBezTo>
                    <a:pt x="2741" y="1"/>
                    <a:pt x="2114" y="210"/>
                    <a:pt x="1779" y="464"/>
                  </a:cubicBezTo>
                  <a:cubicBezTo>
                    <a:pt x="1047" y="987"/>
                    <a:pt x="1" y="2201"/>
                    <a:pt x="942" y="3017"/>
                  </a:cubicBezTo>
                  <a:cubicBezTo>
                    <a:pt x="983" y="3053"/>
                    <a:pt x="1030" y="3069"/>
                    <a:pt x="1077" y="3069"/>
                  </a:cubicBezTo>
                  <a:cubicBezTo>
                    <a:pt x="1245" y="3069"/>
                    <a:pt x="1413" y="2866"/>
                    <a:pt x="1298" y="2703"/>
                  </a:cubicBezTo>
                  <a:cubicBezTo>
                    <a:pt x="880" y="1991"/>
                    <a:pt x="1675" y="1259"/>
                    <a:pt x="2198" y="882"/>
                  </a:cubicBezTo>
                  <a:cubicBezTo>
                    <a:pt x="2449" y="673"/>
                    <a:pt x="2700" y="631"/>
                    <a:pt x="3014" y="610"/>
                  </a:cubicBezTo>
                  <a:cubicBezTo>
                    <a:pt x="3187" y="598"/>
                    <a:pt x="3498" y="527"/>
                    <a:pt x="3767" y="527"/>
                  </a:cubicBezTo>
                  <a:cubicBezTo>
                    <a:pt x="3954" y="527"/>
                    <a:pt x="4121" y="562"/>
                    <a:pt x="4206" y="673"/>
                  </a:cubicBezTo>
                  <a:cubicBezTo>
                    <a:pt x="4233" y="705"/>
                    <a:pt x="4264" y="718"/>
                    <a:pt x="4295" y="718"/>
                  </a:cubicBezTo>
                  <a:cubicBezTo>
                    <a:pt x="4388" y="718"/>
                    <a:pt x="4478" y="600"/>
                    <a:pt x="4416" y="506"/>
                  </a:cubicBezTo>
                  <a:cubicBezTo>
                    <a:pt x="4209" y="140"/>
                    <a:pt x="3779" y="1"/>
                    <a:pt x="331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 name="Google Shape;801;p41"/>
            <p:cNvSpPr/>
            <p:nvPr/>
          </p:nvSpPr>
          <p:spPr>
            <a:xfrm>
              <a:off x="3307550" y="1616550"/>
              <a:ext cx="88825" cy="53175"/>
            </a:xfrm>
            <a:custGeom>
              <a:rect b="b" l="l" r="r" t="t"/>
              <a:pathLst>
                <a:path extrusionOk="0" h="2127" w="3553">
                  <a:moveTo>
                    <a:pt x="616" y="1"/>
                  </a:moveTo>
                  <a:cubicBezTo>
                    <a:pt x="599" y="1"/>
                    <a:pt x="582" y="6"/>
                    <a:pt x="566" y="18"/>
                  </a:cubicBezTo>
                  <a:cubicBezTo>
                    <a:pt x="252" y="311"/>
                    <a:pt x="1" y="583"/>
                    <a:pt x="43" y="1001"/>
                  </a:cubicBezTo>
                  <a:cubicBezTo>
                    <a:pt x="64" y="1378"/>
                    <a:pt x="503" y="1796"/>
                    <a:pt x="859" y="1964"/>
                  </a:cubicBezTo>
                  <a:cubicBezTo>
                    <a:pt x="1101" y="2076"/>
                    <a:pt x="1351" y="2127"/>
                    <a:pt x="1600" y="2127"/>
                  </a:cubicBezTo>
                  <a:cubicBezTo>
                    <a:pt x="2274" y="2127"/>
                    <a:pt x="2938" y="1756"/>
                    <a:pt x="3411" y="1252"/>
                  </a:cubicBezTo>
                  <a:cubicBezTo>
                    <a:pt x="3553" y="1128"/>
                    <a:pt x="3440" y="915"/>
                    <a:pt x="3276" y="915"/>
                  </a:cubicBezTo>
                  <a:cubicBezTo>
                    <a:pt x="3246" y="915"/>
                    <a:pt x="3214" y="922"/>
                    <a:pt x="3181" y="938"/>
                  </a:cubicBezTo>
                  <a:cubicBezTo>
                    <a:pt x="2700" y="1168"/>
                    <a:pt x="2240" y="1440"/>
                    <a:pt x="1717" y="1566"/>
                  </a:cubicBezTo>
                  <a:cubicBezTo>
                    <a:pt x="1630" y="1588"/>
                    <a:pt x="1544" y="1598"/>
                    <a:pt x="1460" y="1598"/>
                  </a:cubicBezTo>
                  <a:cubicBezTo>
                    <a:pt x="741" y="1598"/>
                    <a:pt x="206" y="839"/>
                    <a:pt x="712" y="164"/>
                  </a:cubicBezTo>
                  <a:cubicBezTo>
                    <a:pt x="763" y="96"/>
                    <a:pt x="690" y="1"/>
                    <a:pt x="61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 name="Google Shape;802;p41"/>
            <p:cNvSpPr/>
            <p:nvPr/>
          </p:nvSpPr>
          <p:spPr>
            <a:xfrm>
              <a:off x="3390350" y="1598900"/>
              <a:ext cx="117050" cy="70350"/>
            </a:xfrm>
            <a:custGeom>
              <a:rect b="b" l="l" r="r" t="t"/>
              <a:pathLst>
                <a:path extrusionOk="0" h="2814" w="4682">
                  <a:moveTo>
                    <a:pt x="3792" y="0"/>
                  </a:moveTo>
                  <a:cubicBezTo>
                    <a:pt x="3693" y="0"/>
                    <a:pt x="3598" y="73"/>
                    <a:pt x="3573" y="201"/>
                  </a:cubicBezTo>
                  <a:cubicBezTo>
                    <a:pt x="3552" y="493"/>
                    <a:pt x="3677" y="682"/>
                    <a:pt x="3656" y="975"/>
                  </a:cubicBezTo>
                  <a:cubicBezTo>
                    <a:pt x="3615" y="1393"/>
                    <a:pt x="3154" y="1770"/>
                    <a:pt x="2819" y="1979"/>
                  </a:cubicBezTo>
                  <a:cubicBezTo>
                    <a:pt x="2447" y="2218"/>
                    <a:pt x="2068" y="2330"/>
                    <a:pt x="1692" y="2330"/>
                  </a:cubicBezTo>
                  <a:cubicBezTo>
                    <a:pt x="1180" y="2330"/>
                    <a:pt x="675" y="2123"/>
                    <a:pt x="204" y="1749"/>
                  </a:cubicBezTo>
                  <a:cubicBezTo>
                    <a:pt x="183" y="1722"/>
                    <a:pt x="157" y="1710"/>
                    <a:pt x="132" y="1710"/>
                  </a:cubicBezTo>
                  <a:cubicBezTo>
                    <a:pt x="62" y="1710"/>
                    <a:pt x="1" y="1808"/>
                    <a:pt x="79" y="1916"/>
                  </a:cubicBezTo>
                  <a:cubicBezTo>
                    <a:pt x="597" y="2464"/>
                    <a:pt x="1265" y="2813"/>
                    <a:pt x="1973" y="2813"/>
                  </a:cubicBezTo>
                  <a:cubicBezTo>
                    <a:pt x="2292" y="2813"/>
                    <a:pt x="2620" y="2742"/>
                    <a:pt x="2945" y="2586"/>
                  </a:cubicBezTo>
                  <a:cubicBezTo>
                    <a:pt x="3928" y="2126"/>
                    <a:pt x="4682" y="1100"/>
                    <a:pt x="3970" y="96"/>
                  </a:cubicBezTo>
                  <a:cubicBezTo>
                    <a:pt x="3921" y="30"/>
                    <a:pt x="3856" y="0"/>
                    <a:pt x="379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 name="Google Shape;803;p41"/>
            <p:cNvSpPr/>
            <p:nvPr/>
          </p:nvSpPr>
          <p:spPr>
            <a:xfrm>
              <a:off x="3480350" y="1569450"/>
              <a:ext cx="92450" cy="60975"/>
            </a:xfrm>
            <a:custGeom>
              <a:rect b="b" l="l" r="r" t="t"/>
              <a:pathLst>
                <a:path extrusionOk="0" h="2439" w="3698">
                  <a:moveTo>
                    <a:pt x="2860" y="0"/>
                  </a:moveTo>
                  <a:cubicBezTo>
                    <a:pt x="2752" y="0"/>
                    <a:pt x="2648" y="109"/>
                    <a:pt x="2693" y="228"/>
                  </a:cubicBezTo>
                  <a:cubicBezTo>
                    <a:pt x="2965" y="835"/>
                    <a:pt x="2839" y="1943"/>
                    <a:pt x="1960" y="1964"/>
                  </a:cubicBezTo>
                  <a:cubicBezTo>
                    <a:pt x="1834" y="1969"/>
                    <a:pt x="1698" y="1975"/>
                    <a:pt x="1559" y="1975"/>
                  </a:cubicBezTo>
                  <a:cubicBezTo>
                    <a:pt x="1126" y="1975"/>
                    <a:pt x="661" y="1925"/>
                    <a:pt x="328" y="1671"/>
                  </a:cubicBezTo>
                  <a:cubicBezTo>
                    <a:pt x="297" y="1656"/>
                    <a:pt x="265" y="1649"/>
                    <a:pt x="235" y="1649"/>
                  </a:cubicBezTo>
                  <a:cubicBezTo>
                    <a:pt x="102" y="1649"/>
                    <a:pt x="0" y="1779"/>
                    <a:pt x="119" y="1881"/>
                  </a:cubicBezTo>
                  <a:cubicBezTo>
                    <a:pt x="453" y="2215"/>
                    <a:pt x="1131" y="2438"/>
                    <a:pt x="1724" y="2438"/>
                  </a:cubicBezTo>
                  <a:cubicBezTo>
                    <a:pt x="1985" y="2438"/>
                    <a:pt x="2229" y="2395"/>
                    <a:pt x="2421" y="2299"/>
                  </a:cubicBezTo>
                  <a:cubicBezTo>
                    <a:pt x="3216" y="1881"/>
                    <a:pt x="3697" y="793"/>
                    <a:pt x="2986" y="60"/>
                  </a:cubicBezTo>
                  <a:cubicBezTo>
                    <a:pt x="2950" y="18"/>
                    <a:pt x="2905" y="0"/>
                    <a:pt x="286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 name="Google Shape;804;p41"/>
            <p:cNvSpPr/>
            <p:nvPr/>
          </p:nvSpPr>
          <p:spPr>
            <a:xfrm>
              <a:off x="3512100" y="1520200"/>
              <a:ext cx="36225" cy="48825"/>
            </a:xfrm>
            <a:custGeom>
              <a:rect b="b" l="l" r="r" t="t"/>
              <a:pathLst>
                <a:path extrusionOk="0" h="1953" w="1449">
                  <a:moveTo>
                    <a:pt x="347" y="0"/>
                  </a:moveTo>
                  <a:cubicBezTo>
                    <a:pt x="271" y="0"/>
                    <a:pt x="190" y="14"/>
                    <a:pt x="105" y="43"/>
                  </a:cubicBezTo>
                  <a:cubicBezTo>
                    <a:pt x="0" y="64"/>
                    <a:pt x="21" y="210"/>
                    <a:pt x="146" y="210"/>
                  </a:cubicBezTo>
                  <a:cubicBezTo>
                    <a:pt x="157" y="209"/>
                    <a:pt x="166" y="209"/>
                    <a:pt x="176" y="209"/>
                  </a:cubicBezTo>
                  <a:cubicBezTo>
                    <a:pt x="550" y="209"/>
                    <a:pt x="669" y="595"/>
                    <a:pt x="649" y="921"/>
                  </a:cubicBezTo>
                  <a:cubicBezTo>
                    <a:pt x="628" y="1214"/>
                    <a:pt x="523" y="1424"/>
                    <a:pt x="356" y="1654"/>
                  </a:cubicBezTo>
                  <a:cubicBezTo>
                    <a:pt x="260" y="1768"/>
                    <a:pt x="391" y="1952"/>
                    <a:pt x="526" y="1952"/>
                  </a:cubicBezTo>
                  <a:cubicBezTo>
                    <a:pt x="539" y="1952"/>
                    <a:pt x="552" y="1950"/>
                    <a:pt x="565" y="1947"/>
                  </a:cubicBezTo>
                  <a:cubicBezTo>
                    <a:pt x="1449" y="1697"/>
                    <a:pt x="1203" y="0"/>
                    <a:pt x="34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 name="Google Shape;805;p41"/>
            <p:cNvSpPr/>
            <p:nvPr/>
          </p:nvSpPr>
          <p:spPr>
            <a:xfrm>
              <a:off x="3523975" y="1548875"/>
              <a:ext cx="40975" cy="40050"/>
            </a:xfrm>
            <a:custGeom>
              <a:rect b="b" l="l" r="r" t="t"/>
              <a:pathLst>
                <a:path extrusionOk="0" h="1602" w="1639">
                  <a:moveTo>
                    <a:pt x="314" y="1"/>
                  </a:moveTo>
                  <a:cubicBezTo>
                    <a:pt x="96" y="1"/>
                    <a:pt x="0" y="263"/>
                    <a:pt x="215" y="360"/>
                  </a:cubicBezTo>
                  <a:cubicBezTo>
                    <a:pt x="467" y="465"/>
                    <a:pt x="697" y="570"/>
                    <a:pt x="843" y="737"/>
                  </a:cubicBezTo>
                  <a:cubicBezTo>
                    <a:pt x="1011" y="946"/>
                    <a:pt x="990" y="1239"/>
                    <a:pt x="1073" y="1448"/>
                  </a:cubicBezTo>
                  <a:cubicBezTo>
                    <a:pt x="1120" y="1541"/>
                    <a:pt x="1211" y="1602"/>
                    <a:pt x="1298" y="1602"/>
                  </a:cubicBezTo>
                  <a:cubicBezTo>
                    <a:pt x="1367" y="1602"/>
                    <a:pt x="1434" y="1563"/>
                    <a:pt x="1471" y="1469"/>
                  </a:cubicBezTo>
                  <a:cubicBezTo>
                    <a:pt x="1638" y="1114"/>
                    <a:pt x="1513" y="695"/>
                    <a:pt x="1241" y="423"/>
                  </a:cubicBezTo>
                  <a:cubicBezTo>
                    <a:pt x="1011" y="193"/>
                    <a:pt x="676" y="88"/>
                    <a:pt x="362" y="5"/>
                  </a:cubicBezTo>
                  <a:cubicBezTo>
                    <a:pt x="345" y="2"/>
                    <a:pt x="329" y="1"/>
                    <a:pt x="31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 name="Google Shape;806;p41"/>
            <p:cNvSpPr/>
            <p:nvPr/>
          </p:nvSpPr>
          <p:spPr>
            <a:xfrm>
              <a:off x="3427875" y="1359325"/>
              <a:ext cx="276100" cy="186025"/>
            </a:xfrm>
            <a:custGeom>
              <a:rect b="b" l="l" r="r" t="t"/>
              <a:pathLst>
                <a:path extrusionOk="0" h="7441" w="11044">
                  <a:moveTo>
                    <a:pt x="4739" y="0"/>
                  </a:moveTo>
                  <a:cubicBezTo>
                    <a:pt x="3999" y="0"/>
                    <a:pt x="3265" y="190"/>
                    <a:pt x="2553" y="682"/>
                  </a:cubicBezTo>
                  <a:cubicBezTo>
                    <a:pt x="1444" y="1456"/>
                    <a:pt x="314" y="3151"/>
                    <a:pt x="293" y="4511"/>
                  </a:cubicBezTo>
                  <a:cubicBezTo>
                    <a:pt x="293" y="5327"/>
                    <a:pt x="0" y="7147"/>
                    <a:pt x="1046" y="7440"/>
                  </a:cubicBezTo>
                  <a:cubicBezTo>
                    <a:pt x="1130" y="7440"/>
                    <a:pt x="1172" y="7335"/>
                    <a:pt x="1109" y="7315"/>
                  </a:cubicBezTo>
                  <a:cubicBezTo>
                    <a:pt x="356" y="6812"/>
                    <a:pt x="586" y="5222"/>
                    <a:pt x="607" y="4448"/>
                  </a:cubicBezTo>
                  <a:cubicBezTo>
                    <a:pt x="670" y="2879"/>
                    <a:pt x="2072" y="1351"/>
                    <a:pt x="3306" y="535"/>
                  </a:cubicBezTo>
                  <a:cubicBezTo>
                    <a:pt x="3762" y="233"/>
                    <a:pt x="4297" y="107"/>
                    <a:pt x="4862" y="107"/>
                  </a:cubicBezTo>
                  <a:cubicBezTo>
                    <a:pt x="6451" y="107"/>
                    <a:pt x="8282" y="1105"/>
                    <a:pt x="9269" y="2000"/>
                  </a:cubicBezTo>
                  <a:cubicBezTo>
                    <a:pt x="9981" y="2628"/>
                    <a:pt x="9897" y="3799"/>
                    <a:pt x="10692" y="4302"/>
                  </a:cubicBezTo>
                  <a:cubicBezTo>
                    <a:pt x="10721" y="4320"/>
                    <a:pt x="10752" y="4328"/>
                    <a:pt x="10782" y="4328"/>
                  </a:cubicBezTo>
                  <a:cubicBezTo>
                    <a:pt x="10922" y="4328"/>
                    <a:pt x="11043" y="4147"/>
                    <a:pt x="10922" y="4009"/>
                  </a:cubicBezTo>
                  <a:cubicBezTo>
                    <a:pt x="10357" y="3465"/>
                    <a:pt x="10190" y="2670"/>
                    <a:pt x="9709" y="2084"/>
                  </a:cubicBezTo>
                  <a:cubicBezTo>
                    <a:pt x="9249" y="1477"/>
                    <a:pt x="8495" y="1079"/>
                    <a:pt x="7805" y="786"/>
                  </a:cubicBezTo>
                  <a:cubicBezTo>
                    <a:pt x="6798" y="362"/>
                    <a:pt x="5762" y="0"/>
                    <a:pt x="473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 name="Google Shape;807;p41"/>
            <p:cNvSpPr/>
            <p:nvPr/>
          </p:nvSpPr>
          <p:spPr>
            <a:xfrm>
              <a:off x="3394400" y="1317700"/>
              <a:ext cx="143875" cy="237525"/>
            </a:xfrm>
            <a:custGeom>
              <a:rect b="b" l="l" r="r" t="t"/>
              <a:pathLst>
                <a:path extrusionOk="0" h="9501" w="5755">
                  <a:moveTo>
                    <a:pt x="5274" y="1"/>
                  </a:moveTo>
                  <a:cubicBezTo>
                    <a:pt x="3443" y="1"/>
                    <a:pt x="2135" y="1690"/>
                    <a:pt x="1214" y="3121"/>
                  </a:cubicBezTo>
                  <a:cubicBezTo>
                    <a:pt x="733" y="3874"/>
                    <a:pt x="314" y="4627"/>
                    <a:pt x="126" y="5527"/>
                  </a:cubicBezTo>
                  <a:cubicBezTo>
                    <a:pt x="21" y="6050"/>
                    <a:pt x="42" y="6573"/>
                    <a:pt x="21" y="7096"/>
                  </a:cubicBezTo>
                  <a:cubicBezTo>
                    <a:pt x="0" y="7871"/>
                    <a:pt x="377" y="8666"/>
                    <a:pt x="314" y="9419"/>
                  </a:cubicBezTo>
                  <a:cubicBezTo>
                    <a:pt x="314" y="9474"/>
                    <a:pt x="349" y="9500"/>
                    <a:pt x="385" y="9500"/>
                  </a:cubicBezTo>
                  <a:cubicBezTo>
                    <a:pt x="417" y="9500"/>
                    <a:pt x="451" y="9479"/>
                    <a:pt x="461" y="9440"/>
                  </a:cubicBezTo>
                  <a:cubicBezTo>
                    <a:pt x="691" y="8519"/>
                    <a:pt x="335" y="7661"/>
                    <a:pt x="356" y="6720"/>
                  </a:cubicBezTo>
                  <a:cubicBezTo>
                    <a:pt x="419" y="5674"/>
                    <a:pt x="649" y="4774"/>
                    <a:pt x="1172" y="3874"/>
                  </a:cubicBezTo>
                  <a:cubicBezTo>
                    <a:pt x="2197" y="2117"/>
                    <a:pt x="3453" y="338"/>
                    <a:pt x="5650" y="192"/>
                  </a:cubicBezTo>
                  <a:cubicBezTo>
                    <a:pt x="5754" y="192"/>
                    <a:pt x="5754" y="24"/>
                    <a:pt x="5650" y="24"/>
                  </a:cubicBezTo>
                  <a:cubicBezTo>
                    <a:pt x="5522" y="8"/>
                    <a:pt x="5397" y="1"/>
                    <a:pt x="527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 name="Google Shape;808;p41"/>
            <p:cNvSpPr/>
            <p:nvPr/>
          </p:nvSpPr>
          <p:spPr>
            <a:xfrm>
              <a:off x="3544525" y="1324050"/>
              <a:ext cx="177600" cy="120925"/>
            </a:xfrm>
            <a:custGeom>
              <a:rect b="b" l="l" r="r" t="t"/>
              <a:pathLst>
                <a:path extrusionOk="0" h="4837" w="7104">
                  <a:moveTo>
                    <a:pt x="63" y="0"/>
                  </a:moveTo>
                  <a:cubicBezTo>
                    <a:pt x="0" y="42"/>
                    <a:pt x="0" y="84"/>
                    <a:pt x="63" y="84"/>
                  </a:cubicBezTo>
                  <a:cubicBezTo>
                    <a:pt x="1465" y="147"/>
                    <a:pt x="2804" y="816"/>
                    <a:pt x="3976" y="1549"/>
                  </a:cubicBezTo>
                  <a:cubicBezTo>
                    <a:pt x="5315" y="2386"/>
                    <a:pt x="5838" y="3725"/>
                    <a:pt x="6863" y="4792"/>
                  </a:cubicBezTo>
                  <a:cubicBezTo>
                    <a:pt x="6889" y="4823"/>
                    <a:pt x="6917" y="4836"/>
                    <a:pt x="6945" y="4836"/>
                  </a:cubicBezTo>
                  <a:cubicBezTo>
                    <a:pt x="7029" y="4836"/>
                    <a:pt x="7104" y="4714"/>
                    <a:pt x="7072" y="4604"/>
                  </a:cubicBezTo>
                  <a:cubicBezTo>
                    <a:pt x="5712" y="1925"/>
                    <a:pt x="3139" y="42"/>
                    <a:pt x="6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09" name="Google Shape;809;p41"/>
          <p:cNvSpPr/>
          <p:nvPr/>
        </p:nvSpPr>
        <p:spPr>
          <a:xfrm>
            <a:off x="7799925" y="898025"/>
            <a:ext cx="1368050" cy="181350"/>
          </a:xfrm>
          <a:custGeom>
            <a:rect b="b" l="l" r="r" t="t"/>
            <a:pathLst>
              <a:path extrusionOk="0" h="7254" w="54722">
                <a:moveTo>
                  <a:pt x="28692" y="1"/>
                </a:moveTo>
                <a:cubicBezTo>
                  <a:pt x="26759" y="1"/>
                  <a:pt x="25502" y="1313"/>
                  <a:pt x="24402" y="2860"/>
                </a:cubicBezTo>
                <a:cubicBezTo>
                  <a:pt x="23610" y="3965"/>
                  <a:pt x="22774" y="5085"/>
                  <a:pt x="21325" y="5160"/>
                </a:cubicBezTo>
                <a:cubicBezTo>
                  <a:pt x="21261" y="5163"/>
                  <a:pt x="21198" y="5165"/>
                  <a:pt x="21136" y="5165"/>
                </a:cubicBezTo>
                <a:cubicBezTo>
                  <a:pt x="19659" y="5165"/>
                  <a:pt x="18843" y="4156"/>
                  <a:pt x="18054" y="3024"/>
                </a:cubicBezTo>
                <a:cubicBezTo>
                  <a:pt x="17546" y="2292"/>
                  <a:pt x="16994" y="1530"/>
                  <a:pt x="16128" y="1202"/>
                </a:cubicBezTo>
                <a:cubicBezTo>
                  <a:pt x="15830" y="1091"/>
                  <a:pt x="15528" y="1040"/>
                  <a:pt x="15228" y="1040"/>
                </a:cubicBezTo>
                <a:cubicBezTo>
                  <a:pt x="14521" y="1040"/>
                  <a:pt x="13828" y="1320"/>
                  <a:pt x="13230" y="1739"/>
                </a:cubicBezTo>
                <a:cubicBezTo>
                  <a:pt x="11990" y="2606"/>
                  <a:pt x="11139" y="4189"/>
                  <a:pt x="9645" y="4712"/>
                </a:cubicBezTo>
                <a:cubicBezTo>
                  <a:pt x="9444" y="4783"/>
                  <a:pt x="9254" y="4814"/>
                  <a:pt x="9074" y="4814"/>
                </a:cubicBezTo>
                <a:cubicBezTo>
                  <a:pt x="7808" y="4814"/>
                  <a:pt x="6995" y="3265"/>
                  <a:pt x="5792" y="2860"/>
                </a:cubicBezTo>
                <a:cubicBezTo>
                  <a:pt x="5363" y="2712"/>
                  <a:pt x="4945" y="2644"/>
                  <a:pt x="4544" y="2644"/>
                </a:cubicBezTo>
                <a:cubicBezTo>
                  <a:pt x="2393" y="2644"/>
                  <a:pt x="708" y="4597"/>
                  <a:pt x="116" y="6623"/>
                </a:cubicBezTo>
                <a:cubicBezTo>
                  <a:pt x="0" y="7008"/>
                  <a:pt x="302" y="7254"/>
                  <a:pt x="604" y="7254"/>
                </a:cubicBezTo>
                <a:cubicBezTo>
                  <a:pt x="807" y="7254"/>
                  <a:pt x="1009" y="7144"/>
                  <a:pt x="1087" y="6892"/>
                </a:cubicBezTo>
                <a:cubicBezTo>
                  <a:pt x="1476" y="5578"/>
                  <a:pt x="2282" y="4279"/>
                  <a:pt x="3641" y="3830"/>
                </a:cubicBezTo>
                <a:cubicBezTo>
                  <a:pt x="3961" y="3727"/>
                  <a:pt x="4251" y="3681"/>
                  <a:pt x="4518" y="3681"/>
                </a:cubicBezTo>
                <a:cubicBezTo>
                  <a:pt x="5635" y="3681"/>
                  <a:pt x="6363" y="4482"/>
                  <a:pt x="7315" y="5205"/>
                </a:cubicBezTo>
                <a:cubicBezTo>
                  <a:pt x="7877" y="5632"/>
                  <a:pt x="8429" y="5808"/>
                  <a:pt x="8966" y="5808"/>
                </a:cubicBezTo>
                <a:cubicBezTo>
                  <a:pt x="10343" y="5808"/>
                  <a:pt x="11611" y="4649"/>
                  <a:pt x="12633" y="3606"/>
                </a:cubicBezTo>
                <a:cubicBezTo>
                  <a:pt x="13313" y="2904"/>
                  <a:pt x="14243" y="2041"/>
                  <a:pt x="15216" y="2041"/>
                </a:cubicBezTo>
                <a:cubicBezTo>
                  <a:pt x="15567" y="2041"/>
                  <a:pt x="15924" y="2153"/>
                  <a:pt x="16277" y="2426"/>
                </a:cubicBezTo>
                <a:cubicBezTo>
                  <a:pt x="17039" y="3024"/>
                  <a:pt x="17442" y="3995"/>
                  <a:pt x="18054" y="4727"/>
                </a:cubicBezTo>
                <a:cubicBezTo>
                  <a:pt x="18850" y="5645"/>
                  <a:pt x="20017" y="6161"/>
                  <a:pt x="21191" y="6161"/>
                </a:cubicBezTo>
                <a:cubicBezTo>
                  <a:pt x="21869" y="6161"/>
                  <a:pt x="22550" y="5989"/>
                  <a:pt x="23162" y="5623"/>
                </a:cubicBezTo>
                <a:cubicBezTo>
                  <a:pt x="25059" y="4503"/>
                  <a:pt x="25582" y="1754"/>
                  <a:pt x="27777" y="1112"/>
                </a:cubicBezTo>
                <a:cubicBezTo>
                  <a:pt x="28079" y="1030"/>
                  <a:pt x="28392" y="989"/>
                  <a:pt x="28706" y="989"/>
                </a:cubicBezTo>
                <a:cubicBezTo>
                  <a:pt x="29418" y="989"/>
                  <a:pt x="30134" y="1196"/>
                  <a:pt x="30735" y="1590"/>
                </a:cubicBezTo>
                <a:cubicBezTo>
                  <a:pt x="31706" y="2217"/>
                  <a:pt x="31885" y="3263"/>
                  <a:pt x="32497" y="4159"/>
                </a:cubicBezTo>
                <a:cubicBezTo>
                  <a:pt x="33114" y="5076"/>
                  <a:pt x="34405" y="5529"/>
                  <a:pt x="35647" y="5529"/>
                </a:cubicBezTo>
                <a:cubicBezTo>
                  <a:pt x="36449" y="5529"/>
                  <a:pt x="37231" y="5340"/>
                  <a:pt x="37799" y="4966"/>
                </a:cubicBezTo>
                <a:cubicBezTo>
                  <a:pt x="38427" y="4577"/>
                  <a:pt x="38875" y="3935"/>
                  <a:pt x="39263" y="3323"/>
                </a:cubicBezTo>
                <a:cubicBezTo>
                  <a:pt x="39711" y="2636"/>
                  <a:pt x="40144" y="1620"/>
                  <a:pt x="40921" y="1247"/>
                </a:cubicBezTo>
                <a:cubicBezTo>
                  <a:pt x="41121" y="1156"/>
                  <a:pt x="41312" y="1115"/>
                  <a:pt x="41494" y="1115"/>
                </a:cubicBezTo>
                <a:cubicBezTo>
                  <a:pt x="42657" y="1115"/>
                  <a:pt x="43463" y="2772"/>
                  <a:pt x="44057" y="3547"/>
                </a:cubicBezTo>
                <a:cubicBezTo>
                  <a:pt x="44730" y="4428"/>
                  <a:pt x="45641" y="5040"/>
                  <a:pt x="46791" y="5115"/>
                </a:cubicBezTo>
                <a:cubicBezTo>
                  <a:pt x="46861" y="5119"/>
                  <a:pt x="46930" y="5121"/>
                  <a:pt x="46999" y="5121"/>
                </a:cubicBezTo>
                <a:cubicBezTo>
                  <a:pt x="48114" y="5121"/>
                  <a:pt x="49036" y="4560"/>
                  <a:pt x="49853" y="3801"/>
                </a:cubicBezTo>
                <a:cubicBezTo>
                  <a:pt x="50375" y="3323"/>
                  <a:pt x="50823" y="2755"/>
                  <a:pt x="51436" y="2382"/>
                </a:cubicBezTo>
                <a:cubicBezTo>
                  <a:pt x="51772" y="2175"/>
                  <a:pt x="52212" y="2029"/>
                  <a:pt x="52616" y="2029"/>
                </a:cubicBezTo>
                <a:cubicBezTo>
                  <a:pt x="53145" y="2029"/>
                  <a:pt x="53613" y="2278"/>
                  <a:pt x="53706" y="2964"/>
                </a:cubicBezTo>
                <a:cubicBezTo>
                  <a:pt x="53736" y="3236"/>
                  <a:pt x="53912" y="3351"/>
                  <a:pt x="54107" y="3351"/>
                </a:cubicBezTo>
                <a:cubicBezTo>
                  <a:pt x="54394" y="3351"/>
                  <a:pt x="54721" y="3099"/>
                  <a:pt x="54677" y="2725"/>
                </a:cubicBezTo>
                <a:cubicBezTo>
                  <a:pt x="54557" y="1844"/>
                  <a:pt x="53855" y="1232"/>
                  <a:pt x="53004" y="1067"/>
                </a:cubicBezTo>
                <a:cubicBezTo>
                  <a:pt x="52854" y="1037"/>
                  <a:pt x="52706" y="1023"/>
                  <a:pt x="52560" y="1023"/>
                </a:cubicBezTo>
                <a:cubicBezTo>
                  <a:pt x="51613" y="1023"/>
                  <a:pt x="50749" y="1609"/>
                  <a:pt x="50077" y="2217"/>
                </a:cubicBezTo>
                <a:cubicBezTo>
                  <a:pt x="49135" y="3056"/>
                  <a:pt x="48271" y="4140"/>
                  <a:pt x="46993" y="4140"/>
                </a:cubicBezTo>
                <a:cubicBezTo>
                  <a:pt x="46792" y="4140"/>
                  <a:pt x="46581" y="4113"/>
                  <a:pt x="46358" y="4054"/>
                </a:cubicBezTo>
                <a:cubicBezTo>
                  <a:pt x="44849" y="3636"/>
                  <a:pt x="44401" y="1919"/>
                  <a:pt x="43326" y="978"/>
                </a:cubicBezTo>
                <a:cubicBezTo>
                  <a:pt x="42739" y="441"/>
                  <a:pt x="42120" y="197"/>
                  <a:pt x="41519" y="197"/>
                </a:cubicBezTo>
                <a:cubicBezTo>
                  <a:pt x="40666" y="197"/>
                  <a:pt x="39849" y="689"/>
                  <a:pt x="39218" y="1530"/>
                </a:cubicBezTo>
                <a:cubicBezTo>
                  <a:pt x="38681" y="2262"/>
                  <a:pt x="38322" y="3143"/>
                  <a:pt x="37680" y="3786"/>
                </a:cubicBezTo>
                <a:cubicBezTo>
                  <a:pt x="37205" y="4260"/>
                  <a:pt x="36355" y="4518"/>
                  <a:pt x="35514" y="4518"/>
                </a:cubicBezTo>
                <a:cubicBezTo>
                  <a:pt x="34660" y="4518"/>
                  <a:pt x="33815" y="4253"/>
                  <a:pt x="33378" y="3681"/>
                </a:cubicBezTo>
                <a:cubicBezTo>
                  <a:pt x="32751" y="2845"/>
                  <a:pt x="32572" y="1829"/>
                  <a:pt x="31735" y="1097"/>
                </a:cubicBezTo>
                <a:cubicBezTo>
                  <a:pt x="31004" y="470"/>
                  <a:pt x="30078" y="111"/>
                  <a:pt x="29122" y="22"/>
                </a:cubicBezTo>
                <a:cubicBezTo>
                  <a:pt x="28975" y="8"/>
                  <a:pt x="28832" y="1"/>
                  <a:pt x="2869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CUSTOM_18">
    <p:spTree>
      <p:nvGrpSpPr>
        <p:cNvPr id="810" name="Shape 810"/>
        <p:cNvGrpSpPr/>
        <p:nvPr/>
      </p:nvGrpSpPr>
      <p:grpSpPr>
        <a:xfrm>
          <a:off x="0" y="0"/>
          <a:ext cx="0" cy="0"/>
          <a:chOff x="0" y="0"/>
          <a:chExt cx="0" cy="0"/>
        </a:xfrm>
      </p:grpSpPr>
      <p:sp>
        <p:nvSpPr>
          <p:cNvPr id="811" name="Google Shape;811;p42"/>
          <p:cNvSpPr txBox="1"/>
          <p:nvPr>
            <p:ph type="title"/>
          </p:nvPr>
        </p:nvSpPr>
        <p:spPr>
          <a:xfrm>
            <a:off x="623400" y="445025"/>
            <a:ext cx="780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3200"/>
              <a:buNone/>
              <a:defRPr sz="3200"/>
            </a:lvl1pPr>
            <a:lvl2pPr lvl="1" rtl="0">
              <a:spcBef>
                <a:spcPts val="0"/>
              </a:spcBef>
              <a:spcAft>
                <a:spcPts val="0"/>
              </a:spcAft>
              <a:buSzPts val="3200"/>
              <a:buNone/>
              <a:defRPr sz="3200"/>
            </a:lvl2pPr>
            <a:lvl3pPr lvl="2" rtl="0">
              <a:spcBef>
                <a:spcPts val="0"/>
              </a:spcBef>
              <a:spcAft>
                <a:spcPts val="0"/>
              </a:spcAft>
              <a:buSzPts val="3200"/>
              <a:buNone/>
              <a:defRPr sz="3200"/>
            </a:lvl3pPr>
            <a:lvl4pPr lvl="3" rtl="0">
              <a:spcBef>
                <a:spcPts val="0"/>
              </a:spcBef>
              <a:spcAft>
                <a:spcPts val="0"/>
              </a:spcAft>
              <a:buSzPts val="3200"/>
              <a:buNone/>
              <a:defRPr sz="3200"/>
            </a:lvl4pPr>
            <a:lvl5pPr lvl="4" rtl="0">
              <a:spcBef>
                <a:spcPts val="0"/>
              </a:spcBef>
              <a:spcAft>
                <a:spcPts val="0"/>
              </a:spcAft>
              <a:buSzPts val="3200"/>
              <a:buNone/>
              <a:defRPr sz="3200"/>
            </a:lvl5pPr>
            <a:lvl6pPr lvl="5" rtl="0">
              <a:spcBef>
                <a:spcPts val="0"/>
              </a:spcBef>
              <a:spcAft>
                <a:spcPts val="0"/>
              </a:spcAft>
              <a:buSzPts val="3200"/>
              <a:buNone/>
              <a:defRPr sz="3200"/>
            </a:lvl6pPr>
            <a:lvl7pPr lvl="6" rtl="0">
              <a:spcBef>
                <a:spcPts val="0"/>
              </a:spcBef>
              <a:spcAft>
                <a:spcPts val="0"/>
              </a:spcAft>
              <a:buSzPts val="3200"/>
              <a:buNone/>
              <a:defRPr sz="3200"/>
            </a:lvl7pPr>
            <a:lvl8pPr lvl="7" rtl="0">
              <a:spcBef>
                <a:spcPts val="0"/>
              </a:spcBef>
              <a:spcAft>
                <a:spcPts val="0"/>
              </a:spcAft>
              <a:buSzPts val="3200"/>
              <a:buNone/>
              <a:defRPr sz="3200"/>
            </a:lvl8pPr>
            <a:lvl9pPr lvl="8" rtl="0">
              <a:spcBef>
                <a:spcPts val="0"/>
              </a:spcBef>
              <a:spcAft>
                <a:spcPts val="0"/>
              </a:spcAft>
              <a:buSzPts val="3200"/>
              <a:buNone/>
              <a:defRPr sz="3200"/>
            </a:lvl9pPr>
          </a:lstStyle>
          <a:p/>
        </p:txBody>
      </p:sp>
      <p:sp>
        <p:nvSpPr>
          <p:cNvPr id="812" name="Google Shape;812;p42"/>
          <p:cNvSpPr/>
          <p:nvPr/>
        </p:nvSpPr>
        <p:spPr>
          <a:xfrm flipH="1" rot="-5400000">
            <a:off x="7010180" y="2909374"/>
            <a:ext cx="652395" cy="4018096"/>
          </a:xfrm>
          <a:custGeom>
            <a:rect b="b" l="l" r="r" t="t"/>
            <a:pathLst>
              <a:path extrusionOk="0" h="104829" w="18600">
                <a:moveTo>
                  <a:pt x="16360" y="1"/>
                </a:moveTo>
                <a:cubicBezTo>
                  <a:pt x="9962" y="1"/>
                  <a:pt x="4427" y="11283"/>
                  <a:pt x="3561" y="15670"/>
                </a:cubicBezTo>
                <a:cubicBezTo>
                  <a:pt x="1512" y="25875"/>
                  <a:pt x="9370" y="33772"/>
                  <a:pt x="10762" y="43341"/>
                </a:cubicBezTo>
                <a:cubicBezTo>
                  <a:pt x="11936" y="51337"/>
                  <a:pt x="10921" y="59692"/>
                  <a:pt x="7719" y="67132"/>
                </a:cubicBezTo>
                <a:cubicBezTo>
                  <a:pt x="5172" y="73120"/>
                  <a:pt x="1214" y="78750"/>
                  <a:pt x="657" y="85254"/>
                </a:cubicBezTo>
                <a:cubicBezTo>
                  <a:pt x="0" y="93609"/>
                  <a:pt x="9111" y="104590"/>
                  <a:pt x="18560" y="104829"/>
                </a:cubicBezTo>
                <a:lnTo>
                  <a:pt x="18560" y="104829"/>
                </a:lnTo>
                <a:cubicBezTo>
                  <a:pt x="18600" y="104809"/>
                  <a:pt x="18341" y="372"/>
                  <a:pt x="18341" y="372"/>
                </a:cubicBezTo>
                <a:cubicBezTo>
                  <a:pt x="17675" y="118"/>
                  <a:pt x="17013" y="1"/>
                  <a:pt x="1636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 name="Google Shape;813;p42"/>
          <p:cNvSpPr/>
          <p:nvPr/>
        </p:nvSpPr>
        <p:spPr>
          <a:xfrm rot="830215">
            <a:off x="8744021" y="4533759"/>
            <a:ext cx="226320" cy="199555"/>
          </a:xfrm>
          <a:custGeom>
            <a:rect b="b" l="l" r="r" t="t"/>
            <a:pathLst>
              <a:path extrusionOk="0" h="10699" w="12136">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 name="Google Shape;814;p42"/>
          <p:cNvSpPr/>
          <p:nvPr/>
        </p:nvSpPr>
        <p:spPr>
          <a:xfrm rot="830636">
            <a:off x="8643063" y="4318345"/>
            <a:ext cx="151270" cy="133385"/>
          </a:xfrm>
          <a:custGeom>
            <a:rect b="b" l="l" r="r" t="t"/>
            <a:pathLst>
              <a:path extrusionOk="0" h="10699" w="12136">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 name="Google Shape;815;p42"/>
          <p:cNvSpPr/>
          <p:nvPr/>
        </p:nvSpPr>
        <p:spPr>
          <a:xfrm>
            <a:off x="-616847" y="-138817"/>
            <a:ext cx="1493265" cy="635811"/>
          </a:xfrm>
          <a:custGeom>
            <a:rect b="b" l="l" r="r" t="t"/>
            <a:pathLst>
              <a:path extrusionOk="0" h="7242" w="17010">
                <a:moveTo>
                  <a:pt x="1" y="1"/>
                </a:moveTo>
                <a:cubicBezTo>
                  <a:pt x="677" y="4099"/>
                  <a:pt x="4238" y="7242"/>
                  <a:pt x="8515" y="7242"/>
                </a:cubicBezTo>
                <a:cubicBezTo>
                  <a:pt x="12792" y="7242"/>
                  <a:pt x="16333" y="4099"/>
                  <a:pt x="1700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 name="Google Shape;816;p42"/>
          <p:cNvSpPr/>
          <p:nvPr/>
        </p:nvSpPr>
        <p:spPr>
          <a:xfrm rot="1799986">
            <a:off x="613901" y="99565"/>
            <a:ext cx="290140" cy="292509"/>
          </a:xfrm>
          <a:custGeom>
            <a:rect b="b" l="l" r="r" t="t"/>
            <a:pathLst>
              <a:path extrusionOk="0" h="2508" w="2488">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 name="Google Shape;817;p42"/>
          <p:cNvSpPr/>
          <p:nvPr/>
        </p:nvSpPr>
        <p:spPr>
          <a:xfrm rot="-4500040">
            <a:off x="283347" y="4606430"/>
            <a:ext cx="284841" cy="332890"/>
          </a:xfrm>
          <a:custGeom>
            <a:rect b="b" l="l" r="r" t="t"/>
            <a:pathLst>
              <a:path extrusionOk="0" h="13316" w="11394">
                <a:moveTo>
                  <a:pt x="2454" y="5770"/>
                </a:moveTo>
                <a:cubicBezTo>
                  <a:pt x="2420" y="5803"/>
                  <a:pt x="2420" y="5803"/>
                  <a:pt x="2454" y="5837"/>
                </a:cubicBezTo>
                <a:lnTo>
                  <a:pt x="2454" y="5770"/>
                </a:lnTo>
                <a:close/>
                <a:moveTo>
                  <a:pt x="4739" y="3081"/>
                </a:moveTo>
                <a:cubicBezTo>
                  <a:pt x="5210" y="3081"/>
                  <a:pt x="5647" y="3148"/>
                  <a:pt x="6117" y="3283"/>
                </a:cubicBezTo>
                <a:cubicBezTo>
                  <a:pt x="6487" y="3350"/>
                  <a:pt x="6823" y="3518"/>
                  <a:pt x="7159" y="3686"/>
                </a:cubicBezTo>
                <a:cubicBezTo>
                  <a:pt x="7394" y="3821"/>
                  <a:pt x="7596" y="3955"/>
                  <a:pt x="7764" y="4123"/>
                </a:cubicBezTo>
                <a:cubicBezTo>
                  <a:pt x="7898" y="4257"/>
                  <a:pt x="7965" y="4358"/>
                  <a:pt x="8066" y="4493"/>
                </a:cubicBezTo>
                <a:cubicBezTo>
                  <a:pt x="8100" y="4627"/>
                  <a:pt x="8167" y="4728"/>
                  <a:pt x="8234" y="4829"/>
                </a:cubicBezTo>
                <a:cubicBezTo>
                  <a:pt x="8167" y="4930"/>
                  <a:pt x="8234" y="5064"/>
                  <a:pt x="8234" y="5165"/>
                </a:cubicBezTo>
                <a:cubicBezTo>
                  <a:pt x="8234" y="5333"/>
                  <a:pt x="8167" y="5467"/>
                  <a:pt x="8167" y="5635"/>
                </a:cubicBezTo>
                <a:cubicBezTo>
                  <a:pt x="8133" y="5702"/>
                  <a:pt x="8133" y="5803"/>
                  <a:pt x="8100" y="5837"/>
                </a:cubicBezTo>
                <a:cubicBezTo>
                  <a:pt x="8066" y="5871"/>
                  <a:pt x="8066" y="5938"/>
                  <a:pt x="7999" y="5971"/>
                </a:cubicBezTo>
                <a:lnTo>
                  <a:pt x="7932" y="6039"/>
                </a:lnTo>
                <a:cubicBezTo>
                  <a:pt x="7898" y="6106"/>
                  <a:pt x="7831" y="6106"/>
                  <a:pt x="7797" y="6106"/>
                </a:cubicBezTo>
                <a:cubicBezTo>
                  <a:pt x="7730" y="6106"/>
                  <a:pt x="7663" y="6139"/>
                  <a:pt x="7596" y="6139"/>
                </a:cubicBezTo>
                <a:cubicBezTo>
                  <a:pt x="7461" y="6139"/>
                  <a:pt x="7293" y="6106"/>
                  <a:pt x="7159" y="6039"/>
                </a:cubicBezTo>
                <a:cubicBezTo>
                  <a:pt x="6890" y="5971"/>
                  <a:pt x="6621" y="5837"/>
                  <a:pt x="6386" y="5702"/>
                </a:cubicBezTo>
                <a:cubicBezTo>
                  <a:pt x="5949" y="5467"/>
                  <a:pt x="5546" y="5165"/>
                  <a:pt x="5210" y="4829"/>
                </a:cubicBezTo>
                <a:cubicBezTo>
                  <a:pt x="5042" y="4661"/>
                  <a:pt x="4806" y="4459"/>
                  <a:pt x="4706" y="4190"/>
                </a:cubicBezTo>
                <a:cubicBezTo>
                  <a:pt x="4605" y="4089"/>
                  <a:pt x="4571" y="3921"/>
                  <a:pt x="4470" y="3787"/>
                </a:cubicBezTo>
                <a:cubicBezTo>
                  <a:pt x="4403" y="3619"/>
                  <a:pt x="4370" y="3451"/>
                  <a:pt x="4302" y="3283"/>
                </a:cubicBezTo>
                <a:cubicBezTo>
                  <a:pt x="4302" y="3249"/>
                  <a:pt x="4269" y="3148"/>
                  <a:pt x="4269" y="3115"/>
                </a:cubicBezTo>
                <a:cubicBezTo>
                  <a:pt x="4437" y="3115"/>
                  <a:pt x="4571" y="3081"/>
                  <a:pt x="4739" y="3081"/>
                </a:cubicBezTo>
                <a:close/>
                <a:moveTo>
                  <a:pt x="3529" y="6778"/>
                </a:moveTo>
                <a:cubicBezTo>
                  <a:pt x="3765" y="6778"/>
                  <a:pt x="3966" y="6811"/>
                  <a:pt x="4235" y="6845"/>
                </a:cubicBezTo>
                <a:cubicBezTo>
                  <a:pt x="4504" y="6946"/>
                  <a:pt x="4806" y="7047"/>
                  <a:pt x="5075" y="7215"/>
                </a:cubicBezTo>
                <a:cubicBezTo>
                  <a:pt x="5075" y="7215"/>
                  <a:pt x="5075" y="7215"/>
                  <a:pt x="5075" y="7215"/>
                </a:cubicBezTo>
                <a:lnTo>
                  <a:pt x="5075" y="7215"/>
                </a:lnTo>
                <a:cubicBezTo>
                  <a:pt x="5075" y="7215"/>
                  <a:pt x="5086" y="7215"/>
                  <a:pt x="5096" y="7228"/>
                </a:cubicBezTo>
                <a:lnTo>
                  <a:pt x="5096" y="7228"/>
                </a:lnTo>
                <a:cubicBezTo>
                  <a:pt x="5089" y="7223"/>
                  <a:pt x="5082" y="7219"/>
                  <a:pt x="5075" y="7215"/>
                </a:cubicBezTo>
                <a:lnTo>
                  <a:pt x="5075" y="7215"/>
                </a:lnTo>
                <a:cubicBezTo>
                  <a:pt x="5075" y="7282"/>
                  <a:pt x="5109" y="7282"/>
                  <a:pt x="5109" y="7282"/>
                </a:cubicBezTo>
                <a:cubicBezTo>
                  <a:pt x="5109" y="7254"/>
                  <a:pt x="5103" y="7237"/>
                  <a:pt x="5096" y="7228"/>
                </a:cubicBezTo>
                <a:lnTo>
                  <a:pt x="5096" y="7228"/>
                </a:lnTo>
                <a:cubicBezTo>
                  <a:pt x="5358" y="7391"/>
                  <a:pt x="5619" y="7558"/>
                  <a:pt x="5848" y="7820"/>
                </a:cubicBezTo>
                <a:cubicBezTo>
                  <a:pt x="5949" y="7887"/>
                  <a:pt x="6016" y="7988"/>
                  <a:pt x="6117" y="8122"/>
                </a:cubicBezTo>
                <a:cubicBezTo>
                  <a:pt x="6151" y="8156"/>
                  <a:pt x="6151" y="8189"/>
                  <a:pt x="6184" y="8290"/>
                </a:cubicBezTo>
                <a:cubicBezTo>
                  <a:pt x="6117" y="8290"/>
                  <a:pt x="6117" y="8324"/>
                  <a:pt x="6117" y="8324"/>
                </a:cubicBezTo>
                <a:lnTo>
                  <a:pt x="6117" y="8357"/>
                </a:lnTo>
                <a:lnTo>
                  <a:pt x="6083" y="8391"/>
                </a:lnTo>
                <a:cubicBezTo>
                  <a:pt x="6050" y="8391"/>
                  <a:pt x="5983" y="8458"/>
                  <a:pt x="5949" y="8458"/>
                </a:cubicBezTo>
                <a:cubicBezTo>
                  <a:pt x="5815" y="8492"/>
                  <a:pt x="5747" y="8492"/>
                  <a:pt x="5613" y="8492"/>
                </a:cubicBezTo>
                <a:cubicBezTo>
                  <a:pt x="5311" y="8492"/>
                  <a:pt x="5042" y="8458"/>
                  <a:pt x="4773" y="8357"/>
                </a:cubicBezTo>
                <a:cubicBezTo>
                  <a:pt x="4571" y="8290"/>
                  <a:pt x="4370" y="8189"/>
                  <a:pt x="4202" y="8122"/>
                </a:cubicBezTo>
                <a:cubicBezTo>
                  <a:pt x="3933" y="7988"/>
                  <a:pt x="3731" y="7786"/>
                  <a:pt x="3529" y="7618"/>
                </a:cubicBezTo>
                <a:cubicBezTo>
                  <a:pt x="3294" y="7349"/>
                  <a:pt x="3093" y="7114"/>
                  <a:pt x="2925" y="6845"/>
                </a:cubicBezTo>
                <a:cubicBezTo>
                  <a:pt x="3093" y="6811"/>
                  <a:pt x="3294" y="6778"/>
                  <a:pt x="3529" y="6778"/>
                </a:cubicBezTo>
                <a:close/>
                <a:moveTo>
                  <a:pt x="6224" y="0"/>
                </a:moveTo>
                <a:cubicBezTo>
                  <a:pt x="5838" y="0"/>
                  <a:pt x="5453" y="52"/>
                  <a:pt x="5075" y="158"/>
                </a:cubicBezTo>
                <a:cubicBezTo>
                  <a:pt x="4739" y="292"/>
                  <a:pt x="4403" y="460"/>
                  <a:pt x="4134" y="729"/>
                </a:cubicBezTo>
                <a:lnTo>
                  <a:pt x="3933" y="930"/>
                </a:lnTo>
                <a:cubicBezTo>
                  <a:pt x="3865" y="998"/>
                  <a:pt x="3798" y="1099"/>
                  <a:pt x="3765" y="1233"/>
                </a:cubicBezTo>
                <a:cubicBezTo>
                  <a:pt x="3697" y="1401"/>
                  <a:pt x="3597" y="1603"/>
                  <a:pt x="3563" y="1771"/>
                </a:cubicBezTo>
                <a:cubicBezTo>
                  <a:pt x="3529" y="1972"/>
                  <a:pt x="3462" y="2208"/>
                  <a:pt x="3462" y="2443"/>
                </a:cubicBezTo>
                <a:lnTo>
                  <a:pt x="3462" y="2476"/>
                </a:lnTo>
                <a:cubicBezTo>
                  <a:pt x="3395" y="2510"/>
                  <a:pt x="3261" y="2510"/>
                  <a:pt x="3193" y="2577"/>
                </a:cubicBezTo>
                <a:cubicBezTo>
                  <a:pt x="2958" y="2644"/>
                  <a:pt x="2723" y="2779"/>
                  <a:pt x="2555" y="2947"/>
                </a:cubicBezTo>
                <a:cubicBezTo>
                  <a:pt x="2286" y="3148"/>
                  <a:pt x="2118" y="3417"/>
                  <a:pt x="1950" y="3686"/>
                </a:cubicBezTo>
                <a:cubicBezTo>
                  <a:pt x="1782" y="3989"/>
                  <a:pt x="1715" y="4325"/>
                  <a:pt x="1681" y="4627"/>
                </a:cubicBezTo>
                <a:cubicBezTo>
                  <a:pt x="1614" y="4963"/>
                  <a:pt x="1681" y="5299"/>
                  <a:pt x="1715" y="5635"/>
                </a:cubicBezTo>
                <a:cubicBezTo>
                  <a:pt x="1748" y="5938"/>
                  <a:pt x="1849" y="6207"/>
                  <a:pt x="1950" y="6475"/>
                </a:cubicBezTo>
                <a:cubicBezTo>
                  <a:pt x="1715" y="6610"/>
                  <a:pt x="1513" y="6778"/>
                  <a:pt x="1278" y="6980"/>
                </a:cubicBezTo>
                <a:cubicBezTo>
                  <a:pt x="875" y="7383"/>
                  <a:pt x="538" y="7887"/>
                  <a:pt x="337" y="8492"/>
                </a:cubicBezTo>
                <a:cubicBezTo>
                  <a:pt x="34" y="9298"/>
                  <a:pt x="1" y="10138"/>
                  <a:pt x="202" y="10911"/>
                </a:cubicBezTo>
                <a:cubicBezTo>
                  <a:pt x="236" y="11147"/>
                  <a:pt x="337" y="11348"/>
                  <a:pt x="404" y="11550"/>
                </a:cubicBezTo>
                <a:cubicBezTo>
                  <a:pt x="505" y="11752"/>
                  <a:pt x="606" y="11987"/>
                  <a:pt x="740" y="12188"/>
                </a:cubicBezTo>
                <a:cubicBezTo>
                  <a:pt x="1009" y="12592"/>
                  <a:pt x="1379" y="12961"/>
                  <a:pt x="1748" y="13230"/>
                </a:cubicBezTo>
                <a:cubicBezTo>
                  <a:pt x="1807" y="13289"/>
                  <a:pt x="1879" y="13316"/>
                  <a:pt x="1953" y="13316"/>
                </a:cubicBezTo>
                <a:cubicBezTo>
                  <a:pt x="2047" y="13316"/>
                  <a:pt x="2143" y="13272"/>
                  <a:pt x="2219" y="13197"/>
                </a:cubicBezTo>
                <a:cubicBezTo>
                  <a:pt x="2353" y="13062"/>
                  <a:pt x="2286" y="12861"/>
                  <a:pt x="2185" y="12726"/>
                </a:cubicBezTo>
                <a:cubicBezTo>
                  <a:pt x="2051" y="12659"/>
                  <a:pt x="1916" y="12524"/>
                  <a:pt x="1782" y="12390"/>
                </a:cubicBezTo>
                <a:cubicBezTo>
                  <a:pt x="1580" y="12188"/>
                  <a:pt x="1379" y="11953"/>
                  <a:pt x="1244" y="11684"/>
                </a:cubicBezTo>
                <a:cubicBezTo>
                  <a:pt x="1076" y="11449"/>
                  <a:pt x="1009" y="11147"/>
                  <a:pt x="908" y="10844"/>
                </a:cubicBezTo>
                <a:cubicBezTo>
                  <a:pt x="841" y="10542"/>
                  <a:pt x="774" y="10273"/>
                  <a:pt x="774" y="9970"/>
                </a:cubicBezTo>
                <a:cubicBezTo>
                  <a:pt x="774" y="9634"/>
                  <a:pt x="841" y="9298"/>
                  <a:pt x="908" y="8996"/>
                </a:cubicBezTo>
                <a:cubicBezTo>
                  <a:pt x="1009" y="8693"/>
                  <a:pt x="1110" y="8458"/>
                  <a:pt x="1244" y="8156"/>
                </a:cubicBezTo>
                <a:cubicBezTo>
                  <a:pt x="1379" y="7920"/>
                  <a:pt x="1547" y="7685"/>
                  <a:pt x="1748" y="7517"/>
                </a:cubicBezTo>
                <a:cubicBezTo>
                  <a:pt x="1916" y="7349"/>
                  <a:pt x="2084" y="7248"/>
                  <a:pt x="2286" y="7114"/>
                </a:cubicBezTo>
                <a:cubicBezTo>
                  <a:pt x="2387" y="7282"/>
                  <a:pt x="2521" y="7450"/>
                  <a:pt x="2588" y="7551"/>
                </a:cubicBezTo>
                <a:cubicBezTo>
                  <a:pt x="3025" y="8122"/>
                  <a:pt x="3529" y="8593"/>
                  <a:pt x="4134" y="8861"/>
                </a:cubicBezTo>
                <a:cubicBezTo>
                  <a:pt x="4470" y="9029"/>
                  <a:pt x="4874" y="9130"/>
                  <a:pt x="5243" y="9164"/>
                </a:cubicBezTo>
                <a:cubicBezTo>
                  <a:pt x="5355" y="9175"/>
                  <a:pt x="5467" y="9183"/>
                  <a:pt x="5579" y="9183"/>
                </a:cubicBezTo>
                <a:cubicBezTo>
                  <a:pt x="5803" y="9183"/>
                  <a:pt x="6027" y="9153"/>
                  <a:pt x="6251" y="9063"/>
                </a:cubicBezTo>
                <a:cubicBezTo>
                  <a:pt x="6386" y="9029"/>
                  <a:pt x="6487" y="8962"/>
                  <a:pt x="6588" y="8861"/>
                </a:cubicBezTo>
                <a:cubicBezTo>
                  <a:pt x="6655" y="8794"/>
                  <a:pt x="6722" y="8660"/>
                  <a:pt x="6756" y="8525"/>
                </a:cubicBezTo>
                <a:cubicBezTo>
                  <a:pt x="6789" y="8391"/>
                  <a:pt x="6756" y="8324"/>
                  <a:pt x="6756" y="8189"/>
                </a:cubicBezTo>
                <a:cubicBezTo>
                  <a:pt x="6722" y="8021"/>
                  <a:pt x="6621" y="7887"/>
                  <a:pt x="6554" y="7719"/>
                </a:cubicBezTo>
                <a:cubicBezTo>
                  <a:pt x="6453" y="7618"/>
                  <a:pt x="6319" y="7484"/>
                  <a:pt x="6218" y="7349"/>
                </a:cubicBezTo>
                <a:cubicBezTo>
                  <a:pt x="6083" y="7215"/>
                  <a:pt x="5915" y="7047"/>
                  <a:pt x="5747" y="6980"/>
                </a:cubicBezTo>
                <a:cubicBezTo>
                  <a:pt x="5411" y="6711"/>
                  <a:pt x="5075" y="6543"/>
                  <a:pt x="4706" y="6375"/>
                </a:cubicBezTo>
                <a:cubicBezTo>
                  <a:pt x="4288" y="6235"/>
                  <a:pt x="3838" y="6160"/>
                  <a:pt x="3390" y="6160"/>
                </a:cubicBezTo>
                <a:cubicBezTo>
                  <a:pt x="3189" y="6160"/>
                  <a:pt x="2988" y="6175"/>
                  <a:pt x="2790" y="6207"/>
                </a:cubicBezTo>
                <a:cubicBezTo>
                  <a:pt x="2723" y="6207"/>
                  <a:pt x="2622" y="6274"/>
                  <a:pt x="2588" y="6274"/>
                </a:cubicBezTo>
                <a:cubicBezTo>
                  <a:pt x="2555" y="6139"/>
                  <a:pt x="2454" y="5971"/>
                  <a:pt x="2420" y="5837"/>
                </a:cubicBezTo>
                <a:cubicBezTo>
                  <a:pt x="2353" y="5602"/>
                  <a:pt x="2286" y="5299"/>
                  <a:pt x="2286" y="4997"/>
                </a:cubicBezTo>
                <a:cubicBezTo>
                  <a:pt x="2286" y="4795"/>
                  <a:pt x="2353" y="4627"/>
                  <a:pt x="2387" y="4425"/>
                </a:cubicBezTo>
                <a:cubicBezTo>
                  <a:pt x="2420" y="4257"/>
                  <a:pt x="2521" y="4089"/>
                  <a:pt x="2588" y="3955"/>
                </a:cubicBezTo>
                <a:cubicBezTo>
                  <a:pt x="2689" y="3821"/>
                  <a:pt x="2756" y="3686"/>
                  <a:pt x="2857" y="3619"/>
                </a:cubicBezTo>
                <a:cubicBezTo>
                  <a:pt x="2925" y="3518"/>
                  <a:pt x="3025" y="3451"/>
                  <a:pt x="3126" y="3417"/>
                </a:cubicBezTo>
                <a:cubicBezTo>
                  <a:pt x="3261" y="3316"/>
                  <a:pt x="3429" y="3283"/>
                  <a:pt x="3563" y="3249"/>
                </a:cubicBezTo>
                <a:cubicBezTo>
                  <a:pt x="3597" y="3518"/>
                  <a:pt x="3731" y="3787"/>
                  <a:pt x="3798" y="4089"/>
                </a:cubicBezTo>
                <a:cubicBezTo>
                  <a:pt x="3899" y="4325"/>
                  <a:pt x="4033" y="4594"/>
                  <a:pt x="4202" y="4795"/>
                </a:cubicBezTo>
                <a:cubicBezTo>
                  <a:pt x="4370" y="4997"/>
                  <a:pt x="4538" y="5198"/>
                  <a:pt x="4706" y="5366"/>
                </a:cubicBezTo>
                <a:cubicBezTo>
                  <a:pt x="4907" y="5602"/>
                  <a:pt x="5109" y="5770"/>
                  <a:pt x="5311" y="5938"/>
                </a:cubicBezTo>
                <a:cubicBezTo>
                  <a:pt x="5579" y="6106"/>
                  <a:pt x="5815" y="6274"/>
                  <a:pt x="6117" y="6442"/>
                </a:cubicBezTo>
                <a:cubicBezTo>
                  <a:pt x="6386" y="6543"/>
                  <a:pt x="6621" y="6677"/>
                  <a:pt x="6890" y="6778"/>
                </a:cubicBezTo>
                <a:cubicBezTo>
                  <a:pt x="7111" y="6822"/>
                  <a:pt x="7339" y="6860"/>
                  <a:pt x="7559" y="6860"/>
                </a:cubicBezTo>
                <a:cubicBezTo>
                  <a:pt x="7840" y="6860"/>
                  <a:pt x="8109" y="6798"/>
                  <a:pt x="8335" y="6610"/>
                </a:cubicBezTo>
                <a:cubicBezTo>
                  <a:pt x="8570" y="6442"/>
                  <a:pt x="8671" y="6173"/>
                  <a:pt x="8772" y="5971"/>
                </a:cubicBezTo>
                <a:cubicBezTo>
                  <a:pt x="8839" y="5669"/>
                  <a:pt x="8906" y="5333"/>
                  <a:pt x="8839" y="5030"/>
                </a:cubicBezTo>
                <a:cubicBezTo>
                  <a:pt x="8806" y="4795"/>
                  <a:pt x="8705" y="4526"/>
                  <a:pt x="8604" y="4291"/>
                </a:cubicBezTo>
                <a:cubicBezTo>
                  <a:pt x="8469" y="4022"/>
                  <a:pt x="8268" y="3821"/>
                  <a:pt x="8100" y="3619"/>
                </a:cubicBezTo>
                <a:cubicBezTo>
                  <a:pt x="7865" y="3417"/>
                  <a:pt x="7629" y="3283"/>
                  <a:pt x="7428" y="3115"/>
                </a:cubicBezTo>
                <a:cubicBezTo>
                  <a:pt x="7159" y="2980"/>
                  <a:pt x="6924" y="2846"/>
                  <a:pt x="6655" y="2779"/>
                </a:cubicBezTo>
                <a:cubicBezTo>
                  <a:pt x="6083" y="2577"/>
                  <a:pt x="5479" y="2476"/>
                  <a:pt x="4907" y="2443"/>
                </a:cubicBezTo>
                <a:cubicBezTo>
                  <a:pt x="4638" y="2443"/>
                  <a:pt x="4437" y="2443"/>
                  <a:pt x="4168" y="2476"/>
                </a:cubicBezTo>
                <a:cubicBezTo>
                  <a:pt x="4168" y="2308"/>
                  <a:pt x="4235" y="2140"/>
                  <a:pt x="4269" y="1972"/>
                </a:cubicBezTo>
                <a:cubicBezTo>
                  <a:pt x="4302" y="1838"/>
                  <a:pt x="4336" y="1737"/>
                  <a:pt x="4437" y="1603"/>
                </a:cubicBezTo>
                <a:cubicBezTo>
                  <a:pt x="4504" y="1502"/>
                  <a:pt x="4571" y="1401"/>
                  <a:pt x="4638" y="1300"/>
                </a:cubicBezTo>
                <a:cubicBezTo>
                  <a:pt x="4739" y="1233"/>
                  <a:pt x="4840" y="1132"/>
                  <a:pt x="4974" y="1065"/>
                </a:cubicBezTo>
                <a:cubicBezTo>
                  <a:pt x="5142" y="964"/>
                  <a:pt x="5311" y="897"/>
                  <a:pt x="5512" y="830"/>
                </a:cubicBezTo>
                <a:cubicBezTo>
                  <a:pt x="5815" y="762"/>
                  <a:pt x="6117" y="762"/>
                  <a:pt x="6420" y="762"/>
                </a:cubicBezTo>
                <a:cubicBezTo>
                  <a:pt x="6789" y="762"/>
                  <a:pt x="7159" y="830"/>
                  <a:pt x="7495" y="930"/>
                </a:cubicBezTo>
                <a:cubicBezTo>
                  <a:pt x="7932" y="1065"/>
                  <a:pt x="8301" y="1233"/>
                  <a:pt x="8671" y="1435"/>
                </a:cubicBezTo>
                <a:cubicBezTo>
                  <a:pt x="9007" y="1636"/>
                  <a:pt x="9343" y="1838"/>
                  <a:pt x="9612" y="2140"/>
                </a:cubicBezTo>
                <a:cubicBezTo>
                  <a:pt x="9847" y="2409"/>
                  <a:pt x="10083" y="2678"/>
                  <a:pt x="10251" y="2980"/>
                </a:cubicBezTo>
                <a:cubicBezTo>
                  <a:pt x="10385" y="3283"/>
                  <a:pt x="10519" y="3585"/>
                  <a:pt x="10620" y="3854"/>
                </a:cubicBezTo>
                <a:cubicBezTo>
                  <a:pt x="10654" y="4089"/>
                  <a:pt x="10687" y="4325"/>
                  <a:pt x="10755" y="4526"/>
                </a:cubicBezTo>
                <a:cubicBezTo>
                  <a:pt x="10755" y="4694"/>
                  <a:pt x="10956" y="4829"/>
                  <a:pt x="11124" y="4829"/>
                </a:cubicBezTo>
                <a:cubicBezTo>
                  <a:pt x="11292" y="4795"/>
                  <a:pt x="11393" y="4627"/>
                  <a:pt x="11393" y="4459"/>
                </a:cubicBezTo>
                <a:lnTo>
                  <a:pt x="11393" y="4257"/>
                </a:lnTo>
                <a:cubicBezTo>
                  <a:pt x="11259" y="3753"/>
                  <a:pt x="11124" y="3283"/>
                  <a:pt x="10923" y="2846"/>
                </a:cubicBezTo>
                <a:cubicBezTo>
                  <a:pt x="10687" y="2409"/>
                  <a:pt x="10419" y="2006"/>
                  <a:pt x="10083" y="1636"/>
                </a:cubicBezTo>
                <a:cubicBezTo>
                  <a:pt x="9410" y="964"/>
                  <a:pt x="8570" y="460"/>
                  <a:pt x="7629" y="225"/>
                </a:cubicBezTo>
                <a:cubicBezTo>
                  <a:pt x="7167" y="77"/>
                  <a:pt x="6695" y="0"/>
                  <a:pt x="622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18" name="Google Shape;818;p42"/>
          <p:cNvGrpSpPr/>
          <p:nvPr/>
        </p:nvGrpSpPr>
        <p:grpSpPr>
          <a:xfrm>
            <a:off x="8134963" y="4436775"/>
            <a:ext cx="342125" cy="362875"/>
            <a:chOff x="2638525" y="4006350"/>
            <a:chExt cx="342125" cy="362875"/>
          </a:xfrm>
        </p:grpSpPr>
        <p:sp>
          <p:nvSpPr>
            <p:cNvPr id="819" name="Google Shape;819;p42"/>
            <p:cNvSpPr/>
            <p:nvPr/>
          </p:nvSpPr>
          <p:spPr>
            <a:xfrm>
              <a:off x="2751525" y="4006350"/>
              <a:ext cx="107900" cy="153550"/>
            </a:xfrm>
            <a:custGeom>
              <a:rect b="b" l="l" r="r" t="t"/>
              <a:pathLst>
                <a:path extrusionOk="0" h="6142" w="4316">
                  <a:moveTo>
                    <a:pt x="804" y="1"/>
                  </a:moveTo>
                  <a:cubicBezTo>
                    <a:pt x="666" y="1"/>
                    <a:pt x="542" y="60"/>
                    <a:pt x="439" y="193"/>
                  </a:cubicBezTo>
                  <a:cubicBezTo>
                    <a:pt x="0" y="758"/>
                    <a:pt x="188" y="1867"/>
                    <a:pt x="230" y="2516"/>
                  </a:cubicBezTo>
                  <a:cubicBezTo>
                    <a:pt x="314" y="3625"/>
                    <a:pt x="314" y="4796"/>
                    <a:pt x="398" y="5905"/>
                  </a:cubicBezTo>
                  <a:cubicBezTo>
                    <a:pt x="398" y="6063"/>
                    <a:pt x="519" y="6142"/>
                    <a:pt x="634" y="6142"/>
                  </a:cubicBezTo>
                  <a:cubicBezTo>
                    <a:pt x="733" y="6142"/>
                    <a:pt x="827" y="6084"/>
                    <a:pt x="837" y="5968"/>
                  </a:cubicBezTo>
                  <a:cubicBezTo>
                    <a:pt x="942" y="4482"/>
                    <a:pt x="816" y="3039"/>
                    <a:pt x="753" y="1553"/>
                  </a:cubicBezTo>
                  <a:cubicBezTo>
                    <a:pt x="753" y="1410"/>
                    <a:pt x="692" y="688"/>
                    <a:pt x="935" y="688"/>
                  </a:cubicBezTo>
                  <a:cubicBezTo>
                    <a:pt x="976" y="688"/>
                    <a:pt x="1027" y="709"/>
                    <a:pt x="1088" y="758"/>
                  </a:cubicBezTo>
                  <a:cubicBezTo>
                    <a:pt x="1402" y="1030"/>
                    <a:pt x="1716" y="1574"/>
                    <a:pt x="1988" y="1888"/>
                  </a:cubicBezTo>
                  <a:cubicBezTo>
                    <a:pt x="2741" y="2808"/>
                    <a:pt x="2971" y="4085"/>
                    <a:pt x="3892" y="4859"/>
                  </a:cubicBezTo>
                  <a:cubicBezTo>
                    <a:pt x="3940" y="4902"/>
                    <a:pt x="3992" y="4920"/>
                    <a:pt x="4042" y="4920"/>
                  </a:cubicBezTo>
                  <a:cubicBezTo>
                    <a:pt x="4188" y="4920"/>
                    <a:pt x="4315" y="4764"/>
                    <a:pt x="4268" y="4608"/>
                  </a:cubicBezTo>
                  <a:cubicBezTo>
                    <a:pt x="4045" y="3956"/>
                    <a:pt x="1929" y="1"/>
                    <a:pt x="80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 name="Google Shape;820;p42"/>
            <p:cNvSpPr/>
            <p:nvPr/>
          </p:nvSpPr>
          <p:spPr>
            <a:xfrm>
              <a:off x="2638525" y="4152650"/>
              <a:ext cx="149700" cy="96650"/>
            </a:xfrm>
            <a:custGeom>
              <a:rect b="b" l="l" r="r" t="t"/>
              <a:pathLst>
                <a:path extrusionOk="0" h="3866" w="5988">
                  <a:moveTo>
                    <a:pt x="4733" y="0"/>
                  </a:moveTo>
                  <a:cubicBezTo>
                    <a:pt x="4699" y="0"/>
                    <a:pt x="4663" y="10"/>
                    <a:pt x="4625" y="32"/>
                  </a:cubicBezTo>
                  <a:cubicBezTo>
                    <a:pt x="3579" y="660"/>
                    <a:pt x="1" y="1183"/>
                    <a:pt x="147" y="2962"/>
                  </a:cubicBezTo>
                  <a:cubicBezTo>
                    <a:pt x="231" y="3757"/>
                    <a:pt x="1695" y="3757"/>
                    <a:pt x="2198" y="3757"/>
                  </a:cubicBezTo>
                  <a:cubicBezTo>
                    <a:pt x="2817" y="3757"/>
                    <a:pt x="3388" y="3714"/>
                    <a:pt x="3966" y="3714"/>
                  </a:cubicBezTo>
                  <a:cubicBezTo>
                    <a:pt x="4462" y="3714"/>
                    <a:pt x="4963" y="3745"/>
                    <a:pt x="5503" y="3861"/>
                  </a:cubicBezTo>
                  <a:cubicBezTo>
                    <a:pt x="5524" y="3864"/>
                    <a:pt x="5543" y="3866"/>
                    <a:pt x="5561" y="3866"/>
                  </a:cubicBezTo>
                  <a:cubicBezTo>
                    <a:pt x="5910" y="3866"/>
                    <a:pt x="5988" y="3331"/>
                    <a:pt x="5650" y="3192"/>
                  </a:cubicBezTo>
                  <a:cubicBezTo>
                    <a:pt x="5110" y="3017"/>
                    <a:pt x="4570" y="2943"/>
                    <a:pt x="4024" y="2943"/>
                  </a:cubicBezTo>
                  <a:cubicBezTo>
                    <a:pt x="3786" y="2943"/>
                    <a:pt x="3547" y="2957"/>
                    <a:pt x="3307" y="2982"/>
                  </a:cubicBezTo>
                  <a:cubicBezTo>
                    <a:pt x="3214" y="2998"/>
                    <a:pt x="2779" y="3031"/>
                    <a:pt x="2303" y="3031"/>
                  </a:cubicBezTo>
                  <a:cubicBezTo>
                    <a:pt x="1493" y="3031"/>
                    <a:pt x="562" y="2936"/>
                    <a:pt x="984" y="2501"/>
                  </a:cubicBezTo>
                  <a:cubicBezTo>
                    <a:pt x="1465" y="1999"/>
                    <a:pt x="2218" y="1727"/>
                    <a:pt x="2846" y="1476"/>
                  </a:cubicBezTo>
                  <a:cubicBezTo>
                    <a:pt x="3495" y="1183"/>
                    <a:pt x="4353" y="974"/>
                    <a:pt x="4876" y="451"/>
                  </a:cubicBezTo>
                  <a:cubicBezTo>
                    <a:pt x="5036" y="309"/>
                    <a:pt x="4924" y="0"/>
                    <a:pt x="473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 name="Google Shape;821;p42"/>
            <p:cNvSpPr/>
            <p:nvPr/>
          </p:nvSpPr>
          <p:spPr>
            <a:xfrm>
              <a:off x="2761450" y="4236700"/>
              <a:ext cx="91050" cy="132525"/>
            </a:xfrm>
            <a:custGeom>
              <a:rect b="b" l="l" r="r" t="t"/>
              <a:pathLst>
                <a:path extrusionOk="0" h="5301" w="3642">
                  <a:moveTo>
                    <a:pt x="179" y="1"/>
                  </a:moveTo>
                  <a:cubicBezTo>
                    <a:pt x="117" y="1"/>
                    <a:pt x="63" y="39"/>
                    <a:pt x="63" y="123"/>
                  </a:cubicBezTo>
                  <a:cubicBezTo>
                    <a:pt x="1" y="1148"/>
                    <a:pt x="126" y="2152"/>
                    <a:pt x="335" y="3178"/>
                  </a:cubicBezTo>
                  <a:cubicBezTo>
                    <a:pt x="461" y="3847"/>
                    <a:pt x="649" y="4705"/>
                    <a:pt x="1193" y="5144"/>
                  </a:cubicBezTo>
                  <a:cubicBezTo>
                    <a:pt x="1331" y="5255"/>
                    <a:pt x="1469" y="5301"/>
                    <a:pt x="1601" y="5301"/>
                  </a:cubicBezTo>
                  <a:cubicBezTo>
                    <a:pt x="1970" y="5301"/>
                    <a:pt x="2295" y="4939"/>
                    <a:pt x="2449" y="4600"/>
                  </a:cubicBezTo>
                  <a:cubicBezTo>
                    <a:pt x="2637" y="4224"/>
                    <a:pt x="2721" y="3784"/>
                    <a:pt x="2742" y="3366"/>
                  </a:cubicBezTo>
                  <a:cubicBezTo>
                    <a:pt x="2825" y="2508"/>
                    <a:pt x="3369" y="1713"/>
                    <a:pt x="3579" y="876"/>
                  </a:cubicBezTo>
                  <a:cubicBezTo>
                    <a:pt x="3642" y="611"/>
                    <a:pt x="3431" y="438"/>
                    <a:pt x="3222" y="438"/>
                  </a:cubicBezTo>
                  <a:cubicBezTo>
                    <a:pt x="3084" y="438"/>
                    <a:pt x="2946" y="513"/>
                    <a:pt x="2888" y="688"/>
                  </a:cubicBezTo>
                  <a:cubicBezTo>
                    <a:pt x="2658" y="1420"/>
                    <a:pt x="2114" y="2403"/>
                    <a:pt x="2114" y="3178"/>
                  </a:cubicBezTo>
                  <a:cubicBezTo>
                    <a:pt x="2114" y="3572"/>
                    <a:pt x="1933" y="4676"/>
                    <a:pt x="1582" y="4676"/>
                  </a:cubicBezTo>
                  <a:cubicBezTo>
                    <a:pt x="1486" y="4676"/>
                    <a:pt x="1377" y="4593"/>
                    <a:pt x="1256" y="4391"/>
                  </a:cubicBezTo>
                  <a:cubicBezTo>
                    <a:pt x="566" y="3282"/>
                    <a:pt x="440" y="1399"/>
                    <a:pt x="356" y="165"/>
                  </a:cubicBezTo>
                  <a:cubicBezTo>
                    <a:pt x="345" y="60"/>
                    <a:pt x="256" y="1"/>
                    <a:pt x="17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 name="Google Shape;822;p42"/>
            <p:cNvSpPr/>
            <p:nvPr/>
          </p:nvSpPr>
          <p:spPr>
            <a:xfrm>
              <a:off x="2835725" y="4095025"/>
              <a:ext cx="144925" cy="102475"/>
            </a:xfrm>
            <a:custGeom>
              <a:rect b="b" l="l" r="r" t="t"/>
              <a:pathLst>
                <a:path extrusionOk="0" h="4099" w="5797">
                  <a:moveTo>
                    <a:pt x="4327" y="1"/>
                  </a:moveTo>
                  <a:cubicBezTo>
                    <a:pt x="4079" y="1"/>
                    <a:pt x="3837" y="27"/>
                    <a:pt x="3641" y="57"/>
                  </a:cubicBezTo>
                  <a:cubicBezTo>
                    <a:pt x="3118" y="140"/>
                    <a:pt x="2637" y="433"/>
                    <a:pt x="2114" y="433"/>
                  </a:cubicBezTo>
                  <a:cubicBezTo>
                    <a:pt x="1465" y="454"/>
                    <a:pt x="838" y="475"/>
                    <a:pt x="210" y="538"/>
                  </a:cubicBezTo>
                  <a:cubicBezTo>
                    <a:pt x="1" y="580"/>
                    <a:pt x="64" y="935"/>
                    <a:pt x="273" y="935"/>
                  </a:cubicBezTo>
                  <a:cubicBezTo>
                    <a:pt x="1026" y="977"/>
                    <a:pt x="1758" y="998"/>
                    <a:pt x="2512" y="1019"/>
                  </a:cubicBezTo>
                  <a:cubicBezTo>
                    <a:pt x="2700" y="1019"/>
                    <a:pt x="3118" y="873"/>
                    <a:pt x="3223" y="852"/>
                  </a:cubicBezTo>
                  <a:cubicBezTo>
                    <a:pt x="3549" y="761"/>
                    <a:pt x="3858" y="710"/>
                    <a:pt x="4171" y="710"/>
                  </a:cubicBezTo>
                  <a:cubicBezTo>
                    <a:pt x="4361" y="710"/>
                    <a:pt x="4553" y="728"/>
                    <a:pt x="4750" y="768"/>
                  </a:cubicBezTo>
                  <a:cubicBezTo>
                    <a:pt x="5483" y="935"/>
                    <a:pt x="3955" y="2233"/>
                    <a:pt x="3788" y="2337"/>
                  </a:cubicBezTo>
                  <a:cubicBezTo>
                    <a:pt x="3369" y="2693"/>
                    <a:pt x="2972" y="3300"/>
                    <a:pt x="2407" y="3404"/>
                  </a:cubicBezTo>
                  <a:cubicBezTo>
                    <a:pt x="2007" y="3484"/>
                    <a:pt x="2085" y="4099"/>
                    <a:pt x="2476" y="4099"/>
                  </a:cubicBezTo>
                  <a:cubicBezTo>
                    <a:pt x="2494" y="4099"/>
                    <a:pt x="2513" y="4098"/>
                    <a:pt x="2533" y="4095"/>
                  </a:cubicBezTo>
                  <a:cubicBezTo>
                    <a:pt x="3244" y="3969"/>
                    <a:pt x="3767" y="3342"/>
                    <a:pt x="4290" y="2860"/>
                  </a:cubicBezTo>
                  <a:cubicBezTo>
                    <a:pt x="4897" y="2316"/>
                    <a:pt x="5797" y="1793"/>
                    <a:pt x="5692" y="873"/>
                  </a:cubicBezTo>
                  <a:cubicBezTo>
                    <a:pt x="5617" y="168"/>
                    <a:pt x="4952" y="1"/>
                    <a:pt x="432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 name="Google Shape;823;p42"/>
            <p:cNvSpPr/>
            <p:nvPr/>
          </p:nvSpPr>
          <p:spPr>
            <a:xfrm>
              <a:off x="2834675" y="4180075"/>
              <a:ext cx="136050" cy="127975"/>
            </a:xfrm>
            <a:custGeom>
              <a:rect b="b" l="l" r="r" t="t"/>
              <a:pathLst>
                <a:path extrusionOk="0" h="5119" w="5442">
                  <a:moveTo>
                    <a:pt x="2526" y="1"/>
                  </a:moveTo>
                  <a:cubicBezTo>
                    <a:pt x="2316" y="1"/>
                    <a:pt x="2101" y="247"/>
                    <a:pt x="2219" y="484"/>
                  </a:cubicBezTo>
                  <a:cubicBezTo>
                    <a:pt x="2533" y="1237"/>
                    <a:pt x="2909" y="2011"/>
                    <a:pt x="3495" y="2639"/>
                  </a:cubicBezTo>
                  <a:cubicBezTo>
                    <a:pt x="3638" y="2822"/>
                    <a:pt x="4634" y="4316"/>
                    <a:pt x="4106" y="4316"/>
                  </a:cubicBezTo>
                  <a:cubicBezTo>
                    <a:pt x="4092" y="4316"/>
                    <a:pt x="4076" y="4315"/>
                    <a:pt x="4060" y="4313"/>
                  </a:cubicBezTo>
                  <a:cubicBezTo>
                    <a:pt x="3516" y="4250"/>
                    <a:pt x="3119" y="3831"/>
                    <a:pt x="2637" y="3664"/>
                  </a:cubicBezTo>
                  <a:cubicBezTo>
                    <a:pt x="1842" y="3455"/>
                    <a:pt x="1173" y="2911"/>
                    <a:pt x="357" y="2785"/>
                  </a:cubicBezTo>
                  <a:cubicBezTo>
                    <a:pt x="147" y="2785"/>
                    <a:pt x="1" y="3099"/>
                    <a:pt x="210" y="3204"/>
                  </a:cubicBezTo>
                  <a:cubicBezTo>
                    <a:pt x="1173" y="3664"/>
                    <a:pt x="2135" y="4229"/>
                    <a:pt x="3077" y="4752"/>
                  </a:cubicBezTo>
                  <a:cubicBezTo>
                    <a:pt x="3420" y="4943"/>
                    <a:pt x="3810" y="5118"/>
                    <a:pt x="4185" y="5118"/>
                  </a:cubicBezTo>
                  <a:cubicBezTo>
                    <a:pt x="4427" y="5118"/>
                    <a:pt x="4663" y="5045"/>
                    <a:pt x="4876" y="4857"/>
                  </a:cubicBezTo>
                  <a:cubicBezTo>
                    <a:pt x="5441" y="4375"/>
                    <a:pt x="4960" y="3538"/>
                    <a:pt x="4667" y="3036"/>
                  </a:cubicBezTo>
                  <a:cubicBezTo>
                    <a:pt x="4458" y="2702"/>
                    <a:pt x="4248" y="2388"/>
                    <a:pt x="3997" y="2095"/>
                  </a:cubicBezTo>
                  <a:cubicBezTo>
                    <a:pt x="3474" y="1551"/>
                    <a:pt x="3160" y="797"/>
                    <a:pt x="2763" y="149"/>
                  </a:cubicBezTo>
                  <a:cubicBezTo>
                    <a:pt x="2701" y="44"/>
                    <a:pt x="2614" y="1"/>
                    <a:pt x="252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24" name="Google Shape;824;p42"/>
          <p:cNvSpPr/>
          <p:nvPr/>
        </p:nvSpPr>
        <p:spPr>
          <a:xfrm flipH="1" rot="2469228">
            <a:off x="1071324" y="4500636"/>
            <a:ext cx="89522" cy="89552"/>
          </a:xfrm>
          <a:custGeom>
            <a:rect b="b" l="l" r="r" t="t"/>
            <a:pathLst>
              <a:path extrusionOk="0" h="2846" w="2845">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 name="Google Shape;825;p42"/>
          <p:cNvSpPr/>
          <p:nvPr/>
        </p:nvSpPr>
        <p:spPr>
          <a:xfrm flipH="1" rot="2469228">
            <a:off x="8586774" y="3019986"/>
            <a:ext cx="89522" cy="89552"/>
          </a:xfrm>
          <a:custGeom>
            <a:rect b="b" l="l" r="r" t="t"/>
            <a:pathLst>
              <a:path extrusionOk="0" h="2846" w="2845">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3">
  <p:cSld name="CUSTOM_18_1">
    <p:spTree>
      <p:nvGrpSpPr>
        <p:cNvPr id="826" name="Shape 826"/>
        <p:cNvGrpSpPr/>
        <p:nvPr/>
      </p:nvGrpSpPr>
      <p:grpSpPr>
        <a:xfrm>
          <a:off x="0" y="0"/>
          <a:ext cx="0" cy="0"/>
          <a:chOff x="0" y="0"/>
          <a:chExt cx="0" cy="0"/>
        </a:xfrm>
      </p:grpSpPr>
      <p:sp>
        <p:nvSpPr>
          <p:cNvPr id="827" name="Google Shape;827;p43"/>
          <p:cNvSpPr txBox="1"/>
          <p:nvPr>
            <p:ph type="title"/>
          </p:nvPr>
        </p:nvSpPr>
        <p:spPr>
          <a:xfrm>
            <a:off x="623400" y="445025"/>
            <a:ext cx="780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3200"/>
              <a:buNone/>
              <a:defRPr sz="3200"/>
            </a:lvl1pPr>
            <a:lvl2pPr lvl="1" rtl="0">
              <a:spcBef>
                <a:spcPts val="0"/>
              </a:spcBef>
              <a:spcAft>
                <a:spcPts val="0"/>
              </a:spcAft>
              <a:buSzPts val="3200"/>
              <a:buNone/>
              <a:defRPr sz="3200"/>
            </a:lvl2pPr>
            <a:lvl3pPr lvl="2" rtl="0">
              <a:spcBef>
                <a:spcPts val="0"/>
              </a:spcBef>
              <a:spcAft>
                <a:spcPts val="0"/>
              </a:spcAft>
              <a:buSzPts val="3200"/>
              <a:buNone/>
              <a:defRPr sz="3200"/>
            </a:lvl3pPr>
            <a:lvl4pPr lvl="3" rtl="0">
              <a:spcBef>
                <a:spcPts val="0"/>
              </a:spcBef>
              <a:spcAft>
                <a:spcPts val="0"/>
              </a:spcAft>
              <a:buSzPts val="3200"/>
              <a:buNone/>
              <a:defRPr sz="3200"/>
            </a:lvl4pPr>
            <a:lvl5pPr lvl="4" rtl="0">
              <a:spcBef>
                <a:spcPts val="0"/>
              </a:spcBef>
              <a:spcAft>
                <a:spcPts val="0"/>
              </a:spcAft>
              <a:buSzPts val="3200"/>
              <a:buNone/>
              <a:defRPr sz="3200"/>
            </a:lvl5pPr>
            <a:lvl6pPr lvl="5" rtl="0">
              <a:spcBef>
                <a:spcPts val="0"/>
              </a:spcBef>
              <a:spcAft>
                <a:spcPts val="0"/>
              </a:spcAft>
              <a:buSzPts val="3200"/>
              <a:buNone/>
              <a:defRPr sz="3200"/>
            </a:lvl6pPr>
            <a:lvl7pPr lvl="6" rtl="0">
              <a:spcBef>
                <a:spcPts val="0"/>
              </a:spcBef>
              <a:spcAft>
                <a:spcPts val="0"/>
              </a:spcAft>
              <a:buSzPts val="3200"/>
              <a:buNone/>
              <a:defRPr sz="3200"/>
            </a:lvl7pPr>
            <a:lvl8pPr lvl="7" rtl="0">
              <a:spcBef>
                <a:spcPts val="0"/>
              </a:spcBef>
              <a:spcAft>
                <a:spcPts val="0"/>
              </a:spcAft>
              <a:buSzPts val="3200"/>
              <a:buNone/>
              <a:defRPr sz="3200"/>
            </a:lvl8pPr>
            <a:lvl9pPr lvl="8" rtl="0">
              <a:spcBef>
                <a:spcPts val="0"/>
              </a:spcBef>
              <a:spcAft>
                <a:spcPts val="0"/>
              </a:spcAft>
              <a:buSzPts val="3200"/>
              <a:buNone/>
              <a:defRPr sz="3200"/>
            </a:lvl9pPr>
          </a:lstStyle>
          <a:p/>
        </p:txBody>
      </p:sp>
      <p:sp>
        <p:nvSpPr>
          <p:cNvPr id="828" name="Google Shape;828;p43"/>
          <p:cNvSpPr/>
          <p:nvPr/>
        </p:nvSpPr>
        <p:spPr>
          <a:xfrm flipH="1" rot="-7200372">
            <a:off x="5832652" y="402854"/>
            <a:ext cx="73086" cy="72374"/>
          </a:xfrm>
          <a:custGeom>
            <a:rect b="b" l="l" r="r" t="t"/>
            <a:pathLst>
              <a:path extrusionOk="0" h="2129" w="215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9" name="Google Shape;829;p43"/>
          <p:cNvSpPr/>
          <p:nvPr/>
        </p:nvSpPr>
        <p:spPr>
          <a:xfrm rot="5400000">
            <a:off x="7976704" y="1051900"/>
            <a:ext cx="1637425" cy="697169"/>
          </a:xfrm>
          <a:custGeom>
            <a:rect b="b" l="l" r="r" t="t"/>
            <a:pathLst>
              <a:path extrusionOk="0" h="7242" w="17010">
                <a:moveTo>
                  <a:pt x="1" y="1"/>
                </a:moveTo>
                <a:cubicBezTo>
                  <a:pt x="677" y="4099"/>
                  <a:pt x="4238" y="7242"/>
                  <a:pt x="8515" y="7242"/>
                </a:cubicBezTo>
                <a:cubicBezTo>
                  <a:pt x="12792" y="7242"/>
                  <a:pt x="16333" y="4099"/>
                  <a:pt x="17009"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0" name="Google Shape;830;p43"/>
          <p:cNvSpPr/>
          <p:nvPr/>
        </p:nvSpPr>
        <p:spPr>
          <a:xfrm>
            <a:off x="-519600" y="3814668"/>
            <a:ext cx="1994602" cy="1704648"/>
          </a:xfrm>
          <a:custGeom>
            <a:rect b="b" l="l" r="r" t="t"/>
            <a:pathLst>
              <a:path extrusionOk="0" h="64834" w="75862">
                <a:moveTo>
                  <a:pt x="27486" y="0"/>
                </a:moveTo>
                <a:cubicBezTo>
                  <a:pt x="14236" y="0"/>
                  <a:pt x="1" y="11922"/>
                  <a:pt x="4464" y="32119"/>
                </a:cubicBezTo>
                <a:cubicBezTo>
                  <a:pt x="7408" y="45427"/>
                  <a:pt x="22347" y="63271"/>
                  <a:pt x="37187" y="64723"/>
                </a:cubicBezTo>
                <a:cubicBezTo>
                  <a:pt x="37950" y="64797"/>
                  <a:pt x="38755" y="64834"/>
                  <a:pt x="39593" y="64834"/>
                </a:cubicBezTo>
                <a:cubicBezTo>
                  <a:pt x="53258" y="64834"/>
                  <a:pt x="75862" y="55139"/>
                  <a:pt x="69752" y="38346"/>
                </a:cubicBezTo>
                <a:cubicBezTo>
                  <a:pt x="65972" y="27962"/>
                  <a:pt x="54255" y="28240"/>
                  <a:pt x="46358" y="22849"/>
                </a:cubicBezTo>
                <a:cubicBezTo>
                  <a:pt x="38023" y="17180"/>
                  <a:pt x="46975" y="9660"/>
                  <a:pt x="39376" y="3872"/>
                </a:cubicBezTo>
                <a:cubicBezTo>
                  <a:pt x="35961" y="1249"/>
                  <a:pt x="31775" y="0"/>
                  <a:pt x="2748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1" name="Google Shape;831;p43"/>
          <p:cNvSpPr/>
          <p:nvPr/>
        </p:nvSpPr>
        <p:spPr>
          <a:xfrm rot="-5400000">
            <a:off x="931072" y="4397760"/>
            <a:ext cx="362472" cy="319633"/>
          </a:xfrm>
          <a:custGeom>
            <a:rect b="b" l="l" r="r" t="t"/>
            <a:pathLst>
              <a:path extrusionOk="0" h="10699" w="12136">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 name="Google Shape;832;p43"/>
          <p:cNvSpPr/>
          <p:nvPr/>
        </p:nvSpPr>
        <p:spPr>
          <a:xfrm rot="-2700000">
            <a:off x="8069271" y="-492718"/>
            <a:ext cx="1402437" cy="1721733"/>
          </a:xfrm>
          <a:custGeom>
            <a:rect b="b" l="l" r="r" t="t"/>
            <a:pathLst>
              <a:path extrusionOk="0" h="68870" w="56098">
                <a:moveTo>
                  <a:pt x="27540" y="1"/>
                </a:moveTo>
                <a:cubicBezTo>
                  <a:pt x="25846" y="1"/>
                  <a:pt x="24016" y="377"/>
                  <a:pt x="22022" y="1226"/>
                </a:cubicBezTo>
                <a:cubicBezTo>
                  <a:pt x="3980" y="8924"/>
                  <a:pt x="18521" y="22730"/>
                  <a:pt x="17626" y="35302"/>
                </a:cubicBezTo>
                <a:cubicBezTo>
                  <a:pt x="16950" y="44552"/>
                  <a:pt x="1" y="49286"/>
                  <a:pt x="7799" y="60247"/>
                </a:cubicBezTo>
                <a:cubicBezTo>
                  <a:pt x="12119" y="66326"/>
                  <a:pt x="17081" y="68870"/>
                  <a:pt x="22065" y="68870"/>
                </a:cubicBezTo>
                <a:cubicBezTo>
                  <a:pt x="38955" y="68870"/>
                  <a:pt x="56098" y="39657"/>
                  <a:pt x="49355" y="19766"/>
                </a:cubicBezTo>
                <a:cubicBezTo>
                  <a:pt x="42898" y="13377"/>
                  <a:pt x="37638" y="1"/>
                  <a:pt x="2754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3" name="Google Shape;833;p43"/>
          <p:cNvSpPr/>
          <p:nvPr/>
        </p:nvSpPr>
        <p:spPr>
          <a:xfrm>
            <a:off x="8191499" y="291946"/>
            <a:ext cx="172847" cy="152407"/>
          </a:xfrm>
          <a:custGeom>
            <a:rect b="b" l="l" r="r" t="t"/>
            <a:pathLst>
              <a:path extrusionOk="0" h="10699" w="12136">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4" name="Google Shape;834;p43"/>
          <p:cNvSpPr/>
          <p:nvPr/>
        </p:nvSpPr>
        <p:spPr>
          <a:xfrm>
            <a:off x="427950" y="3301196"/>
            <a:ext cx="99485" cy="87705"/>
          </a:xfrm>
          <a:custGeom>
            <a:rect b="b" l="l" r="r" t="t"/>
            <a:pathLst>
              <a:path extrusionOk="0" h="10699" w="12136">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4">
  <p:cSld name="CUSTOM_18_1_2">
    <p:spTree>
      <p:nvGrpSpPr>
        <p:cNvPr id="835" name="Shape 835"/>
        <p:cNvGrpSpPr/>
        <p:nvPr/>
      </p:nvGrpSpPr>
      <p:grpSpPr>
        <a:xfrm>
          <a:off x="0" y="0"/>
          <a:ext cx="0" cy="0"/>
          <a:chOff x="0" y="0"/>
          <a:chExt cx="0" cy="0"/>
        </a:xfrm>
      </p:grpSpPr>
      <p:sp>
        <p:nvSpPr>
          <p:cNvPr id="836" name="Google Shape;836;p44"/>
          <p:cNvSpPr txBox="1"/>
          <p:nvPr>
            <p:ph type="title"/>
          </p:nvPr>
        </p:nvSpPr>
        <p:spPr>
          <a:xfrm>
            <a:off x="623400" y="445025"/>
            <a:ext cx="780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3200"/>
              <a:buNone/>
              <a:defRPr sz="3200"/>
            </a:lvl1pPr>
            <a:lvl2pPr lvl="1" rtl="0">
              <a:spcBef>
                <a:spcPts val="0"/>
              </a:spcBef>
              <a:spcAft>
                <a:spcPts val="0"/>
              </a:spcAft>
              <a:buSzPts val="3200"/>
              <a:buNone/>
              <a:defRPr sz="3200"/>
            </a:lvl2pPr>
            <a:lvl3pPr lvl="2" rtl="0">
              <a:spcBef>
                <a:spcPts val="0"/>
              </a:spcBef>
              <a:spcAft>
                <a:spcPts val="0"/>
              </a:spcAft>
              <a:buSzPts val="3200"/>
              <a:buNone/>
              <a:defRPr sz="3200"/>
            </a:lvl3pPr>
            <a:lvl4pPr lvl="3" rtl="0">
              <a:spcBef>
                <a:spcPts val="0"/>
              </a:spcBef>
              <a:spcAft>
                <a:spcPts val="0"/>
              </a:spcAft>
              <a:buSzPts val="3200"/>
              <a:buNone/>
              <a:defRPr sz="3200"/>
            </a:lvl4pPr>
            <a:lvl5pPr lvl="4" rtl="0">
              <a:spcBef>
                <a:spcPts val="0"/>
              </a:spcBef>
              <a:spcAft>
                <a:spcPts val="0"/>
              </a:spcAft>
              <a:buSzPts val="3200"/>
              <a:buNone/>
              <a:defRPr sz="3200"/>
            </a:lvl5pPr>
            <a:lvl6pPr lvl="5" rtl="0">
              <a:spcBef>
                <a:spcPts val="0"/>
              </a:spcBef>
              <a:spcAft>
                <a:spcPts val="0"/>
              </a:spcAft>
              <a:buSzPts val="3200"/>
              <a:buNone/>
              <a:defRPr sz="3200"/>
            </a:lvl6pPr>
            <a:lvl7pPr lvl="6" rtl="0">
              <a:spcBef>
                <a:spcPts val="0"/>
              </a:spcBef>
              <a:spcAft>
                <a:spcPts val="0"/>
              </a:spcAft>
              <a:buSzPts val="3200"/>
              <a:buNone/>
              <a:defRPr sz="3200"/>
            </a:lvl7pPr>
            <a:lvl8pPr lvl="7" rtl="0">
              <a:spcBef>
                <a:spcPts val="0"/>
              </a:spcBef>
              <a:spcAft>
                <a:spcPts val="0"/>
              </a:spcAft>
              <a:buSzPts val="3200"/>
              <a:buNone/>
              <a:defRPr sz="3200"/>
            </a:lvl8pPr>
            <a:lvl9pPr lvl="8" rtl="0">
              <a:spcBef>
                <a:spcPts val="0"/>
              </a:spcBef>
              <a:spcAft>
                <a:spcPts val="0"/>
              </a:spcAft>
              <a:buSzPts val="3200"/>
              <a:buNone/>
              <a:defRPr sz="3200"/>
            </a:lvl9pPr>
          </a:lstStyle>
          <a:p/>
        </p:txBody>
      </p:sp>
      <p:sp>
        <p:nvSpPr>
          <p:cNvPr id="837" name="Google Shape;837;p44"/>
          <p:cNvSpPr/>
          <p:nvPr/>
        </p:nvSpPr>
        <p:spPr>
          <a:xfrm rot="-5400000">
            <a:off x="-502916" y="3509385"/>
            <a:ext cx="1489098" cy="634019"/>
          </a:xfrm>
          <a:custGeom>
            <a:rect b="b" l="l" r="r" t="t"/>
            <a:pathLst>
              <a:path extrusionOk="0" h="7242" w="17010">
                <a:moveTo>
                  <a:pt x="1" y="1"/>
                </a:moveTo>
                <a:cubicBezTo>
                  <a:pt x="677" y="4099"/>
                  <a:pt x="4238" y="7242"/>
                  <a:pt x="8515" y="7242"/>
                </a:cubicBezTo>
                <a:cubicBezTo>
                  <a:pt x="12792" y="7242"/>
                  <a:pt x="16333" y="4099"/>
                  <a:pt x="170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8" name="Google Shape;838;p44"/>
          <p:cNvSpPr/>
          <p:nvPr/>
        </p:nvSpPr>
        <p:spPr>
          <a:xfrm rot="5400000">
            <a:off x="7698610" y="-1421287"/>
            <a:ext cx="1264340" cy="3524526"/>
          </a:xfrm>
          <a:custGeom>
            <a:rect b="b" l="l" r="r" t="t"/>
            <a:pathLst>
              <a:path extrusionOk="0" h="90891" w="32605">
                <a:moveTo>
                  <a:pt x="0" y="1"/>
                </a:moveTo>
                <a:lnTo>
                  <a:pt x="0" y="90890"/>
                </a:lnTo>
                <a:cubicBezTo>
                  <a:pt x="7361" y="89757"/>
                  <a:pt x="16312" y="85062"/>
                  <a:pt x="19893" y="78557"/>
                </a:cubicBezTo>
                <a:cubicBezTo>
                  <a:pt x="23454" y="72032"/>
                  <a:pt x="23792" y="63836"/>
                  <a:pt x="20788" y="57033"/>
                </a:cubicBezTo>
                <a:cubicBezTo>
                  <a:pt x="18640" y="52239"/>
                  <a:pt x="15039" y="48260"/>
                  <a:pt x="12453" y="43705"/>
                </a:cubicBezTo>
                <a:cubicBezTo>
                  <a:pt x="9887" y="39130"/>
                  <a:pt x="8415" y="33341"/>
                  <a:pt x="10941" y="28746"/>
                </a:cubicBezTo>
                <a:cubicBezTo>
                  <a:pt x="12871" y="25205"/>
                  <a:pt x="16690" y="23176"/>
                  <a:pt x="20311" y="21445"/>
                </a:cubicBezTo>
                <a:cubicBezTo>
                  <a:pt x="23971" y="19734"/>
                  <a:pt x="27830" y="18023"/>
                  <a:pt x="30217" y="14761"/>
                </a:cubicBezTo>
                <a:cubicBezTo>
                  <a:pt x="32604" y="11538"/>
                  <a:pt x="29780" y="2189"/>
                  <a:pt x="26398" y="20"/>
                </a:cubicBezTo>
                <a:lnTo>
                  <a:pt x="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9" name="Google Shape;839;p44"/>
          <p:cNvSpPr/>
          <p:nvPr/>
        </p:nvSpPr>
        <p:spPr>
          <a:xfrm rot="-2567227">
            <a:off x="-436806" y="4004863"/>
            <a:ext cx="1069130" cy="1530278"/>
          </a:xfrm>
          <a:custGeom>
            <a:rect b="b" l="l" r="r" t="t"/>
            <a:pathLst>
              <a:path extrusionOk="0" h="61218" w="42770">
                <a:moveTo>
                  <a:pt x="27259" y="0"/>
                </a:moveTo>
                <a:cubicBezTo>
                  <a:pt x="15130" y="0"/>
                  <a:pt x="1" y="17509"/>
                  <a:pt x="7877" y="50591"/>
                </a:cubicBezTo>
                <a:cubicBezTo>
                  <a:pt x="12286" y="56677"/>
                  <a:pt x="20419" y="61217"/>
                  <a:pt x="27674" y="61217"/>
                </a:cubicBezTo>
                <a:cubicBezTo>
                  <a:pt x="34693" y="61217"/>
                  <a:pt x="40890" y="56967"/>
                  <a:pt x="42093" y="45757"/>
                </a:cubicBezTo>
                <a:cubicBezTo>
                  <a:pt x="42769" y="39391"/>
                  <a:pt x="38492" y="34498"/>
                  <a:pt x="38612" y="28231"/>
                </a:cubicBezTo>
                <a:cubicBezTo>
                  <a:pt x="38751" y="20692"/>
                  <a:pt x="41615" y="14127"/>
                  <a:pt x="38055" y="7046"/>
                </a:cubicBezTo>
                <a:cubicBezTo>
                  <a:pt x="35688" y="2317"/>
                  <a:pt x="31672" y="0"/>
                  <a:pt x="2725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0" name="Google Shape;840;p44"/>
          <p:cNvSpPr/>
          <p:nvPr/>
        </p:nvSpPr>
        <p:spPr>
          <a:xfrm flipH="1" rot="2469417">
            <a:off x="8690510" y="255319"/>
            <a:ext cx="301652" cy="301751"/>
          </a:xfrm>
          <a:custGeom>
            <a:rect b="b" l="l" r="r" t="t"/>
            <a:pathLst>
              <a:path extrusionOk="0" h="2846" w="2845">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1" name="Google Shape;841;p44"/>
          <p:cNvSpPr/>
          <p:nvPr/>
        </p:nvSpPr>
        <p:spPr>
          <a:xfrm flipH="1" rot="2469375">
            <a:off x="410009" y="3122590"/>
            <a:ext cx="176982" cy="177043"/>
          </a:xfrm>
          <a:custGeom>
            <a:rect b="b" l="l" r="r" t="t"/>
            <a:pathLst>
              <a:path extrusionOk="0" h="2846" w="2845">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42" name="Google Shape;842;p44"/>
          <p:cNvGrpSpPr/>
          <p:nvPr/>
        </p:nvGrpSpPr>
        <p:grpSpPr>
          <a:xfrm>
            <a:off x="8142038" y="631550"/>
            <a:ext cx="418775" cy="350302"/>
            <a:chOff x="4259550" y="352000"/>
            <a:chExt cx="418775" cy="350302"/>
          </a:xfrm>
        </p:grpSpPr>
        <p:sp>
          <p:nvSpPr>
            <p:cNvPr id="843" name="Google Shape;843;p44"/>
            <p:cNvSpPr/>
            <p:nvPr/>
          </p:nvSpPr>
          <p:spPr>
            <a:xfrm>
              <a:off x="4624575" y="352000"/>
              <a:ext cx="53750" cy="53225"/>
            </a:xfrm>
            <a:custGeom>
              <a:rect b="b" l="l" r="r" t="t"/>
              <a:pathLst>
                <a:path extrusionOk="0" h="2129" w="215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4" name="Google Shape;844;p44"/>
            <p:cNvSpPr/>
            <p:nvPr/>
          </p:nvSpPr>
          <p:spPr>
            <a:xfrm>
              <a:off x="4259550" y="485275"/>
              <a:ext cx="62200" cy="62700"/>
            </a:xfrm>
            <a:custGeom>
              <a:rect b="b" l="l" r="r" t="t"/>
              <a:pathLst>
                <a:path extrusionOk="0" h="2508" w="2488">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5" name="Google Shape;845;p44"/>
            <p:cNvSpPr/>
            <p:nvPr/>
          </p:nvSpPr>
          <p:spPr>
            <a:xfrm>
              <a:off x="4503927" y="572104"/>
              <a:ext cx="130152" cy="130197"/>
            </a:xfrm>
            <a:custGeom>
              <a:rect b="b" l="l" r="r" t="t"/>
              <a:pathLst>
                <a:path extrusionOk="0" h="2846" w="2845">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CUSTOM_18_1_1">
    <p:spTree>
      <p:nvGrpSpPr>
        <p:cNvPr id="846" name="Shape 846"/>
        <p:cNvGrpSpPr/>
        <p:nvPr/>
      </p:nvGrpSpPr>
      <p:grpSpPr>
        <a:xfrm>
          <a:off x="0" y="0"/>
          <a:ext cx="0" cy="0"/>
          <a:chOff x="0" y="0"/>
          <a:chExt cx="0" cy="0"/>
        </a:xfrm>
      </p:grpSpPr>
      <p:grpSp>
        <p:nvGrpSpPr>
          <p:cNvPr id="847" name="Google Shape;847;p45"/>
          <p:cNvGrpSpPr/>
          <p:nvPr/>
        </p:nvGrpSpPr>
        <p:grpSpPr>
          <a:xfrm>
            <a:off x="713230" y="1360950"/>
            <a:ext cx="3562964" cy="3052558"/>
            <a:chOff x="3190142" y="3858843"/>
            <a:chExt cx="1210411" cy="1266306"/>
          </a:xfrm>
        </p:grpSpPr>
        <p:sp>
          <p:nvSpPr>
            <p:cNvPr id="848" name="Google Shape;848;p45"/>
            <p:cNvSpPr/>
            <p:nvPr/>
          </p:nvSpPr>
          <p:spPr>
            <a:xfrm>
              <a:off x="3196894" y="3870999"/>
              <a:ext cx="1197621" cy="1251167"/>
            </a:xfrm>
            <a:custGeom>
              <a:rect b="b" l="l" r="r" t="t"/>
              <a:pathLst>
                <a:path extrusionOk="0" h="45287" w="47007">
                  <a:moveTo>
                    <a:pt x="31033" y="1"/>
                  </a:moveTo>
                  <a:cubicBezTo>
                    <a:pt x="20925" y="1"/>
                    <a:pt x="10833" y="666"/>
                    <a:pt x="795" y="1987"/>
                  </a:cubicBezTo>
                  <a:cubicBezTo>
                    <a:pt x="1060" y="16215"/>
                    <a:pt x="781" y="30442"/>
                    <a:pt x="0" y="44628"/>
                  </a:cubicBezTo>
                  <a:cubicBezTo>
                    <a:pt x="446" y="44768"/>
                    <a:pt x="1088" y="44740"/>
                    <a:pt x="1465" y="44782"/>
                  </a:cubicBezTo>
                  <a:cubicBezTo>
                    <a:pt x="1953" y="44837"/>
                    <a:pt x="2413" y="44893"/>
                    <a:pt x="2901" y="44949"/>
                  </a:cubicBezTo>
                  <a:cubicBezTo>
                    <a:pt x="3808" y="45033"/>
                    <a:pt x="4701" y="45102"/>
                    <a:pt x="5607" y="45158"/>
                  </a:cubicBezTo>
                  <a:cubicBezTo>
                    <a:pt x="7316" y="45244"/>
                    <a:pt x="9014" y="45286"/>
                    <a:pt x="10720" y="45286"/>
                  </a:cubicBezTo>
                  <a:cubicBezTo>
                    <a:pt x="10964" y="45286"/>
                    <a:pt x="11208" y="45285"/>
                    <a:pt x="11452" y="45284"/>
                  </a:cubicBezTo>
                  <a:cubicBezTo>
                    <a:pt x="15357" y="45242"/>
                    <a:pt x="19277" y="45047"/>
                    <a:pt x="23183" y="44879"/>
                  </a:cubicBezTo>
                  <a:cubicBezTo>
                    <a:pt x="30980" y="44544"/>
                    <a:pt x="38749" y="44210"/>
                    <a:pt x="46547" y="43889"/>
                  </a:cubicBezTo>
                  <a:cubicBezTo>
                    <a:pt x="46407" y="37556"/>
                    <a:pt x="46686" y="31223"/>
                    <a:pt x="46839" y="24891"/>
                  </a:cubicBezTo>
                  <a:cubicBezTo>
                    <a:pt x="46979" y="19242"/>
                    <a:pt x="47007" y="13578"/>
                    <a:pt x="46477" y="7985"/>
                  </a:cubicBezTo>
                  <a:cubicBezTo>
                    <a:pt x="46323" y="6423"/>
                    <a:pt x="46142" y="4888"/>
                    <a:pt x="45905" y="3354"/>
                  </a:cubicBezTo>
                  <a:cubicBezTo>
                    <a:pt x="45793" y="2699"/>
                    <a:pt x="45751" y="1959"/>
                    <a:pt x="45556" y="1318"/>
                  </a:cubicBezTo>
                  <a:cubicBezTo>
                    <a:pt x="45221" y="271"/>
                    <a:pt x="44468" y="397"/>
                    <a:pt x="43562" y="341"/>
                  </a:cubicBezTo>
                  <a:cubicBezTo>
                    <a:pt x="40702" y="188"/>
                    <a:pt x="37829" y="76"/>
                    <a:pt x="34969" y="34"/>
                  </a:cubicBezTo>
                  <a:cubicBezTo>
                    <a:pt x="33657" y="12"/>
                    <a:pt x="32345" y="1"/>
                    <a:pt x="3103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9" name="Google Shape;849;p45"/>
            <p:cNvSpPr/>
            <p:nvPr/>
          </p:nvSpPr>
          <p:spPr>
            <a:xfrm>
              <a:off x="3190142" y="3858843"/>
              <a:ext cx="1210411" cy="1266306"/>
            </a:xfrm>
            <a:custGeom>
              <a:rect b="b" l="l" r="r" t="t"/>
              <a:pathLst>
                <a:path extrusionOk="0" h="45835" w="47509">
                  <a:moveTo>
                    <a:pt x="31268" y="532"/>
                  </a:moveTo>
                  <a:cubicBezTo>
                    <a:pt x="34605" y="532"/>
                    <a:pt x="37934" y="607"/>
                    <a:pt x="41246" y="753"/>
                  </a:cubicBezTo>
                  <a:cubicBezTo>
                    <a:pt x="42264" y="781"/>
                    <a:pt x="43255" y="837"/>
                    <a:pt x="44273" y="893"/>
                  </a:cubicBezTo>
                  <a:cubicBezTo>
                    <a:pt x="44873" y="921"/>
                    <a:pt x="45291" y="990"/>
                    <a:pt x="45556" y="1632"/>
                  </a:cubicBezTo>
                  <a:cubicBezTo>
                    <a:pt x="45765" y="2162"/>
                    <a:pt x="45779" y="2776"/>
                    <a:pt x="45849" y="3306"/>
                  </a:cubicBezTo>
                  <a:cubicBezTo>
                    <a:pt x="46156" y="5524"/>
                    <a:pt x="46449" y="7728"/>
                    <a:pt x="46602" y="9932"/>
                  </a:cubicBezTo>
                  <a:cubicBezTo>
                    <a:pt x="46993" y="14990"/>
                    <a:pt x="46965" y="20062"/>
                    <a:pt x="46854" y="25135"/>
                  </a:cubicBezTo>
                  <a:lnTo>
                    <a:pt x="46854" y="25135"/>
                  </a:lnTo>
                  <a:cubicBezTo>
                    <a:pt x="46854" y="25139"/>
                    <a:pt x="46853" y="25144"/>
                    <a:pt x="46853" y="25149"/>
                  </a:cubicBezTo>
                  <a:cubicBezTo>
                    <a:pt x="46688" y="31384"/>
                    <a:pt x="46414" y="37632"/>
                    <a:pt x="46541" y="43880"/>
                  </a:cubicBezTo>
                  <a:lnTo>
                    <a:pt x="46541" y="43880"/>
                  </a:lnTo>
                  <a:cubicBezTo>
                    <a:pt x="40507" y="44141"/>
                    <a:pt x="34461" y="44402"/>
                    <a:pt x="28441" y="44650"/>
                  </a:cubicBezTo>
                  <a:cubicBezTo>
                    <a:pt x="22553" y="44906"/>
                    <a:pt x="16679" y="45279"/>
                    <a:pt x="10804" y="45279"/>
                  </a:cubicBezTo>
                  <a:cubicBezTo>
                    <a:pt x="10597" y="45279"/>
                    <a:pt x="10390" y="45278"/>
                    <a:pt x="10182" y="45277"/>
                  </a:cubicBezTo>
                  <a:cubicBezTo>
                    <a:pt x="8467" y="45277"/>
                    <a:pt x="6751" y="45222"/>
                    <a:pt x="5035" y="45110"/>
                  </a:cubicBezTo>
                  <a:cubicBezTo>
                    <a:pt x="4212" y="45054"/>
                    <a:pt x="3417" y="44984"/>
                    <a:pt x="2594" y="44901"/>
                  </a:cubicBezTo>
                  <a:cubicBezTo>
                    <a:pt x="1912" y="44812"/>
                    <a:pt x="1196" y="44827"/>
                    <a:pt x="528" y="44685"/>
                  </a:cubicBezTo>
                  <a:lnTo>
                    <a:pt x="528" y="44685"/>
                  </a:lnTo>
                  <a:cubicBezTo>
                    <a:pt x="1310" y="30634"/>
                    <a:pt x="1586" y="16555"/>
                    <a:pt x="1329" y="2476"/>
                  </a:cubicBezTo>
                  <a:lnTo>
                    <a:pt x="1329" y="2476"/>
                  </a:lnTo>
                  <a:cubicBezTo>
                    <a:pt x="10140" y="1340"/>
                    <a:pt x="18991" y="682"/>
                    <a:pt x="27869" y="558"/>
                  </a:cubicBezTo>
                  <a:cubicBezTo>
                    <a:pt x="29003" y="540"/>
                    <a:pt x="30136" y="532"/>
                    <a:pt x="31268" y="532"/>
                  </a:cubicBezTo>
                  <a:close/>
                  <a:moveTo>
                    <a:pt x="31119" y="0"/>
                  </a:moveTo>
                  <a:cubicBezTo>
                    <a:pt x="26433" y="0"/>
                    <a:pt x="21760" y="154"/>
                    <a:pt x="17087" y="433"/>
                  </a:cubicBezTo>
                  <a:cubicBezTo>
                    <a:pt x="11731" y="767"/>
                    <a:pt x="6375" y="1283"/>
                    <a:pt x="1060" y="1981"/>
                  </a:cubicBezTo>
                  <a:cubicBezTo>
                    <a:pt x="921" y="2009"/>
                    <a:pt x="795" y="2092"/>
                    <a:pt x="795" y="2246"/>
                  </a:cubicBezTo>
                  <a:cubicBezTo>
                    <a:pt x="1060" y="16459"/>
                    <a:pt x="781" y="30687"/>
                    <a:pt x="0" y="44901"/>
                  </a:cubicBezTo>
                  <a:cubicBezTo>
                    <a:pt x="0" y="45012"/>
                    <a:pt x="84" y="45124"/>
                    <a:pt x="195" y="45152"/>
                  </a:cubicBezTo>
                  <a:cubicBezTo>
                    <a:pt x="1283" y="45431"/>
                    <a:pt x="2539" y="45431"/>
                    <a:pt x="3682" y="45542"/>
                  </a:cubicBezTo>
                  <a:cubicBezTo>
                    <a:pt x="5217" y="45682"/>
                    <a:pt x="6751" y="45752"/>
                    <a:pt x="8285" y="45807"/>
                  </a:cubicBezTo>
                  <a:cubicBezTo>
                    <a:pt x="9128" y="45826"/>
                    <a:pt x="9973" y="45835"/>
                    <a:pt x="10817" y="45835"/>
                  </a:cubicBezTo>
                  <a:cubicBezTo>
                    <a:pt x="13075" y="45835"/>
                    <a:pt x="15336" y="45773"/>
                    <a:pt x="17589" y="45682"/>
                  </a:cubicBezTo>
                  <a:cubicBezTo>
                    <a:pt x="23782" y="45431"/>
                    <a:pt x="29976" y="45138"/>
                    <a:pt x="36155" y="44873"/>
                  </a:cubicBezTo>
                  <a:cubicBezTo>
                    <a:pt x="39712" y="44719"/>
                    <a:pt x="43255" y="44580"/>
                    <a:pt x="46812" y="44426"/>
                  </a:cubicBezTo>
                  <a:cubicBezTo>
                    <a:pt x="46951" y="44426"/>
                    <a:pt x="47077" y="44301"/>
                    <a:pt x="47077" y="44161"/>
                  </a:cubicBezTo>
                  <a:cubicBezTo>
                    <a:pt x="46951" y="37843"/>
                    <a:pt x="47216" y="31510"/>
                    <a:pt x="47369" y="25177"/>
                  </a:cubicBezTo>
                  <a:cubicBezTo>
                    <a:pt x="47370" y="25168"/>
                    <a:pt x="47370" y="25158"/>
                    <a:pt x="47370" y="25149"/>
                  </a:cubicBezTo>
                  <a:lnTo>
                    <a:pt x="47370" y="25149"/>
                  </a:lnTo>
                  <a:cubicBezTo>
                    <a:pt x="47481" y="20309"/>
                    <a:pt x="47509" y="15469"/>
                    <a:pt x="47174" y="10643"/>
                  </a:cubicBezTo>
                  <a:cubicBezTo>
                    <a:pt x="47021" y="8425"/>
                    <a:pt x="46798" y="6221"/>
                    <a:pt x="46477" y="4031"/>
                  </a:cubicBezTo>
                  <a:cubicBezTo>
                    <a:pt x="46295" y="2734"/>
                    <a:pt x="46407" y="628"/>
                    <a:pt x="44733" y="391"/>
                  </a:cubicBezTo>
                  <a:cubicBezTo>
                    <a:pt x="42641" y="84"/>
                    <a:pt x="40437" y="154"/>
                    <a:pt x="38317" y="112"/>
                  </a:cubicBezTo>
                  <a:cubicBezTo>
                    <a:pt x="35918" y="42"/>
                    <a:pt x="33532" y="0"/>
                    <a:pt x="3111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50" name="Google Shape;850;p45"/>
          <p:cNvGrpSpPr/>
          <p:nvPr/>
        </p:nvGrpSpPr>
        <p:grpSpPr>
          <a:xfrm rot="10800000">
            <a:off x="4861030" y="1360950"/>
            <a:ext cx="3562964" cy="3052558"/>
            <a:chOff x="3190142" y="3858843"/>
            <a:chExt cx="1210411" cy="1266306"/>
          </a:xfrm>
        </p:grpSpPr>
        <p:sp>
          <p:nvSpPr>
            <p:cNvPr id="851" name="Google Shape;851;p45"/>
            <p:cNvSpPr/>
            <p:nvPr/>
          </p:nvSpPr>
          <p:spPr>
            <a:xfrm>
              <a:off x="3196894" y="3870999"/>
              <a:ext cx="1197621" cy="1251167"/>
            </a:xfrm>
            <a:custGeom>
              <a:rect b="b" l="l" r="r" t="t"/>
              <a:pathLst>
                <a:path extrusionOk="0" h="45287" w="47007">
                  <a:moveTo>
                    <a:pt x="31033" y="1"/>
                  </a:moveTo>
                  <a:cubicBezTo>
                    <a:pt x="20925" y="1"/>
                    <a:pt x="10833" y="666"/>
                    <a:pt x="795" y="1987"/>
                  </a:cubicBezTo>
                  <a:cubicBezTo>
                    <a:pt x="1060" y="16215"/>
                    <a:pt x="781" y="30442"/>
                    <a:pt x="0" y="44628"/>
                  </a:cubicBezTo>
                  <a:cubicBezTo>
                    <a:pt x="446" y="44768"/>
                    <a:pt x="1088" y="44740"/>
                    <a:pt x="1465" y="44782"/>
                  </a:cubicBezTo>
                  <a:cubicBezTo>
                    <a:pt x="1953" y="44837"/>
                    <a:pt x="2413" y="44893"/>
                    <a:pt x="2901" y="44949"/>
                  </a:cubicBezTo>
                  <a:cubicBezTo>
                    <a:pt x="3808" y="45033"/>
                    <a:pt x="4701" y="45102"/>
                    <a:pt x="5607" y="45158"/>
                  </a:cubicBezTo>
                  <a:cubicBezTo>
                    <a:pt x="7316" y="45244"/>
                    <a:pt x="9014" y="45286"/>
                    <a:pt x="10720" y="45286"/>
                  </a:cubicBezTo>
                  <a:cubicBezTo>
                    <a:pt x="10964" y="45286"/>
                    <a:pt x="11208" y="45285"/>
                    <a:pt x="11452" y="45284"/>
                  </a:cubicBezTo>
                  <a:cubicBezTo>
                    <a:pt x="15357" y="45242"/>
                    <a:pt x="19277" y="45047"/>
                    <a:pt x="23183" y="44879"/>
                  </a:cubicBezTo>
                  <a:cubicBezTo>
                    <a:pt x="30980" y="44544"/>
                    <a:pt x="38749" y="44210"/>
                    <a:pt x="46547" y="43889"/>
                  </a:cubicBezTo>
                  <a:cubicBezTo>
                    <a:pt x="46407" y="37556"/>
                    <a:pt x="46686" y="31223"/>
                    <a:pt x="46839" y="24891"/>
                  </a:cubicBezTo>
                  <a:cubicBezTo>
                    <a:pt x="46979" y="19242"/>
                    <a:pt x="47007" y="13578"/>
                    <a:pt x="46477" y="7985"/>
                  </a:cubicBezTo>
                  <a:cubicBezTo>
                    <a:pt x="46323" y="6423"/>
                    <a:pt x="46142" y="4888"/>
                    <a:pt x="45905" y="3354"/>
                  </a:cubicBezTo>
                  <a:cubicBezTo>
                    <a:pt x="45793" y="2699"/>
                    <a:pt x="45751" y="1959"/>
                    <a:pt x="45556" y="1318"/>
                  </a:cubicBezTo>
                  <a:cubicBezTo>
                    <a:pt x="45221" y="271"/>
                    <a:pt x="44468" y="397"/>
                    <a:pt x="43562" y="341"/>
                  </a:cubicBezTo>
                  <a:cubicBezTo>
                    <a:pt x="40702" y="188"/>
                    <a:pt x="37829" y="76"/>
                    <a:pt x="34969" y="34"/>
                  </a:cubicBezTo>
                  <a:cubicBezTo>
                    <a:pt x="33657" y="12"/>
                    <a:pt x="32345" y="1"/>
                    <a:pt x="3103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2" name="Google Shape;852;p45"/>
            <p:cNvSpPr/>
            <p:nvPr/>
          </p:nvSpPr>
          <p:spPr>
            <a:xfrm>
              <a:off x="3190142" y="3858843"/>
              <a:ext cx="1210411" cy="1266306"/>
            </a:xfrm>
            <a:custGeom>
              <a:rect b="b" l="l" r="r" t="t"/>
              <a:pathLst>
                <a:path extrusionOk="0" h="45835" w="47509">
                  <a:moveTo>
                    <a:pt x="31268" y="532"/>
                  </a:moveTo>
                  <a:cubicBezTo>
                    <a:pt x="34605" y="532"/>
                    <a:pt x="37934" y="607"/>
                    <a:pt x="41246" y="753"/>
                  </a:cubicBezTo>
                  <a:cubicBezTo>
                    <a:pt x="42264" y="781"/>
                    <a:pt x="43255" y="837"/>
                    <a:pt x="44273" y="893"/>
                  </a:cubicBezTo>
                  <a:cubicBezTo>
                    <a:pt x="44873" y="921"/>
                    <a:pt x="45291" y="990"/>
                    <a:pt x="45556" y="1632"/>
                  </a:cubicBezTo>
                  <a:cubicBezTo>
                    <a:pt x="45765" y="2162"/>
                    <a:pt x="45779" y="2776"/>
                    <a:pt x="45849" y="3306"/>
                  </a:cubicBezTo>
                  <a:cubicBezTo>
                    <a:pt x="46156" y="5524"/>
                    <a:pt x="46449" y="7728"/>
                    <a:pt x="46602" y="9932"/>
                  </a:cubicBezTo>
                  <a:cubicBezTo>
                    <a:pt x="46993" y="14990"/>
                    <a:pt x="46965" y="20062"/>
                    <a:pt x="46854" y="25135"/>
                  </a:cubicBezTo>
                  <a:lnTo>
                    <a:pt x="46854" y="25135"/>
                  </a:lnTo>
                  <a:cubicBezTo>
                    <a:pt x="46854" y="25139"/>
                    <a:pt x="46853" y="25144"/>
                    <a:pt x="46853" y="25149"/>
                  </a:cubicBezTo>
                  <a:cubicBezTo>
                    <a:pt x="46688" y="31384"/>
                    <a:pt x="46414" y="37632"/>
                    <a:pt x="46541" y="43880"/>
                  </a:cubicBezTo>
                  <a:lnTo>
                    <a:pt x="46541" y="43880"/>
                  </a:lnTo>
                  <a:cubicBezTo>
                    <a:pt x="40507" y="44141"/>
                    <a:pt x="34461" y="44402"/>
                    <a:pt x="28441" y="44650"/>
                  </a:cubicBezTo>
                  <a:cubicBezTo>
                    <a:pt x="22553" y="44906"/>
                    <a:pt x="16679" y="45279"/>
                    <a:pt x="10804" y="45279"/>
                  </a:cubicBezTo>
                  <a:cubicBezTo>
                    <a:pt x="10597" y="45279"/>
                    <a:pt x="10390" y="45278"/>
                    <a:pt x="10182" y="45277"/>
                  </a:cubicBezTo>
                  <a:cubicBezTo>
                    <a:pt x="8467" y="45277"/>
                    <a:pt x="6751" y="45222"/>
                    <a:pt x="5035" y="45110"/>
                  </a:cubicBezTo>
                  <a:cubicBezTo>
                    <a:pt x="4212" y="45054"/>
                    <a:pt x="3417" y="44984"/>
                    <a:pt x="2594" y="44901"/>
                  </a:cubicBezTo>
                  <a:cubicBezTo>
                    <a:pt x="1912" y="44812"/>
                    <a:pt x="1196" y="44827"/>
                    <a:pt x="528" y="44685"/>
                  </a:cubicBezTo>
                  <a:lnTo>
                    <a:pt x="528" y="44685"/>
                  </a:lnTo>
                  <a:cubicBezTo>
                    <a:pt x="1310" y="30634"/>
                    <a:pt x="1586" y="16555"/>
                    <a:pt x="1329" y="2476"/>
                  </a:cubicBezTo>
                  <a:lnTo>
                    <a:pt x="1329" y="2476"/>
                  </a:lnTo>
                  <a:cubicBezTo>
                    <a:pt x="10140" y="1340"/>
                    <a:pt x="18991" y="682"/>
                    <a:pt x="27869" y="558"/>
                  </a:cubicBezTo>
                  <a:cubicBezTo>
                    <a:pt x="29003" y="540"/>
                    <a:pt x="30136" y="532"/>
                    <a:pt x="31268" y="532"/>
                  </a:cubicBezTo>
                  <a:close/>
                  <a:moveTo>
                    <a:pt x="31119" y="0"/>
                  </a:moveTo>
                  <a:cubicBezTo>
                    <a:pt x="26433" y="0"/>
                    <a:pt x="21760" y="154"/>
                    <a:pt x="17087" y="433"/>
                  </a:cubicBezTo>
                  <a:cubicBezTo>
                    <a:pt x="11731" y="767"/>
                    <a:pt x="6375" y="1283"/>
                    <a:pt x="1060" y="1981"/>
                  </a:cubicBezTo>
                  <a:cubicBezTo>
                    <a:pt x="921" y="2009"/>
                    <a:pt x="795" y="2092"/>
                    <a:pt x="795" y="2246"/>
                  </a:cubicBezTo>
                  <a:cubicBezTo>
                    <a:pt x="1060" y="16459"/>
                    <a:pt x="781" y="30687"/>
                    <a:pt x="0" y="44901"/>
                  </a:cubicBezTo>
                  <a:cubicBezTo>
                    <a:pt x="0" y="45012"/>
                    <a:pt x="84" y="45124"/>
                    <a:pt x="195" y="45152"/>
                  </a:cubicBezTo>
                  <a:cubicBezTo>
                    <a:pt x="1283" y="45431"/>
                    <a:pt x="2539" y="45431"/>
                    <a:pt x="3682" y="45542"/>
                  </a:cubicBezTo>
                  <a:cubicBezTo>
                    <a:pt x="5217" y="45682"/>
                    <a:pt x="6751" y="45752"/>
                    <a:pt x="8285" y="45807"/>
                  </a:cubicBezTo>
                  <a:cubicBezTo>
                    <a:pt x="9128" y="45826"/>
                    <a:pt x="9973" y="45835"/>
                    <a:pt x="10817" y="45835"/>
                  </a:cubicBezTo>
                  <a:cubicBezTo>
                    <a:pt x="13075" y="45835"/>
                    <a:pt x="15336" y="45773"/>
                    <a:pt x="17589" y="45682"/>
                  </a:cubicBezTo>
                  <a:cubicBezTo>
                    <a:pt x="23782" y="45431"/>
                    <a:pt x="29976" y="45138"/>
                    <a:pt x="36155" y="44873"/>
                  </a:cubicBezTo>
                  <a:cubicBezTo>
                    <a:pt x="39712" y="44719"/>
                    <a:pt x="43255" y="44580"/>
                    <a:pt x="46812" y="44426"/>
                  </a:cubicBezTo>
                  <a:cubicBezTo>
                    <a:pt x="46951" y="44426"/>
                    <a:pt x="47077" y="44301"/>
                    <a:pt x="47077" y="44161"/>
                  </a:cubicBezTo>
                  <a:cubicBezTo>
                    <a:pt x="46951" y="37843"/>
                    <a:pt x="47216" y="31510"/>
                    <a:pt x="47369" y="25177"/>
                  </a:cubicBezTo>
                  <a:cubicBezTo>
                    <a:pt x="47370" y="25168"/>
                    <a:pt x="47370" y="25158"/>
                    <a:pt x="47370" y="25149"/>
                  </a:cubicBezTo>
                  <a:lnTo>
                    <a:pt x="47370" y="25149"/>
                  </a:lnTo>
                  <a:cubicBezTo>
                    <a:pt x="47481" y="20309"/>
                    <a:pt x="47509" y="15469"/>
                    <a:pt x="47174" y="10643"/>
                  </a:cubicBezTo>
                  <a:cubicBezTo>
                    <a:pt x="47021" y="8425"/>
                    <a:pt x="46798" y="6221"/>
                    <a:pt x="46477" y="4031"/>
                  </a:cubicBezTo>
                  <a:cubicBezTo>
                    <a:pt x="46295" y="2734"/>
                    <a:pt x="46407" y="628"/>
                    <a:pt x="44733" y="391"/>
                  </a:cubicBezTo>
                  <a:cubicBezTo>
                    <a:pt x="42641" y="84"/>
                    <a:pt x="40437" y="154"/>
                    <a:pt x="38317" y="112"/>
                  </a:cubicBezTo>
                  <a:cubicBezTo>
                    <a:pt x="35918" y="42"/>
                    <a:pt x="33532" y="0"/>
                    <a:pt x="3111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53" name="Google Shape;853;p45"/>
          <p:cNvSpPr txBox="1"/>
          <p:nvPr>
            <p:ph type="title"/>
          </p:nvPr>
        </p:nvSpPr>
        <p:spPr>
          <a:xfrm>
            <a:off x="623400" y="445025"/>
            <a:ext cx="780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3200"/>
              <a:buNone/>
              <a:defRPr sz="3200"/>
            </a:lvl1pPr>
            <a:lvl2pPr lvl="1" rtl="0">
              <a:spcBef>
                <a:spcPts val="0"/>
              </a:spcBef>
              <a:spcAft>
                <a:spcPts val="0"/>
              </a:spcAft>
              <a:buSzPts val="3200"/>
              <a:buNone/>
              <a:defRPr sz="3200"/>
            </a:lvl2pPr>
            <a:lvl3pPr lvl="2" rtl="0">
              <a:spcBef>
                <a:spcPts val="0"/>
              </a:spcBef>
              <a:spcAft>
                <a:spcPts val="0"/>
              </a:spcAft>
              <a:buSzPts val="3200"/>
              <a:buNone/>
              <a:defRPr sz="3200"/>
            </a:lvl3pPr>
            <a:lvl4pPr lvl="3" rtl="0">
              <a:spcBef>
                <a:spcPts val="0"/>
              </a:spcBef>
              <a:spcAft>
                <a:spcPts val="0"/>
              </a:spcAft>
              <a:buSzPts val="3200"/>
              <a:buNone/>
              <a:defRPr sz="3200"/>
            </a:lvl4pPr>
            <a:lvl5pPr lvl="4" rtl="0">
              <a:spcBef>
                <a:spcPts val="0"/>
              </a:spcBef>
              <a:spcAft>
                <a:spcPts val="0"/>
              </a:spcAft>
              <a:buSzPts val="3200"/>
              <a:buNone/>
              <a:defRPr sz="3200"/>
            </a:lvl5pPr>
            <a:lvl6pPr lvl="5" rtl="0">
              <a:spcBef>
                <a:spcPts val="0"/>
              </a:spcBef>
              <a:spcAft>
                <a:spcPts val="0"/>
              </a:spcAft>
              <a:buSzPts val="3200"/>
              <a:buNone/>
              <a:defRPr sz="3200"/>
            </a:lvl6pPr>
            <a:lvl7pPr lvl="6" rtl="0">
              <a:spcBef>
                <a:spcPts val="0"/>
              </a:spcBef>
              <a:spcAft>
                <a:spcPts val="0"/>
              </a:spcAft>
              <a:buSzPts val="3200"/>
              <a:buNone/>
              <a:defRPr sz="3200"/>
            </a:lvl7pPr>
            <a:lvl8pPr lvl="7" rtl="0">
              <a:spcBef>
                <a:spcPts val="0"/>
              </a:spcBef>
              <a:spcAft>
                <a:spcPts val="0"/>
              </a:spcAft>
              <a:buSzPts val="3200"/>
              <a:buNone/>
              <a:defRPr sz="3200"/>
            </a:lvl8pPr>
            <a:lvl9pPr lvl="8" rtl="0">
              <a:spcBef>
                <a:spcPts val="0"/>
              </a:spcBef>
              <a:spcAft>
                <a:spcPts val="0"/>
              </a:spcAft>
              <a:buSzPts val="3200"/>
              <a:buNone/>
              <a:defRPr sz="3200"/>
            </a:lvl9pPr>
          </a:lstStyle>
          <a:p/>
        </p:txBody>
      </p:sp>
      <p:sp>
        <p:nvSpPr>
          <p:cNvPr id="854" name="Google Shape;854;p45"/>
          <p:cNvSpPr txBox="1"/>
          <p:nvPr>
            <p:ph idx="1" type="subTitle"/>
          </p:nvPr>
        </p:nvSpPr>
        <p:spPr>
          <a:xfrm flipH="1">
            <a:off x="968900" y="1915500"/>
            <a:ext cx="3051600" cy="22500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SzPts val="1000"/>
              <a:buChar char="●"/>
              <a:defRPr b="0" sz="1400"/>
            </a:lvl1pPr>
            <a:lvl2pPr lvl="1" rtl="0" algn="ctr">
              <a:lnSpc>
                <a:spcPct val="100000"/>
              </a:lnSpc>
              <a:spcBef>
                <a:spcPts val="0"/>
              </a:spcBef>
              <a:spcAft>
                <a:spcPts val="0"/>
              </a:spcAft>
              <a:buSzPts val="1000"/>
              <a:buChar char="○"/>
              <a:defRPr sz="1000"/>
            </a:lvl2pPr>
            <a:lvl3pPr lvl="2" rtl="0" algn="ctr">
              <a:lnSpc>
                <a:spcPct val="100000"/>
              </a:lnSpc>
              <a:spcBef>
                <a:spcPts val="0"/>
              </a:spcBef>
              <a:spcAft>
                <a:spcPts val="0"/>
              </a:spcAft>
              <a:buSzPts val="1000"/>
              <a:buChar char="■"/>
              <a:defRPr sz="1000"/>
            </a:lvl3pPr>
            <a:lvl4pPr lvl="3" rtl="0" algn="ctr">
              <a:lnSpc>
                <a:spcPct val="100000"/>
              </a:lnSpc>
              <a:spcBef>
                <a:spcPts val="0"/>
              </a:spcBef>
              <a:spcAft>
                <a:spcPts val="0"/>
              </a:spcAft>
              <a:buSzPts val="1000"/>
              <a:buChar char="●"/>
              <a:defRPr sz="1000"/>
            </a:lvl4pPr>
            <a:lvl5pPr lvl="4" rtl="0" algn="ctr">
              <a:lnSpc>
                <a:spcPct val="100000"/>
              </a:lnSpc>
              <a:spcBef>
                <a:spcPts val="0"/>
              </a:spcBef>
              <a:spcAft>
                <a:spcPts val="0"/>
              </a:spcAft>
              <a:buSzPts val="1000"/>
              <a:buChar char="○"/>
              <a:defRPr sz="1000"/>
            </a:lvl5pPr>
            <a:lvl6pPr lvl="5" rtl="0" algn="ctr">
              <a:lnSpc>
                <a:spcPct val="100000"/>
              </a:lnSpc>
              <a:spcBef>
                <a:spcPts val="0"/>
              </a:spcBef>
              <a:spcAft>
                <a:spcPts val="0"/>
              </a:spcAft>
              <a:buSzPts val="1000"/>
              <a:buChar char="■"/>
              <a:defRPr sz="1000"/>
            </a:lvl6pPr>
            <a:lvl7pPr lvl="6" rtl="0" algn="ctr">
              <a:lnSpc>
                <a:spcPct val="100000"/>
              </a:lnSpc>
              <a:spcBef>
                <a:spcPts val="0"/>
              </a:spcBef>
              <a:spcAft>
                <a:spcPts val="0"/>
              </a:spcAft>
              <a:buSzPts val="1000"/>
              <a:buChar char="●"/>
              <a:defRPr sz="1000"/>
            </a:lvl7pPr>
            <a:lvl8pPr lvl="7" rtl="0" algn="ctr">
              <a:lnSpc>
                <a:spcPct val="100000"/>
              </a:lnSpc>
              <a:spcBef>
                <a:spcPts val="0"/>
              </a:spcBef>
              <a:spcAft>
                <a:spcPts val="0"/>
              </a:spcAft>
              <a:buSzPts val="1000"/>
              <a:buChar char="○"/>
              <a:defRPr sz="1000"/>
            </a:lvl8pPr>
            <a:lvl9pPr lvl="8" rtl="0" algn="ctr">
              <a:lnSpc>
                <a:spcPct val="100000"/>
              </a:lnSpc>
              <a:spcBef>
                <a:spcPts val="0"/>
              </a:spcBef>
              <a:spcAft>
                <a:spcPts val="0"/>
              </a:spcAft>
              <a:buSzPts val="1000"/>
              <a:buChar char="■"/>
              <a:defRPr sz="1000"/>
            </a:lvl9pPr>
          </a:lstStyle>
          <a:p/>
        </p:txBody>
      </p:sp>
      <p:sp>
        <p:nvSpPr>
          <p:cNvPr id="855" name="Google Shape;855;p45"/>
          <p:cNvSpPr txBox="1"/>
          <p:nvPr>
            <p:ph idx="2" type="title"/>
          </p:nvPr>
        </p:nvSpPr>
        <p:spPr>
          <a:xfrm>
            <a:off x="968912" y="1567600"/>
            <a:ext cx="3051600" cy="348000"/>
          </a:xfrm>
          <a:prstGeom prst="rect">
            <a:avLst/>
          </a:prstGeom>
          <a:noFill/>
          <a:ln>
            <a:noFill/>
          </a:ln>
        </p:spPr>
        <p:txBody>
          <a:bodyPr anchorCtr="0" anchor="ctr" bIns="0" lIns="0" spcFirstLastPara="1" rIns="0" wrap="square" tIns="0">
            <a:normAutofit/>
          </a:bodyPr>
          <a:lstStyle>
            <a:lvl1pPr lvl="0" rtl="0">
              <a:spcBef>
                <a:spcPts val="0"/>
              </a:spcBef>
              <a:spcAft>
                <a:spcPts val="0"/>
              </a:spcAft>
              <a:buSzPts val="1400"/>
              <a:buNone/>
              <a:defRPr i="0" sz="2200"/>
            </a:lvl1pPr>
            <a:lvl2pPr lvl="1" rtl="0" algn="r">
              <a:spcBef>
                <a:spcPts val="0"/>
              </a:spcBef>
              <a:spcAft>
                <a:spcPts val="0"/>
              </a:spcAft>
              <a:buSzPts val="1400"/>
              <a:buNone/>
              <a:defRPr sz="1400"/>
            </a:lvl2pPr>
            <a:lvl3pPr lvl="2" rtl="0" algn="r">
              <a:spcBef>
                <a:spcPts val="0"/>
              </a:spcBef>
              <a:spcAft>
                <a:spcPts val="0"/>
              </a:spcAft>
              <a:buSzPts val="1400"/>
              <a:buNone/>
              <a:defRPr sz="1400"/>
            </a:lvl3pPr>
            <a:lvl4pPr lvl="3" rtl="0" algn="r">
              <a:spcBef>
                <a:spcPts val="0"/>
              </a:spcBef>
              <a:spcAft>
                <a:spcPts val="0"/>
              </a:spcAft>
              <a:buSzPts val="1400"/>
              <a:buNone/>
              <a:defRPr sz="1400"/>
            </a:lvl4pPr>
            <a:lvl5pPr lvl="4" rtl="0" algn="r">
              <a:spcBef>
                <a:spcPts val="0"/>
              </a:spcBef>
              <a:spcAft>
                <a:spcPts val="0"/>
              </a:spcAft>
              <a:buSzPts val="1400"/>
              <a:buNone/>
              <a:defRPr sz="1400"/>
            </a:lvl5pPr>
            <a:lvl6pPr lvl="5" rtl="0" algn="r">
              <a:spcBef>
                <a:spcPts val="0"/>
              </a:spcBef>
              <a:spcAft>
                <a:spcPts val="0"/>
              </a:spcAft>
              <a:buSzPts val="1400"/>
              <a:buNone/>
              <a:defRPr sz="1400"/>
            </a:lvl6pPr>
            <a:lvl7pPr lvl="6" rtl="0" algn="r">
              <a:spcBef>
                <a:spcPts val="0"/>
              </a:spcBef>
              <a:spcAft>
                <a:spcPts val="0"/>
              </a:spcAft>
              <a:buSzPts val="1400"/>
              <a:buNone/>
              <a:defRPr sz="1400"/>
            </a:lvl7pPr>
            <a:lvl8pPr lvl="7" rtl="0" algn="r">
              <a:spcBef>
                <a:spcPts val="0"/>
              </a:spcBef>
              <a:spcAft>
                <a:spcPts val="0"/>
              </a:spcAft>
              <a:buSzPts val="1400"/>
              <a:buNone/>
              <a:defRPr sz="1400"/>
            </a:lvl8pPr>
            <a:lvl9pPr lvl="8" rtl="0" algn="r">
              <a:spcBef>
                <a:spcPts val="0"/>
              </a:spcBef>
              <a:spcAft>
                <a:spcPts val="0"/>
              </a:spcAft>
              <a:buSzPts val="1400"/>
              <a:buNone/>
              <a:defRPr sz="1400"/>
            </a:lvl9pPr>
          </a:lstStyle>
          <a:p/>
        </p:txBody>
      </p:sp>
      <p:sp>
        <p:nvSpPr>
          <p:cNvPr id="856" name="Google Shape;856;p45"/>
          <p:cNvSpPr txBox="1"/>
          <p:nvPr>
            <p:ph idx="3" type="subTitle"/>
          </p:nvPr>
        </p:nvSpPr>
        <p:spPr>
          <a:xfrm flipH="1">
            <a:off x="5116850" y="1915500"/>
            <a:ext cx="3051300" cy="22500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SzPts val="1000"/>
              <a:buChar char="●"/>
              <a:defRPr b="0" sz="1400"/>
            </a:lvl1pPr>
            <a:lvl2pPr lvl="1" rtl="0" algn="ctr">
              <a:lnSpc>
                <a:spcPct val="100000"/>
              </a:lnSpc>
              <a:spcBef>
                <a:spcPts val="0"/>
              </a:spcBef>
              <a:spcAft>
                <a:spcPts val="0"/>
              </a:spcAft>
              <a:buSzPts val="1000"/>
              <a:buChar char="○"/>
              <a:defRPr sz="1000"/>
            </a:lvl2pPr>
            <a:lvl3pPr lvl="2" rtl="0" algn="ctr">
              <a:lnSpc>
                <a:spcPct val="100000"/>
              </a:lnSpc>
              <a:spcBef>
                <a:spcPts val="0"/>
              </a:spcBef>
              <a:spcAft>
                <a:spcPts val="0"/>
              </a:spcAft>
              <a:buSzPts val="1000"/>
              <a:buChar char="■"/>
              <a:defRPr sz="1000"/>
            </a:lvl3pPr>
            <a:lvl4pPr lvl="3" rtl="0" algn="ctr">
              <a:lnSpc>
                <a:spcPct val="100000"/>
              </a:lnSpc>
              <a:spcBef>
                <a:spcPts val="0"/>
              </a:spcBef>
              <a:spcAft>
                <a:spcPts val="0"/>
              </a:spcAft>
              <a:buSzPts val="1000"/>
              <a:buChar char="●"/>
              <a:defRPr sz="1000"/>
            </a:lvl4pPr>
            <a:lvl5pPr lvl="4" rtl="0" algn="ctr">
              <a:lnSpc>
                <a:spcPct val="100000"/>
              </a:lnSpc>
              <a:spcBef>
                <a:spcPts val="0"/>
              </a:spcBef>
              <a:spcAft>
                <a:spcPts val="0"/>
              </a:spcAft>
              <a:buSzPts val="1000"/>
              <a:buChar char="○"/>
              <a:defRPr sz="1000"/>
            </a:lvl5pPr>
            <a:lvl6pPr lvl="5" rtl="0" algn="ctr">
              <a:lnSpc>
                <a:spcPct val="100000"/>
              </a:lnSpc>
              <a:spcBef>
                <a:spcPts val="0"/>
              </a:spcBef>
              <a:spcAft>
                <a:spcPts val="0"/>
              </a:spcAft>
              <a:buSzPts val="1000"/>
              <a:buChar char="■"/>
              <a:defRPr sz="1000"/>
            </a:lvl6pPr>
            <a:lvl7pPr lvl="6" rtl="0" algn="ctr">
              <a:lnSpc>
                <a:spcPct val="100000"/>
              </a:lnSpc>
              <a:spcBef>
                <a:spcPts val="0"/>
              </a:spcBef>
              <a:spcAft>
                <a:spcPts val="0"/>
              </a:spcAft>
              <a:buSzPts val="1000"/>
              <a:buChar char="●"/>
              <a:defRPr sz="1000"/>
            </a:lvl7pPr>
            <a:lvl8pPr lvl="7" rtl="0" algn="ctr">
              <a:lnSpc>
                <a:spcPct val="100000"/>
              </a:lnSpc>
              <a:spcBef>
                <a:spcPts val="0"/>
              </a:spcBef>
              <a:spcAft>
                <a:spcPts val="0"/>
              </a:spcAft>
              <a:buSzPts val="1000"/>
              <a:buChar char="○"/>
              <a:defRPr sz="1000"/>
            </a:lvl8pPr>
            <a:lvl9pPr lvl="8" rtl="0" algn="ctr">
              <a:lnSpc>
                <a:spcPct val="100000"/>
              </a:lnSpc>
              <a:spcBef>
                <a:spcPts val="0"/>
              </a:spcBef>
              <a:spcAft>
                <a:spcPts val="0"/>
              </a:spcAft>
              <a:buSzPts val="1000"/>
              <a:buChar char="■"/>
              <a:defRPr sz="1000"/>
            </a:lvl9pPr>
          </a:lstStyle>
          <a:p/>
        </p:txBody>
      </p:sp>
      <p:sp>
        <p:nvSpPr>
          <p:cNvPr id="857" name="Google Shape;857;p45"/>
          <p:cNvSpPr txBox="1"/>
          <p:nvPr>
            <p:ph idx="4" type="title"/>
          </p:nvPr>
        </p:nvSpPr>
        <p:spPr>
          <a:xfrm>
            <a:off x="5116862" y="1567600"/>
            <a:ext cx="3051300" cy="348000"/>
          </a:xfrm>
          <a:prstGeom prst="rect">
            <a:avLst/>
          </a:prstGeom>
          <a:noFill/>
          <a:ln>
            <a:noFill/>
          </a:ln>
        </p:spPr>
        <p:txBody>
          <a:bodyPr anchorCtr="0" anchor="ctr" bIns="0" lIns="0" spcFirstLastPara="1" rIns="0" wrap="square" tIns="0">
            <a:normAutofit/>
          </a:bodyPr>
          <a:lstStyle>
            <a:lvl1pPr lvl="0" rtl="0">
              <a:spcBef>
                <a:spcPts val="0"/>
              </a:spcBef>
              <a:spcAft>
                <a:spcPts val="0"/>
              </a:spcAft>
              <a:buSzPts val="1400"/>
              <a:buNone/>
              <a:defRPr i="0" sz="2200"/>
            </a:lvl1pPr>
            <a:lvl2pPr lvl="1" rtl="0" algn="r">
              <a:spcBef>
                <a:spcPts val="0"/>
              </a:spcBef>
              <a:spcAft>
                <a:spcPts val="0"/>
              </a:spcAft>
              <a:buSzPts val="1400"/>
              <a:buNone/>
              <a:defRPr sz="1400"/>
            </a:lvl2pPr>
            <a:lvl3pPr lvl="2" rtl="0" algn="r">
              <a:spcBef>
                <a:spcPts val="0"/>
              </a:spcBef>
              <a:spcAft>
                <a:spcPts val="0"/>
              </a:spcAft>
              <a:buSzPts val="1400"/>
              <a:buNone/>
              <a:defRPr sz="1400"/>
            </a:lvl3pPr>
            <a:lvl4pPr lvl="3" rtl="0" algn="r">
              <a:spcBef>
                <a:spcPts val="0"/>
              </a:spcBef>
              <a:spcAft>
                <a:spcPts val="0"/>
              </a:spcAft>
              <a:buSzPts val="1400"/>
              <a:buNone/>
              <a:defRPr sz="1400"/>
            </a:lvl4pPr>
            <a:lvl5pPr lvl="4" rtl="0" algn="r">
              <a:spcBef>
                <a:spcPts val="0"/>
              </a:spcBef>
              <a:spcAft>
                <a:spcPts val="0"/>
              </a:spcAft>
              <a:buSzPts val="1400"/>
              <a:buNone/>
              <a:defRPr sz="1400"/>
            </a:lvl5pPr>
            <a:lvl6pPr lvl="5" rtl="0" algn="r">
              <a:spcBef>
                <a:spcPts val="0"/>
              </a:spcBef>
              <a:spcAft>
                <a:spcPts val="0"/>
              </a:spcAft>
              <a:buSzPts val="1400"/>
              <a:buNone/>
              <a:defRPr sz="1400"/>
            </a:lvl6pPr>
            <a:lvl7pPr lvl="6" rtl="0" algn="r">
              <a:spcBef>
                <a:spcPts val="0"/>
              </a:spcBef>
              <a:spcAft>
                <a:spcPts val="0"/>
              </a:spcAft>
              <a:buSzPts val="1400"/>
              <a:buNone/>
              <a:defRPr sz="1400"/>
            </a:lvl7pPr>
            <a:lvl8pPr lvl="7" rtl="0" algn="r">
              <a:spcBef>
                <a:spcPts val="0"/>
              </a:spcBef>
              <a:spcAft>
                <a:spcPts val="0"/>
              </a:spcAft>
              <a:buSzPts val="1400"/>
              <a:buNone/>
              <a:defRPr sz="1400"/>
            </a:lvl8pPr>
            <a:lvl9pPr lvl="8" rtl="0" algn="r">
              <a:spcBef>
                <a:spcPts val="0"/>
              </a:spcBef>
              <a:spcAft>
                <a:spcPts val="0"/>
              </a:spcAft>
              <a:buSzPts val="1400"/>
              <a:buNone/>
              <a:defRPr sz="1400"/>
            </a:lvl9pPr>
          </a:lstStyle>
          <a:p/>
        </p:txBody>
      </p:sp>
      <p:sp>
        <p:nvSpPr>
          <p:cNvPr id="858" name="Google Shape;858;p45"/>
          <p:cNvSpPr/>
          <p:nvPr/>
        </p:nvSpPr>
        <p:spPr>
          <a:xfrm rot="-5400000">
            <a:off x="-655316" y="4460610"/>
            <a:ext cx="1489098" cy="634019"/>
          </a:xfrm>
          <a:custGeom>
            <a:rect b="b" l="l" r="r" t="t"/>
            <a:pathLst>
              <a:path extrusionOk="0" h="7242" w="17010">
                <a:moveTo>
                  <a:pt x="1" y="1"/>
                </a:moveTo>
                <a:cubicBezTo>
                  <a:pt x="677" y="4099"/>
                  <a:pt x="4238" y="7242"/>
                  <a:pt x="8515" y="7242"/>
                </a:cubicBezTo>
                <a:cubicBezTo>
                  <a:pt x="12792" y="7242"/>
                  <a:pt x="16333" y="4099"/>
                  <a:pt x="170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9" name="Google Shape;859;p45"/>
          <p:cNvSpPr/>
          <p:nvPr/>
        </p:nvSpPr>
        <p:spPr>
          <a:xfrm rot="5400000">
            <a:off x="7698610" y="-1421287"/>
            <a:ext cx="1264340" cy="3524526"/>
          </a:xfrm>
          <a:custGeom>
            <a:rect b="b" l="l" r="r" t="t"/>
            <a:pathLst>
              <a:path extrusionOk="0" h="90891" w="32605">
                <a:moveTo>
                  <a:pt x="0" y="1"/>
                </a:moveTo>
                <a:lnTo>
                  <a:pt x="0" y="90890"/>
                </a:lnTo>
                <a:cubicBezTo>
                  <a:pt x="7361" y="89757"/>
                  <a:pt x="16312" y="85062"/>
                  <a:pt x="19893" y="78557"/>
                </a:cubicBezTo>
                <a:cubicBezTo>
                  <a:pt x="23454" y="72032"/>
                  <a:pt x="23792" y="63836"/>
                  <a:pt x="20788" y="57033"/>
                </a:cubicBezTo>
                <a:cubicBezTo>
                  <a:pt x="18640" y="52239"/>
                  <a:pt x="15039" y="48260"/>
                  <a:pt x="12453" y="43705"/>
                </a:cubicBezTo>
                <a:cubicBezTo>
                  <a:pt x="9887" y="39130"/>
                  <a:pt x="8415" y="33341"/>
                  <a:pt x="10941" y="28746"/>
                </a:cubicBezTo>
                <a:cubicBezTo>
                  <a:pt x="12871" y="25205"/>
                  <a:pt x="16690" y="23176"/>
                  <a:pt x="20311" y="21445"/>
                </a:cubicBezTo>
                <a:cubicBezTo>
                  <a:pt x="23971" y="19734"/>
                  <a:pt x="27830" y="18023"/>
                  <a:pt x="30217" y="14761"/>
                </a:cubicBezTo>
                <a:cubicBezTo>
                  <a:pt x="32604" y="11538"/>
                  <a:pt x="29780" y="2189"/>
                  <a:pt x="26398" y="20"/>
                </a:cubicBezTo>
                <a:lnTo>
                  <a:pt x="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60" name="Google Shape;860;p45"/>
          <p:cNvGrpSpPr/>
          <p:nvPr/>
        </p:nvGrpSpPr>
        <p:grpSpPr>
          <a:xfrm flipH="1" rot="-2370207">
            <a:off x="8410650" y="415747"/>
            <a:ext cx="306765" cy="476344"/>
            <a:chOff x="4452729" y="352000"/>
            <a:chExt cx="225596" cy="350302"/>
          </a:xfrm>
        </p:grpSpPr>
        <p:sp>
          <p:nvSpPr>
            <p:cNvPr id="861" name="Google Shape;861;p45"/>
            <p:cNvSpPr/>
            <p:nvPr/>
          </p:nvSpPr>
          <p:spPr>
            <a:xfrm>
              <a:off x="4624575" y="352000"/>
              <a:ext cx="53750" cy="53225"/>
            </a:xfrm>
            <a:custGeom>
              <a:rect b="b" l="l" r="r" t="t"/>
              <a:pathLst>
                <a:path extrusionOk="0" h="2129" w="215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2" name="Google Shape;862;p45"/>
            <p:cNvSpPr/>
            <p:nvPr/>
          </p:nvSpPr>
          <p:spPr>
            <a:xfrm>
              <a:off x="4452729" y="426046"/>
              <a:ext cx="62200" cy="62700"/>
            </a:xfrm>
            <a:custGeom>
              <a:rect b="b" l="l" r="r" t="t"/>
              <a:pathLst>
                <a:path extrusionOk="0" h="2508" w="2488">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3" name="Google Shape;863;p45"/>
            <p:cNvSpPr/>
            <p:nvPr/>
          </p:nvSpPr>
          <p:spPr>
            <a:xfrm>
              <a:off x="4503927" y="572104"/>
              <a:ext cx="130152" cy="130197"/>
            </a:xfrm>
            <a:custGeom>
              <a:rect b="b" l="l" r="r" t="t"/>
              <a:pathLst>
                <a:path extrusionOk="0" h="2846" w="2845">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64" name="Google Shape;864;p45"/>
          <p:cNvSpPr/>
          <p:nvPr/>
        </p:nvSpPr>
        <p:spPr>
          <a:xfrm>
            <a:off x="968900" y="4717975"/>
            <a:ext cx="1345934" cy="653119"/>
          </a:xfrm>
          <a:custGeom>
            <a:rect b="b" l="l" r="r" t="t"/>
            <a:pathLst>
              <a:path extrusionOk="0" h="24087" w="49638">
                <a:moveTo>
                  <a:pt x="252" y="3708"/>
                </a:moveTo>
                <a:cubicBezTo>
                  <a:pt x="88" y="3758"/>
                  <a:pt x="0" y="3934"/>
                  <a:pt x="55" y="4096"/>
                </a:cubicBezTo>
                <a:cubicBezTo>
                  <a:pt x="109" y="4259"/>
                  <a:pt x="285" y="4345"/>
                  <a:pt x="447" y="4287"/>
                </a:cubicBezTo>
                <a:cubicBezTo>
                  <a:pt x="639" y="4224"/>
                  <a:pt x="830" y="4161"/>
                  <a:pt x="1023" y="4098"/>
                </a:cubicBezTo>
                <a:cubicBezTo>
                  <a:pt x="1333" y="3997"/>
                  <a:pt x="1293" y="3536"/>
                  <a:pt x="952" y="3503"/>
                </a:cubicBezTo>
                <a:cubicBezTo>
                  <a:pt x="912" y="3501"/>
                  <a:pt x="872" y="3505"/>
                  <a:pt x="834" y="3517"/>
                </a:cubicBezTo>
                <a:lnTo>
                  <a:pt x="646" y="3578"/>
                </a:lnTo>
                <a:lnTo>
                  <a:pt x="252" y="3708"/>
                </a:lnTo>
                <a:close/>
                <a:moveTo>
                  <a:pt x="46498" y="23475"/>
                </a:moveTo>
                <a:cubicBezTo>
                  <a:pt x="46332" y="23766"/>
                  <a:pt x="46699" y="24087"/>
                  <a:pt x="46972" y="23850"/>
                </a:cubicBezTo>
                <a:cubicBezTo>
                  <a:pt x="46995" y="23829"/>
                  <a:pt x="47014" y="23804"/>
                  <a:pt x="47030" y="23779"/>
                </a:cubicBezTo>
                <a:cubicBezTo>
                  <a:pt x="47133" y="23599"/>
                  <a:pt x="47234" y="23416"/>
                  <a:pt x="47330" y="23234"/>
                </a:cubicBezTo>
                <a:cubicBezTo>
                  <a:pt x="47475" y="22957"/>
                  <a:pt x="47158" y="22666"/>
                  <a:pt x="46894" y="22834"/>
                </a:cubicBezTo>
                <a:cubicBezTo>
                  <a:pt x="46850" y="22863"/>
                  <a:pt x="46815" y="22903"/>
                  <a:pt x="46789" y="22949"/>
                </a:cubicBezTo>
                <a:cubicBezTo>
                  <a:pt x="46695" y="23125"/>
                  <a:pt x="46599" y="23301"/>
                  <a:pt x="46500" y="23475"/>
                </a:cubicBezTo>
                <a:close/>
                <a:moveTo>
                  <a:pt x="47565" y="21318"/>
                </a:moveTo>
                <a:cubicBezTo>
                  <a:pt x="47460" y="21570"/>
                  <a:pt x="47711" y="21821"/>
                  <a:pt x="47963" y="21719"/>
                </a:cubicBezTo>
                <a:cubicBezTo>
                  <a:pt x="48038" y="21689"/>
                  <a:pt x="48097" y="21631"/>
                  <a:pt x="48129" y="21555"/>
                </a:cubicBezTo>
                <a:cubicBezTo>
                  <a:pt x="48208" y="21365"/>
                  <a:pt x="48288" y="21174"/>
                  <a:pt x="48363" y="20981"/>
                </a:cubicBezTo>
                <a:cubicBezTo>
                  <a:pt x="48476" y="20696"/>
                  <a:pt x="48133" y="20438"/>
                  <a:pt x="47890" y="20631"/>
                </a:cubicBezTo>
                <a:cubicBezTo>
                  <a:pt x="47846" y="20665"/>
                  <a:pt x="47812" y="20709"/>
                  <a:pt x="47793" y="20761"/>
                </a:cubicBezTo>
                <a:cubicBezTo>
                  <a:pt x="47720" y="20948"/>
                  <a:pt x="47644" y="21134"/>
                  <a:pt x="47565" y="21318"/>
                </a:cubicBezTo>
                <a:close/>
                <a:moveTo>
                  <a:pt x="48374" y="19051"/>
                </a:moveTo>
                <a:cubicBezTo>
                  <a:pt x="48284" y="19365"/>
                  <a:pt x="48694" y="19596"/>
                  <a:pt x="48914" y="19317"/>
                </a:cubicBezTo>
                <a:cubicBezTo>
                  <a:pt x="48935" y="19288"/>
                  <a:pt x="48950" y="19256"/>
                  <a:pt x="48961" y="19221"/>
                </a:cubicBezTo>
                <a:cubicBezTo>
                  <a:pt x="49019" y="19022"/>
                  <a:pt x="49072" y="18822"/>
                  <a:pt x="49124" y="18621"/>
                </a:cubicBezTo>
                <a:cubicBezTo>
                  <a:pt x="49204" y="18317"/>
                  <a:pt x="48814" y="18097"/>
                  <a:pt x="48592" y="18353"/>
                </a:cubicBezTo>
                <a:cubicBezTo>
                  <a:pt x="48562" y="18389"/>
                  <a:pt x="48543" y="18431"/>
                  <a:pt x="48533" y="18475"/>
                </a:cubicBezTo>
                <a:cubicBezTo>
                  <a:pt x="48483" y="18667"/>
                  <a:pt x="48430" y="18860"/>
                  <a:pt x="48376" y="19053"/>
                </a:cubicBezTo>
                <a:close/>
                <a:moveTo>
                  <a:pt x="48881" y="16708"/>
                </a:moveTo>
                <a:cubicBezTo>
                  <a:pt x="48839" y="17049"/>
                  <a:pt x="49300" y="17192"/>
                  <a:pt x="49457" y="16888"/>
                </a:cubicBezTo>
                <a:cubicBezTo>
                  <a:pt x="49472" y="16859"/>
                  <a:pt x="49482" y="16825"/>
                  <a:pt x="49487" y="16792"/>
                </a:cubicBezTo>
                <a:cubicBezTo>
                  <a:pt x="49516" y="16584"/>
                  <a:pt x="49539" y="16379"/>
                  <a:pt x="49562" y="16171"/>
                </a:cubicBezTo>
                <a:cubicBezTo>
                  <a:pt x="49575" y="16006"/>
                  <a:pt x="49453" y="15861"/>
                  <a:pt x="49287" y="15844"/>
                </a:cubicBezTo>
                <a:cubicBezTo>
                  <a:pt x="49122" y="15830"/>
                  <a:pt x="48973" y="15949"/>
                  <a:pt x="48954" y="16115"/>
                </a:cubicBezTo>
                <a:cubicBezTo>
                  <a:pt x="48940" y="16310"/>
                  <a:pt x="48908" y="16515"/>
                  <a:pt x="48881" y="16708"/>
                </a:cubicBezTo>
                <a:close/>
                <a:moveTo>
                  <a:pt x="49487" y="16792"/>
                </a:moveTo>
                <a:lnTo>
                  <a:pt x="48954" y="16117"/>
                </a:lnTo>
                <a:lnTo>
                  <a:pt x="49562" y="16173"/>
                </a:lnTo>
                <a:lnTo>
                  <a:pt x="49487" y="16794"/>
                </a:lnTo>
                <a:close/>
                <a:moveTo>
                  <a:pt x="49021" y="14325"/>
                </a:moveTo>
                <a:cubicBezTo>
                  <a:pt x="49028" y="14493"/>
                  <a:pt x="49168" y="14625"/>
                  <a:pt x="49338" y="14618"/>
                </a:cubicBezTo>
                <a:cubicBezTo>
                  <a:pt x="49505" y="14614"/>
                  <a:pt x="49637" y="14472"/>
                  <a:pt x="49633" y="14304"/>
                </a:cubicBezTo>
                <a:cubicBezTo>
                  <a:pt x="49627" y="14095"/>
                  <a:pt x="49614" y="13887"/>
                  <a:pt x="49600" y="13680"/>
                </a:cubicBezTo>
                <a:cubicBezTo>
                  <a:pt x="49589" y="13508"/>
                  <a:pt x="49440" y="13378"/>
                  <a:pt x="49271" y="13392"/>
                </a:cubicBezTo>
                <a:cubicBezTo>
                  <a:pt x="49099" y="13405"/>
                  <a:pt x="48973" y="13558"/>
                  <a:pt x="48990" y="13728"/>
                </a:cubicBezTo>
                <a:cubicBezTo>
                  <a:pt x="49005" y="13927"/>
                  <a:pt x="49017" y="14124"/>
                  <a:pt x="49021" y="14325"/>
                </a:cubicBezTo>
                <a:close/>
                <a:moveTo>
                  <a:pt x="48722" y="11967"/>
                </a:moveTo>
                <a:cubicBezTo>
                  <a:pt x="48808" y="12303"/>
                  <a:pt x="49287" y="12265"/>
                  <a:pt x="49321" y="11921"/>
                </a:cubicBezTo>
                <a:cubicBezTo>
                  <a:pt x="49323" y="11888"/>
                  <a:pt x="49321" y="11854"/>
                  <a:pt x="49315" y="11823"/>
                </a:cubicBezTo>
                <a:lnTo>
                  <a:pt x="49269" y="11632"/>
                </a:lnTo>
                <a:lnTo>
                  <a:pt x="49237" y="11513"/>
                </a:lnTo>
                <a:lnTo>
                  <a:pt x="49204" y="11391"/>
                </a:lnTo>
                <a:lnTo>
                  <a:pt x="49153" y="11217"/>
                </a:lnTo>
                <a:cubicBezTo>
                  <a:pt x="49105" y="11056"/>
                  <a:pt x="48935" y="10964"/>
                  <a:pt x="48774" y="11012"/>
                </a:cubicBezTo>
                <a:cubicBezTo>
                  <a:pt x="48613" y="11060"/>
                  <a:pt x="48520" y="11230"/>
                  <a:pt x="48569" y="11391"/>
                </a:cubicBezTo>
                <a:lnTo>
                  <a:pt x="48615" y="11555"/>
                </a:lnTo>
                <a:lnTo>
                  <a:pt x="48646" y="11668"/>
                </a:lnTo>
                <a:cubicBezTo>
                  <a:pt x="48671" y="11766"/>
                  <a:pt x="48696" y="11867"/>
                  <a:pt x="48722" y="11967"/>
                </a:cubicBezTo>
                <a:close/>
                <a:moveTo>
                  <a:pt x="47932" y="9731"/>
                </a:moveTo>
                <a:cubicBezTo>
                  <a:pt x="48007" y="9882"/>
                  <a:pt x="48189" y="9945"/>
                  <a:pt x="48342" y="9870"/>
                </a:cubicBezTo>
                <a:cubicBezTo>
                  <a:pt x="48493" y="9794"/>
                  <a:pt x="48554" y="9612"/>
                  <a:pt x="48481" y="9461"/>
                </a:cubicBezTo>
                <a:lnTo>
                  <a:pt x="48435" y="9367"/>
                </a:lnTo>
                <a:lnTo>
                  <a:pt x="48376" y="9249"/>
                </a:lnTo>
                <a:lnTo>
                  <a:pt x="48315" y="9130"/>
                </a:lnTo>
                <a:lnTo>
                  <a:pt x="48252" y="9012"/>
                </a:lnTo>
                <a:lnTo>
                  <a:pt x="48193" y="8906"/>
                </a:lnTo>
                <a:cubicBezTo>
                  <a:pt x="48022" y="8604"/>
                  <a:pt x="47569" y="8767"/>
                  <a:pt x="47626" y="9107"/>
                </a:cubicBezTo>
                <a:cubicBezTo>
                  <a:pt x="47632" y="9140"/>
                  <a:pt x="47642" y="9172"/>
                  <a:pt x="47659" y="9199"/>
                </a:cubicBezTo>
                <a:lnTo>
                  <a:pt x="47714" y="9302"/>
                </a:lnTo>
                <a:lnTo>
                  <a:pt x="47772" y="9413"/>
                </a:lnTo>
                <a:lnTo>
                  <a:pt x="47831" y="9526"/>
                </a:lnTo>
                <a:lnTo>
                  <a:pt x="47888" y="9637"/>
                </a:lnTo>
                <a:close/>
                <a:moveTo>
                  <a:pt x="46678" y="7713"/>
                </a:moveTo>
                <a:cubicBezTo>
                  <a:pt x="46890" y="7979"/>
                  <a:pt x="47309" y="7755"/>
                  <a:pt x="47209" y="7432"/>
                </a:cubicBezTo>
                <a:cubicBezTo>
                  <a:pt x="47198" y="7397"/>
                  <a:pt x="47181" y="7365"/>
                  <a:pt x="47158" y="7336"/>
                </a:cubicBezTo>
                <a:lnTo>
                  <a:pt x="47020" y="7160"/>
                </a:lnTo>
                <a:lnTo>
                  <a:pt x="46928" y="7047"/>
                </a:lnTo>
                <a:lnTo>
                  <a:pt x="46833" y="6933"/>
                </a:lnTo>
                <a:lnTo>
                  <a:pt x="46762" y="6852"/>
                </a:lnTo>
                <a:cubicBezTo>
                  <a:pt x="46534" y="6590"/>
                  <a:pt x="46117" y="6850"/>
                  <a:pt x="46251" y="7170"/>
                </a:cubicBezTo>
                <a:cubicBezTo>
                  <a:pt x="46263" y="7200"/>
                  <a:pt x="46280" y="7227"/>
                  <a:pt x="46301" y="7250"/>
                </a:cubicBezTo>
                <a:lnTo>
                  <a:pt x="46366" y="7330"/>
                </a:lnTo>
                <a:lnTo>
                  <a:pt x="46456" y="7436"/>
                </a:lnTo>
                <a:lnTo>
                  <a:pt x="46544" y="7545"/>
                </a:lnTo>
                <a:lnTo>
                  <a:pt x="46678" y="7715"/>
                </a:lnTo>
                <a:close/>
                <a:moveTo>
                  <a:pt x="45044" y="5976"/>
                </a:moveTo>
                <a:cubicBezTo>
                  <a:pt x="45169" y="6093"/>
                  <a:pt x="45366" y="6083"/>
                  <a:pt x="45480" y="5955"/>
                </a:cubicBezTo>
                <a:cubicBezTo>
                  <a:pt x="45595" y="5827"/>
                  <a:pt x="45580" y="5630"/>
                  <a:pt x="45448" y="5519"/>
                </a:cubicBezTo>
                <a:lnTo>
                  <a:pt x="45310" y="5397"/>
                </a:lnTo>
                <a:lnTo>
                  <a:pt x="45186" y="5290"/>
                </a:lnTo>
                <a:lnTo>
                  <a:pt x="45060" y="5186"/>
                </a:lnTo>
                <a:lnTo>
                  <a:pt x="44974" y="5114"/>
                </a:lnTo>
                <a:cubicBezTo>
                  <a:pt x="44702" y="4896"/>
                  <a:pt x="44335" y="5225"/>
                  <a:pt x="44530" y="5523"/>
                </a:cubicBezTo>
                <a:cubicBezTo>
                  <a:pt x="44547" y="5548"/>
                  <a:pt x="44568" y="5569"/>
                  <a:pt x="44591" y="5588"/>
                </a:cubicBezTo>
                <a:lnTo>
                  <a:pt x="44671" y="5655"/>
                </a:lnTo>
                <a:lnTo>
                  <a:pt x="44790" y="5756"/>
                </a:lnTo>
                <a:lnTo>
                  <a:pt x="44909" y="5858"/>
                </a:lnTo>
                <a:lnTo>
                  <a:pt x="45044" y="5976"/>
                </a:lnTo>
                <a:close/>
                <a:moveTo>
                  <a:pt x="43139" y="4525"/>
                </a:moveTo>
                <a:cubicBezTo>
                  <a:pt x="43279" y="4618"/>
                  <a:pt x="43470" y="4576"/>
                  <a:pt x="43560" y="4435"/>
                </a:cubicBezTo>
                <a:cubicBezTo>
                  <a:pt x="43652" y="4293"/>
                  <a:pt x="43612" y="4104"/>
                  <a:pt x="43470" y="4012"/>
                </a:cubicBezTo>
                <a:lnTo>
                  <a:pt x="43382" y="3955"/>
                </a:lnTo>
                <a:lnTo>
                  <a:pt x="43227" y="3855"/>
                </a:lnTo>
                <a:lnTo>
                  <a:pt x="43069" y="3758"/>
                </a:lnTo>
                <a:lnTo>
                  <a:pt x="42946" y="3681"/>
                </a:lnTo>
                <a:cubicBezTo>
                  <a:pt x="42663" y="3509"/>
                  <a:pt x="42338" y="3855"/>
                  <a:pt x="42546" y="4129"/>
                </a:cubicBezTo>
                <a:cubicBezTo>
                  <a:pt x="42569" y="4159"/>
                  <a:pt x="42596" y="4184"/>
                  <a:pt x="42629" y="4203"/>
                </a:cubicBezTo>
                <a:lnTo>
                  <a:pt x="42749" y="4276"/>
                </a:lnTo>
                <a:lnTo>
                  <a:pt x="42900" y="4372"/>
                </a:lnTo>
                <a:lnTo>
                  <a:pt x="43137" y="4525"/>
                </a:lnTo>
                <a:close/>
                <a:moveTo>
                  <a:pt x="41049" y="3331"/>
                </a:moveTo>
                <a:cubicBezTo>
                  <a:pt x="41200" y="3404"/>
                  <a:pt x="41382" y="3343"/>
                  <a:pt x="41458" y="3193"/>
                </a:cubicBezTo>
                <a:cubicBezTo>
                  <a:pt x="41531" y="3040"/>
                  <a:pt x="41468" y="2857"/>
                  <a:pt x="41317" y="2784"/>
                </a:cubicBezTo>
                <a:lnTo>
                  <a:pt x="41196" y="2723"/>
                </a:lnTo>
                <a:lnTo>
                  <a:pt x="41011" y="2633"/>
                </a:lnTo>
                <a:lnTo>
                  <a:pt x="40762" y="2514"/>
                </a:lnTo>
                <a:cubicBezTo>
                  <a:pt x="40448" y="2373"/>
                  <a:pt x="40179" y="2769"/>
                  <a:pt x="40418" y="3008"/>
                </a:cubicBezTo>
                <a:cubicBezTo>
                  <a:pt x="40444" y="3033"/>
                  <a:pt x="40473" y="3054"/>
                  <a:pt x="40504" y="3069"/>
                </a:cubicBezTo>
                <a:lnTo>
                  <a:pt x="40745" y="3184"/>
                </a:lnTo>
                <a:lnTo>
                  <a:pt x="40928" y="3270"/>
                </a:lnTo>
                <a:close/>
                <a:moveTo>
                  <a:pt x="38838" y="2354"/>
                </a:moveTo>
                <a:cubicBezTo>
                  <a:pt x="39123" y="2470"/>
                  <a:pt x="39381" y="2126"/>
                  <a:pt x="39188" y="1881"/>
                </a:cubicBezTo>
                <a:cubicBezTo>
                  <a:pt x="39153" y="1837"/>
                  <a:pt x="39109" y="1805"/>
                  <a:pt x="39058" y="1786"/>
                </a:cubicBezTo>
                <a:lnTo>
                  <a:pt x="38817" y="1692"/>
                </a:lnTo>
                <a:cubicBezTo>
                  <a:pt x="38704" y="1650"/>
                  <a:pt x="38593" y="1608"/>
                  <a:pt x="38480" y="1566"/>
                </a:cubicBezTo>
                <a:cubicBezTo>
                  <a:pt x="38176" y="1455"/>
                  <a:pt x="37924" y="1845"/>
                  <a:pt x="38170" y="2080"/>
                </a:cubicBezTo>
                <a:cubicBezTo>
                  <a:pt x="38199" y="2107"/>
                  <a:pt x="38235" y="2128"/>
                  <a:pt x="38272" y="2143"/>
                </a:cubicBezTo>
                <a:cubicBezTo>
                  <a:pt x="38381" y="2180"/>
                  <a:pt x="38490" y="2222"/>
                  <a:pt x="38599" y="2264"/>
                </a:cubicBezTo>
                <a:close/>
                <a:moveTo>
                  <a:pt x="36552" y="1577"/>
                </a:moveTo>
                <a:cubicBezTo>
                  <a:pt x="36847" y="1663"/>
                  <a:pt x="37071" y="1298"/>
                  <a:pt x="36856" y="1072"/>
                </a:cubicBezTo>
                <a:cubicBezTo>
                  <a:pt x="36818" y="1032"/>
                  <a:pt x="36772" y="1005"/>
                  <a:pt x="36719" y="990"/>
                </a:cubicBezTo>
                <a:cubicBezTo>
                  <a:pt x="36520" y="933"/>
                  <a:pt x="36321" y="879"/>
                  <a:pt x="36122" y="826"/>
                </a:cubicBezTo>
                <a:cubicBezTo>
                  <a:pt x="35793" y="741"/>
                  <a:pt x="35586" y="1185"/>
                  <a:pt x="35885" y="1382"/>
                </a:cubicBezTo>
                <a:cubicBezTo>
                  <a:pt x="35913" y="1397"/>
                  <a:pt x="35940" y="1409"/>
                  <a:pt x="35969" y="1417"/>
                </a:cubicBezTo>
                <a:cubicBezTo>
                  <a:pt x="36164" y="1468"/>
                  <a:pt x="36357" y="1522"/>
                  <a:pt x="36552" y="1577"/>
                </a:cubicBezTo>
                <a:close/>
                <a:moveTo>
                  <a:pt x="34202" y="1021"/>
                </a:moveTo>
                <a:cubicBezTo>
                  <a:pt x="34370" y="1053"/>
                  <a:pt x="34529" y="942"/>
                  <a:pt x="34559" y="776"/>
                </a:cubicBezTo>
                <a:cubicBezTo>
                  <a:pt x="34590" y="609"/>
                  <a:pt x="34479" y="449"/>
                  <a:pt x="34314" y="420"/>
                </a:cubicBezTo>
                <a:cubicBezTo>
                  <a:pt x="34110" y="382"/>
                  <a:pt x="33907" y="347"/>
                  <a:pt x="33704" y="315"/>
                </a:cubicBezTo>
                <a:cubicBezTo>
                  <a:pt x="33375" y="265"/>
                  <a:pt x="33209" y="707"/>
                  <a:pt x="33507" y="883"/>
                </a:cubicBezTo>
                <a:cubicBezTo>
                  <a:pt x="33538" y="900"/>
                  <a:pt x="33574" y="912"/>
                  <a:pt x="33609" y="919"/>
                </a:cubicBezTo>
                <a:cubicBezTo>
                  <a:pt x="33806" y="950"/>
                  <a:pt x="34005" y="984"/>
                  <a:pt x="34202" y="1021"/>
                </a:cubicBezTo>
                <a:close/>
                <a:moveTo>
                  <a:pt x="31813" y="697"/>
                </a:moveTo>
                <a:cubicBezTo>
                  <a:pt x="31981" y="711"/>
                  <a:pt x="32132" y="585"/>
                  <a:pt x="32144" y="416"/>
                </a:cubicBezTo>
                <a:cubicBezTo>
                  <a:pt x="32159" y="248"/>
                  <a:pt x="32033" y="99"/>
                  <a:pt x="31864" y="87"/>
                </a:cubicBezTo>
                <a:cubicBezTo>
                  <a:pt x="31658" y="70"/>
                  <a:pt x="31453" y="53"/>
                  <a:pt x="31247" y="41"/>
                </a:cubicBezTo>
                <a:cubicBezTo>
                  <a:pt x="31078" y="30"/>
                  <a:pt x="30933" y="160"/>
                  <a:pt x="30923" y="328"/>
                </a:cubicBezTo>
                <a:cubicBezTo>
                  <a:pt x="30912" y="497"/>
                  <a:pt x="31042" y="642"/>
                  <a:pt x="31212" y="650"/>
                </a:cubicBezTo>
                <a:cubicBezTo>
                  <a:pt x="31411" y="665"/>
                  <a:pt x="31612" y="678"/>
                  <a:pt x="31813" y="697"/>
                </a:cubicBezTo>
                <a:close/>
                <a:moveTo>
                  <a:pt x="29403" y="613"/>
                </a:moveTo>
                <a:cubicBezTo>
                  <a:pt x="29734" y="602"/>
                  <a:pt x="29816" y="154"/>
                  <a:pt x="29514" y="26"/>
                </a:cubicBezTo>
                <a:cubicBezTo>
                  <a:pt x="29477" y="9"/>
                  <a:pt x="29433" y="1"/>
                  <a:pt x="29391" y="3"/>
                </a:cubicBezTo>
                <a:cubicBezTo>
                  <a:pt x="29185" y="5"/>
                  <a:pt x="28978" y="11"/>
                  <a:pt x="28772" y="22"/>
                </a:cubicBezTo>
                <a:cubicBezTo>
                  <a:pt x="28422" y="43"/>
                  <a:pt x="28372" y="531"/>
                  <a:pt x="28712" y="623"/>
                </a:cubicBezTo>
                <a:cubicBezTo>
                  <a:pt x="28741" y="629"/>
                  <a:pt x="28770" y="634"/>
                  <a:pt x="28800" y="632"/>
                </a:cubicBezTo>
                <a:cubicBezTo>
                  <a:pt x="29001" y="623"/>
                  <a:pt x="29202" y="615"/>
                  <a:pt x="29403" y="613"/>
                </a:cubicBezTo>
                <a:close/>
                <a:moveTo>
                  <a:pt x="27002" y="787"/>
                </a:moveTo>
                <a:cubicBezTo>
                  <a:pt x="27316" y="747"/>
                  <a:pt x="27368" y="303"/>
                  <a:pt x="27056" y="194"/>
                </a:cubicBezTo>
                <a:cubicBezTo>
                  <a:pt x="27012" y="179"/>
                  <a:pt x="26966" y="175"/>
                  <a:pt x="26922" y="181"/>
                </a:cubicBezTo>
                <a:cubicBezTo>
                  <a:pt x="26717" y="208"/>
                  <a:pt x="26511" y="238"/>
                  <a:pt x="26308" y="271"/>
                </a:cubicBezTo>
                <a:cubicBezTo>
                  <a:pt x="26151" y="307"/>
                  <a:pt x="26048" y="458"/>
                  <a:pt x="26075" y="617"/>
                </a:cubicBezTo>
                <a:cubicBezTo>
                  <a:pt x="26100" y="776"/>
                  <a:pt x="26245" y="887"/>
                  <a:pt x="26406" y="873"/>
                </a:cubicBezTo>
                <a:cubicBezTo>
                  <a:pt x="26603" y="841"/>
                  <a:pt x="26802" y="812"/>
                  <a:pt x="27002" y="787"/>
                </a:cubicBezTo>
                <a:close/>
                <a:moveTo>
                  <a:pt x="24642" y="1244"/>
                </a:moveTo>
                <a:cubicBezTo>
                  <a:pt x="24954" y="1164"/>
                  <a:pt x="24944" y="703"/>
                  <a:pt x="24606" y="646"/>
                </a:cubicBezTo>
                <a:cubicBezTo>
                  <a:pt x="24566" y="640"/>
                  <a:pt x="24524" y="642"/>
                  <a:pt x="24485" y="655"/>
                </a:cubicBezTo>
                <a:cubicBezTo>
                  <a:pt x="24285" y="705"/>
                  <a:pt x="24084" y="762"/>
                  <a:pt x="23885" y="822"/>
                </a:cubicBezTo>
                <a:cubicBezTo>
                  <a:pt x="23728" y="875"/>
                  <a:pt x="23642" y="1042"/>
                  <a:pt x="23690" y="1202"/>
                </a:cubicBezTo>
                <a:cubicBezTo>
                  <a:pt x="23738" y="1359"/>
                  <a:pt x="23904" y="1451"/>
                  <a:pt x="24063" y="1407"/>
                </a:cubicBezTo>
                <a:cubicBezTo>
                  <a:pt x="24254" y="1348"/>
                  <a:pt x="24447" y="1294"/>
                  <a:pt x="24640" y="1244"/>
                </a:cubicBezTo>
                <a:close/>
                <a:moveTo>
                  <a:pt x="22378" y="2025"/>
                </a:moveTo>
                <a:cubicBezTo>
                  <a:pt x="22661" y="1902"/>
                  <a:pt x="22603" y="1472"/>
                  <a:pt x="22280" y="1441"/>
                </a:cubicBezTo>
                <a:cubicBezTo>
                  <a:pt x="22230" y="1436"/>
                  <a:pt x="22177" y="1445"/>
                  <a:pt x="22131" y="1466"/>
                </a:cubicBezTo>
                <a:cubicBezTo>
                  <a:pt x="21940" y="1550"/>
                  <a:pt x="21754" y="1640"/>
                  <a:pt x="21565" y="1732"/>
                </a:cubicBezTo>
                <a:cubicBezTo>
                  <a:pt x="21255" y="1891"/>
                  <a:pt x="21410" y="2363"/>
                  <a:pt x="21756" y="2304"/>
                </a:cubicBezTo>
                <a:cubicBezTo>
                  <a:pt x="21785" y="2300"/>
                  <a:pt x="21813" y="2289"/>
                  <a:pt x="21840" y="2277"/>
                </a:cubicBezTo>
                <a:cubicBezTo>
                  <a:pt x="22020" y="2195"/>
                  <a:pt x="22196" y="2105"/>
                  <a:pt x="22378" y="2025"/>
                </a:cubicBezTo>
                <a:close/>
                <a:moveTo>
                  <a:pt x="22131" y="1466"/>
                </a:moveTo>
                <a:lnTo>
                  <a:pt x="21840" y="2277"/>
                </a:lnTo>
                <a:lnTo>
                  <a:pt x="21565" y="1732"/>
                </a:lnTo>
                <a:lnTo>
                  <a:pt x="22131" y="1466"/>
                </a:lnTo>
                <a:close/>
                <a:moveTo>
                  <a:pt x="20325" y="3199"/>
                </a:moveTo>
                <a:cubicBezTo>
                  <a:pt x="20597" y="2989"/>
                  <a:pt x="20371" y="2553"/>
                  <a:pt x="20033" y="2671"/>
                </a:cubicBezTo>
                <a:cubicBezTo>
                  <a:pt x="20004" y="2681"/>
                  <a:pt x="19979" y="2694"/>
                  <a:pt x="19954" y="2713"/>
                </a:cubicBezTo>
                <a:cubicBezTo>
                  <a:pt x="19784" y="2840"/>
                  <a:pt x="19620" y="2970"/>
                  <a:pt x="19461" y="3111"/>
                </a:cubicBezTo>
                <a:cubicBezTo>
                  <a:pt x="19218" y="3325"/>
                  <a:pt x="19436" y="3729"/>
                  <a:pt x="19759" y="3631"/>
                </a:cubicBezTo>
                <a:cubicBezTo>
                  <a:pt x="19799" y="3618"/>
                  <a:pt x="19834" y="3597"/>
                  <a:pt x="19866" y="3570"/>
                </a:cubicBezTo>
                <a:cubicBezTo>
                  <a:pt x="20012" y="3440"/>
                  <a:pt x="20165" y="3318"/>
                  <a:pt x="20322" y="3199"/>
                </a:cubicBezTo>
                <a:close/>
                <a:moveTo>
                  <a:pt x="18669" y="4867"/>
                </a:moveTo>
                <a:cubicBezTo>
                  <a:pt x="18774" y="4731"/>
                  <a:pt x="18749" y="4534"/>
                  <a:pt x="18610" y="4431"/>
                </a:cubicBezTo>
                <a:cubicBezTo>
                  <a:pt x="18472" y="4328"/>
                  <a:pt x="18277" y="4362"/>
                  <a:pt x="18179" y="4502"/>
                </a:cubicBezTo>
                <a:cubicBezTo>
                  <a:pt x="18051" y="4670"/>
                  <a:pt x="17929" y="4846"/>
                  <a:pt x="17818" y="5024"/>
                </a:cubicBezTo>
                <a:cubicBezTo>
                  <a:pt x="17642" y="5303"/>
                  <a:pt x="17979" y="5634"/>
                  <a:pt x="18260" y="5431"/>
                </a:cubicBezTo>
                <a:cubicBezTo>
                  <a:pt x="18290" y="5408"/>
                  <a:pt x="18315" y="5380"/>
                  <a:pt x="18336" y="5349"/>
                </a:cubicBezTo>
                <a:cubicBezTo>
                  <a:pt x="18440" y="5186"/>
                  <a:pt x="18552" y="5022"/>
                  <a:pt x="18669" y="4867"/>
                </a:cubicBezTo>
                <a:close/>
                <a:moveTo>
                  <a:pt x="17590" y="6929"/>
                </a:moveTo>
                <a:cubicBezTo>
                  <a:pt x="17684" y="6604"/>
                  <a:pt x="17269" y="6384"/>
                  <a:pt x="17051" y="6659"/>
                </a:cubicBezTo>
                <a:cubicBezTo>
                  <a:pt x="17030" y="6686"/>
                  <a:pt x="17015" y="6718"/>
                  <a:pt x="17005" y="6751"/>
                </a:cubicBezTo>
                <a:cubicBezTo>
                  <a:pt x="16940" y="6954"/>
                  <a:pt x="16888" y="7162"/>
                  <a:pt x="16844" y="7371"/>
                </a:cubicBezTo>
                <a:cubicBezTo>
                  <a:pt x="16781" y="7707"/>
                  <a:pt x="17225" y="7881"/>
                  <a:pt x="17407" y="7587"/>
                </a:cubicBezTo>
                <a:cubicBezTo>
                  <a:pt x="17424" y="7556"/>
                  <a:pt x="17437" y="7524"/>
                  <a:pt x="17443" y="7491"/>
                </a:cubicBezTo>
                <a:cubicBezTo>
                  <a:pt x="17483" y="7300"/>
                  <a:pt x="17531" y="7114"/>
                  <a:pt x="17590" y="6929"/>
                </a:cubicBezTo>
                <a:close/>
                <a:moveTo>
                  <a:pt x="17405" y="9195"/>
                </a:moveTo>
                <a:cubicBezTo>
                  <a:pt x="17347" y="8882"/>
                  <a:pt x="16898" y="8855"/>
                  <a:pt x="16810" y="9176"/>
                </a:cubicBezTo>
                <a:cubicBezTo>
                  <a:pt x="16800" y="9220"/>
                  <a:pt x="16797" y="9266"/>
                  <a:pt x="16806" y="9310"/>
                </a:cubicBezTo>
                <a:cubicBezTo>
                  <a:pt x="16848" y="9528"/>
                  <a:pt x="16909" y="9744"/>
                  <a:pt x="16988" y="9951"/>
                </a:cubicBezTo>
                <a:cubicBezTo>
                  <a:pt x="17116" y="10272"/>
                  <a:pt x="17600" y="10167"/>
                  <a:pt x="17577" y="9815"/>
                </a:cubicBezTo>
                <a:cubicBezTo>
                  <a:pt x="17575" y="9784"/>
                  <a:pt x="17567" y="9754"/>
                  <a:pt x="17556" y="9727"/>
                </a:cubicBezTo>
                <a:cubicBezTo>
                  <a:pt x="17489" y="9555"/>
                  <a:pt x="17439" y="9377"/>
                  <a:pt x="17405" y="9195"/>
                </a:cubicBezTo>
                <a:close/>
                <a:moveTo>
                  <a:pt x="18589" y="10867"/>
                </a:moveTo>
                <a:cubicBezTo>
                  <a:pt x="18294" y="10750"/>
                  <a:pt x="18030" y="11114"/>
                  <a:pt x="18256" y="11364"/>
                </a:cubicBezTo>
                <a:cubicBezTo>
                  <a:pt x="18285" y="11395"/>
                  <a:pt x="18323" y="11418"/>
                  <a:pt x="18363" y="11435"/>
                </a:cubicBezTo>
                <a:cubicBezTo>
                  <a:pt x="18581" y="11523"/>
                  <a:pt x="18811" y="11575"/>
                  <a:pt x="19046" y="11592"/>
                </a:cubicBezTo>
                <a:cubicBezTo>
                  <a:pt x="19386" y="11613"/>
                  <a:pt x="19507" y="11154"/>
                  <a:pt x="19193" y="11008"/>
                </a:cubicBezTo>
                <a:cubicBezTo>
                  <a:pt x="19159" y="10995"/>
                  <a:pt x="19126" y="10984"/>
                  <a:pt x="19092" y="10982"/>
                </a:cubicBezTo>
                <a:cubicBezTo>
                  <a:pt x="18920" y="10970"/>
                  <a:pt x="18751" y="10930"/>
                  <a:pt x="18589" y="10865"/>
                </a:cubicBezTo>
                <a:close/>
                <a:moveTo>
                  <a:pt x="20660" y="10553"/>
                </a:moveTo>
                <a:cubicBezTo>
                  <a:pt x="20394" y="10704"/>
                  <a:pt x="20496" y="11123"/>
                  <a:pt x="20819" y="11123"/>
                </a:cubicBezTo>
                <a:cubicBezTo>
                  <a:pt x="20872" y="11121"/>
                  <a:pt x="20922" y="11106"/>
                  <a:pt x="20968" y="11081"/>
                </a:cubicBezTo>
                <a:cubicBezTo>
                  <a:pt x="21025" y="11047"/>
                  <a:pt x="21081" y="11014"/>
                  <a:pt x="21138" y="10980"/>
                </a:cubicBezTo>
                <a:lnTo>
                  <a:pt x="21198" y="10938"/>
                </a:lnTo>
                <a:lnTo>
                  <a:pt x="21261" y="10896"/>
                </a:lnTo>
                <a:lnTo>
                  <a:pt x="21320" y="10857"/>
                </a:lnTo>
                <a:lnTo>
                  <a:pt x="21379" y="10815"/>
                </a:lnTo>
                <a:lnTo>
                  <a:pt x="21435" y="10771"/>
                </a:lnTo>
                <a:lnTo>
                  <a:pt x="21515" y="10708"/>
                </a:lnTo>
                <a:cubicBezTo>
                  <a:pt x="21758" y="10502"/>
                  <a:pt x="21563" y="10102"/>
                  <a:pt x="21245" y="10178"/>
                </a:cubicBezTo>
                <a:cubicBezTo>
                  <a:pt x="21198" y="10188"/>
                  <a:pt x="21157" y="10209"/>
                  <a:pt x="21121" y="10240"/>
                </a:cubicBezTo>
                <a:lnTo>
                  <a:pt x="21062" y="10287"/>
                </a:lnTo>
                <a:cubicBezTo>
                  <a:pt x="20934" y="10385"/>
                  <a:pt x="20798" y="10473"/>
                  <a:pt x="20660" y="10553"/>
                </a:cubicBezTo>
                <a:close/>
                <a:moveTo>
                  <a:pt x="21926" y="8897"/>
                </a:moveTo>
                <a:cubicBezTo>
                  <a:pt x="21884" y="9220"/>
                  <a:pt x="22315" y="9375"/>
                  <a:pt x="22489" y="9092"/>
                </a:cubicBezTo>
                <a:cubicBezTo>
                  <a:pt x="22512" y="9056"/>
                  <a:pt x="22525" y="9014"/>
                  <a:pt x="22531" y="8973"/>
                </a:cubicBezTo>
                <a:lnTo>
                  <a:pt x="22542" y="8880"/>
                </a:lnTo>
                <a:lnTo>
                  <a:pt x="22548" y="8820"/>
                </a:lnTo>
                <a:lnTo>
                  <a:pt x="22552" y="8759"/>
                </a:lnTo>
                <a:lnTo>
                  <a:pt x="22554" y="8696"/>
                </a:lnTo>
                <a:lnTo>
                  <a:pt x="22556" y="8633"/>
                </a:lnTo>
                <a:lnTo>
                  <a:pt x="22556" y="8572"/>
                </a:lnTo>
                <a:lnTo>
                  <a:pt x="22554" y="8509"/>
                </a:lnTo>
                <a:lnTo>
                  <a:pt x="22552" y="8447"/>
                </a:lnTo>
                <a:lnTo>
                  <a:pt x="22546" y="8384"/>
                </a:lnTo>
                <a:lnTo>
                  <a:pt x="22538" y="8287"/>
                </a:lnTo>
                <a:cubicBezTo>
                  <a:pt x="22498" y="7965"/>
                  <a:pt x="22039" y="7918"/>
                  <a:pt x="21940" y="8239"/>
                </a:cubicBezTo>
                <a:cubicBezTo>
                  <a:pt x="21930" y="8279"/>
                  <a:pt x="21926" y="8321"/>
                  <a:pt x="21932" y="8363"/>
                </a:cubicBezTo>
                <a:cubicBezTo>
                  <a:pt x="21951" y="8541"/>
                  <a:pt x="21951" y="8719"/>
                  <a:pt x="21926" y="8897"/>
                </a:cubicBezTo>
                <a:close/>
                <a:moveTo>
                  <a:pt x="21297" y="6824"/>
                </a:moveTo>
                <a:cubicBezTo>
                  <a:pt x="21483" y="7078"/>
                  <a:pt x="21880" y="6925"/>
                  <a:pt x="21848" y="6615"/>
                </a:cubicBezTo>
                <a:cubicBezTo>
                  <a:pt x="21844" y="6562"/>
                  <a:pt x="21825" y="6512"/>
                  <a:pt x="21794" y="6468"/>
                </a:cubicBezTo>
                <a:cubicBezTo>
                  <a:pt x="21670" y="6294"/>
                  <a:pt x="21538" y="6127"/>
                  <a:pt x="21398" y="5965"/>
                </a:cubicBezTo>
                <a:cubicBezTo>
                  <a:pt x="21184" y="5720"/>
                  <a:pt x="20777" y="5938"/>
                  <a:pt x="20878" y="6263"/>
                </a:cubicBezTo>
                <a:cubicBezTo>
                  <a:pt x="20890" y="6303"/>
                  <a:pt x="20911" y="6336"/>
                  <a:pt x="20939" y="6368"/>
                </a:cubicBezTo>
                <a:cubicBezTo>
                  <a:pt x="21066" y="6514"/>
                  <a:pt x="21186" y="6665"/>
                  <a:pt x="21297" y="6824"/>
                </a:cubicBezTo>
                <a:close/>
                <a:moveTo>
                  <a:pt x="19629" y="5196"/>
                </a:moveTo>
                <a:cubicBezTo>
                  <a:pt x="19767" y="5301"/>
                  <a:pt x="19964" y="5272"/>
                  <a:pt x="20065" y="5129"/>
                </a:cubicBezTo>
                <a:cubicBezTo>
                  <a:pt x="20163" y="4989"/>
                  <a:pt x="20128" y="4794"/>
                  <a:pt x="19983" y="4697"/>
                </a:cubicBezTo>
                <a:cubicBezTo>
                  <a:pt x="19813" y="4576"/>
                  <a:pt x="19639" y="4460"/>
                  <a:pt x="19461" y="4347"/>
                </a:cubicBezTo>
                <a:cubicBezTo>
                  <a:pt x="19178" y="4169"/>
                  <a:pt x="18851" y="4517"/>
                  <a:pt x="19059" y="4794"/>
                </a:cubicBezTo>
                <a:cubicBezTo>
                  <a:pt x="19080" y="4821"/>
                  <a:pt x="19107" y="4846"/>
                  <a:pt x="19136" y="4865"/>
                </a:cubicBezTo>
                <a:cubicBezTo>
                  <a:pt x="19304" y="4972"/>
                  <a:pt x="19467" y="5081"/>
                  <a:pt x="19629" y="5196"/>
                </a:cubicBezTo>
                <a:close/>
                <a:moveTo>
                  <a:pt x="17558" y="4029"/>
                </a:moveTo>
                <a:cubicBezTo>
                  <a:pt x="17812" y="4140"/>
                  <a:pt x="18070" y="3882"/>
                  <a:pt x="17961" y="3631"/>
                </a:cubicBezTo>
                <a:cubicBezTo>
                  <a:pt x="17931" y="3559"/>
                  <a:pt x="17875" y="3501"/>
                  <a:pt x="17803" y="3469"/>
                </a:cubicBezTo>
                <a:cubicBezTo>
                  <a:pt x="17613" y="3385"/>
                  <a:pt x="17420" y="3306"/>
                  <a:pt x="17227" y="3230"/>
                </a:cubicBezTo>
                <a:cubicBezTo>
                  <a:pt x="16900" y="3111"/>
                  <a:pt x="16659" y="3532"/>
                  <a:pt x="16925" y="3754"/>
                </a:cubicBezTo>
                <a:cubicBezTo>
                  <a:pt x="16950" y="3775"/>
                  <a:pt x="16978" y="3790"/>
                  <a:pt x="17007" y="3802"/>
                </a:cubicBezTo>
                <a:cubicBezTo>
                  <a:pt x="17194" y="3874"/>
                  <a:pt x="17378" y="3951"/>
                  <a:pt x="17558" y="4031"/>
                </a:cubicBezTo>
                <a:close/>
                <a:moveTo>
                  <a:pt x="15297" y="3245"/>
                </a:moveTo>
                <a:cubicBezTo>
                  <a:pt x="15626" y="3331"/>
                  <a:pt x="15831" y="2891"/>
                  <a:pt x="15542" y="2696"/>
                </a:cubicBezTo>
                <a:cubicBezTo>
                  <a:pt x="15515" y="2677"/>
                  <a:pt x="15483" y="2664"/>
                  <a:pt x="15452" y="2656"/>
                </a:cubicBezTo>
                <a:cubicBezTo>
                  <a:pt x="15251" y="2604"/>
                  <a:pt x="15050" y="2553"/>
                  <a:pt x="14848" y="2505"/>
                </a:cubicBezTo>
                <a:cubicBezTo>
                  <a:pt x="14534" y="2438"/>
                  <a:pt x="14333" y="2840"/>
                  <a:pt x="14599" y="3050"/>
                </a:cubicBezTo>
                <a:cubicBezTo>
                  <a:pt x="14633" y="3075"/>
                  <a:pt x="14672" y="3094"/>
                  <a:pt x="14714" y="3102"/>
                </a:cubicBezTo>
                <a:cubicBezTo>
                  <a:pt x="14909" y="3146"/>
                  <a:pt x="15104" y="3195"/>
                  <a:pt x="15297" y="3247"/>
                </a:cubicBezTo>
                <a:close/>
                <a:moveTo>
                  <a:pt x="12939" y="2784"/>
                </a:moveTo>
                <a:cubicBezTo>
                  <a:pt x="13266" y="2826"/>
                  <a:pt x="13419" y="2384"/>
                  <a:pt x="13128" y="2216"/>
                </a:cubicBezTo>
                <a:cubicBezTo>
                  <a:pt x="13092" y="2197"/>
                  <a:pt x="13054" y="2182"/>
                  <a:pt x="13015" y="2178"/>
                </a:cubicBezTo>
                <a:cubicBezTo>
                  <a:pt x="12811" y="2151"/>
                  <a:pt x="12606" y="2128"/>
                  <a:pt x="12401" y="2107"/>
                </a:cubicBezTo>
                <a:cubicBezTo>
                  <a:pt x="12233" y="2090"/>
                  <a:pt x="12084" y="2214"/>
                  <a:pt x="12067" y="2382"/>
                </a:cubicBezTo>
                <a:cubicBezTo>
                  <a:pt x="12051" y="2549"/>
                  <a:pt x="12172" y="2698"/>
                  <a:pt x="12340" y="2715"/>
                </a:cubicBezTo>
                <a:cubicBezTo>
                  <a:pt x="12541" y="2736"/>
                  <a:pt x="12740" y="2759"/>
                  <a:pt x="12939" y="2784"/>
                </a:cubicBezTo>
                <a:close/>
                <a:moveTo>
                  <a:pt x="10535" y="2604"/>
                </a:moveTo>
                <a:cubicBezTo>
                  <a:pt x="10707" y="2612"/>
                  <a:pt x="10850" y="2476"/>
                  <a:pt x="10854" y="2306"/>
                </a:cubicBezTo>
                <a:cubicBezTo>
                  <a:pt x="10856" y="2134"/>
                  <a:pt x="10718" y="1994"/>
                  <a:pt x="10548" y="1994"/>
                </a:cubicBezTo>
                <a:cubicBezTo>
                  <a:pt x="10343" y="1990"/>
                  <a:pt x="10135" y="1988"/>
                  <a:pt x="9930" y="1990"/>
                </a:cubicBezTo>
                <a:cubicBezTo>
                  <a:pt x="9760" y="1990"/>
                  <a:pt x="9624" y="2128"/>
                  <a:pt x="9626" y="2296"/>
                </a:cubicBezTo>
                <a:cubicBezTo>
                  <a:pt x="9626" y="2465"/>
                  <a:pt x="9764" y="2602"/>
                  <a:pt x="9932" y="2599"/>
                </a:cubicBezTo>
                <a:cubicBezTo>
                  <a:pt x="10133" y="2599"/>
                  <a:pt x="10334" y="2599"/>
                  <a:pt x="10535" y="2604"/>
                </a:cubicBezTo>
                <a:close/>
                <a:moveTo>
                  <a:pt x="8125" y="2673"/>
                </a:moveTo>
                <a:cubicBezTo>
                  <a:pt x="8467" y="2641"/>
                  <a:pt x="8513" y="2161"/>
                  <a:pt x="8171" y="2069"/>
                </a:cubicBezTo>
                <a:cubicBezTo>
                  <a:pt x="8140" y="2063"/>
                  <a:pt x="8109" y="2061"/>
                  <a:pt x="8077" y="2063"/>
                </a:cubicBezTo>
                <a:cubicBezTo>
                  <a:pt x="7872" y="2078"/>
                  <a:pt x="7666" y="2096"/>
                  <a:pt x="7463" y="2115"/>
                </a:cubicBezTo>
                <a:cubicBezTo>
                  <a:pt x="7291" y="2128"/>
                  <a:pt x="7163" y="2279"/>
                  <a:pt x="7180" y="2451"/>
                </a:cubicBezTo>
                <a:cubicBezTo>
                  <a:pt x="7197" y="2620"/>
                  <a:pt x="7352" y="2744"/>
                  <a:pt x="7522" y="2723"/>
                </a:cubicBezTo>
                <a:cubicBezTo>
                  <a:pt x="7723" y="2704"/>
                  <a:pt x="7924" y="2687"/>
                  <a:pt x="8125" y="2671"/>
                </a:cubicBezTo>
                <a:close/>
                <a:moveTo>
                  <a:pt x="5726" y="2960"/>
                </a:moveTo>
                <a:cubicBezTo>
                  <a:pt x="6032" y="2912"/>
                  <a:pt x="6078" y="2478"/>
                  <a:pt x="5776" y="2371"/>
                </a:cubicBezTo>
                <a:cubicBezTo>
                  <a:pt x="5728" y="2354"/>
                  <a:pt x="5675" y="2350"/>
                  <a:pt x="5625" y="2358"/>
                </a:cubicBezTo>
                <a:cubicBezTo>
                  <a:pt x="5422" y="2392"/>
                  <a:pt x="5221" y="2428"/>
                  <a:pt x="5017" y="2463"/>
                </a:cubicBezTo>
                <a:cubicBezTo>
                  <a:pt x="4850" y="2490"/>
                  <a:pt x="4737" y="2652"/>
                  <a:pt x="4768" y="2820"/>
                </a:cubicBezTo>
                <a:cubicBezTo>
                  <a:pt x="4799" y="2987"/>
                  <a:pt x="4961" y="3098"/>
                  <a:pt x="5128" y="3063"/>
                </a:cubicBezTo>
                <a:cubicBezTo>
                  <a:pt x="5328" y="3027"/>
                  <a:pt x="5527" y="2993"/>
                  <a:pt x="5726" y="2960"/>
                </a:cubicBezTo>
                <a:close/>
                <a:moveTo>
                  <a:pt x="3355" y="3444"/>
                </a:moveTo>
                <a:cubicBezTo>
                  <a:pt x="3523" y="3406"/>
                  <a:pt x="3626" y="3239"/>
                  <a:pt x="3586" y="3071"/>
                </a:cubicBezTo>
                <a:cubicBezTo>
                  <a:pt x="3544" y="2905"/>
                  <a:pt x="3374" y="2805"/>
                  <a:pt x="3209" y="2851"/>
                </a:cubicBezTo>
                <a:cubicBezTo>
                  <a:pt x="3010" y="2899"/>
                  <a:pt x="2811" y="2949"/>
                  <a:pt x="2611" y="3000"/>
                </a:cubicBezTo>
                <a:cubicBezTo>
                  <a:pt x="2299" y="3081"/>
                  <a:pt x="2310" y="3543"/>
                  <a:pt x="2647" y="3599"/>
                </a:cubicBezTo>
                <a:cubicBezTo>
                  <a:pt x="2687" y="3603"/>
                  <a:pt x="2727" y="3601"/>
                  <a:pt x="2767" y="3591"/>
                </a:cubicBezTo>
                <a:cubicBezTo>
                  <a:pt x="2964" y="3543"/>
                  <a:pt x="3161" y="3490"/>
                  <a:pt x="3355" y="344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65" name="Google Shape;865;p45"/>
          <p:cNvGrpSpPr/>
          <p:nvPr/>
        </p:nvGrpSpPr>
        <p:grpSpPr>
          <a:xfrm rot="1800005">
            <a:off x="295185" y="4486762"/>
            <a:ext cx="409646" cy="434972"/>
            <a:chOff x="4730866" y="656100"/>
            <a:chExt cx="272916" cy="289789"/>
          </a:xfrm>
        </p:grpSpPr>
        <p:sp>
          <p:nvSpPr>
            <p:cNvPr id="866" name="Google Shape;866;p45"/>
            <p:cNvSpPr/>
            <p:nvPr/>
          </p:nvSpPr>
          <p:spPr>
            <a:xfrm>
              <a:off x="4950032" y="656100"/>
              <a:ext cx="53750" cy="53225"/>
            </a:xfrm>
            <a:custGeom>
              <a:rect b="b" l="l" r="r" t="t"/>
              <a:pathLst>
                <a:path extrusionOk="0" h="2129" w="215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7" name="Google Shape;867;p45"/>
            <p:cNvSpPr/>
            <p:nvPr/>
          </p:nvSpPr>
          <p:spPr>
            <a:xfrm>
              <a:off x="4730866" y="751011"/>
              <a:ext cx="193299" cy="194878"/>
            </a:xfrm>
            <a:custGeom>
              <a:rect b="b" l="l" r="r" t="t"/>
              <a:pathLst>
                <a:path extrusionOk="0" h="2508" w="2488">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1">
  <p:cSld name="CUSTOM_21">
    <p:spTree>
      <p:nvGrpSpPr>
        <p:cNvPr id="868" name="Shape 868"/>
        <p:cNvGrpSpPr/>
        <p:nvPr/>
      </p:nvGrpSpPr>
      <p:grpSpPr>
        <a:xfrm>
          <a:off x="0" y="0"/>
          <a:ext cx="0" cy="0"/>
          <a:chOff x="0" y="0"/>
          <a:chExt cx="0" cy="0"/>
        </a:xfrm>
      </p:grpSpPr>
      <p:sp>
        <p:nvSpPr>
          <p:cNvPr id="869" name="Google Shape;869;p46"/>
          <p:cNvSpPr txBox="1"/>
          <p:nvPr>
            <p:ph hasCustomPrompt="1" type="title"/>
          </p:nvPr>
        </p:nvSpPr>
        <p:spPr>
          <a:xfrm>
            <a:off x="1147080" y="1584038"/>
            <a:ext cx="4260000" cy="12708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12000"/>
              <a:buNone/>
              <a:defRPr sz="85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870" name="Google Shape;870;p46"/>
          <p:cNvSpPr txBox="1"/>
          <p:nvPr>
            <p:ph idx="1" type="subTitle"/>
          </p:nvPr>
        </p:nvSpPr>
        <p:spPr>
          <a:xfrm flipH="1">
            <a:off x="1146895" y="2854688"/>
            <a:ext cx="4260000" cy="3876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1000"/>
              <a:buChar char="●"/>
              <a:defRPr b="0" sz="1400"/>
            </a:lvl1pPr>
            <a:lvl2pPr lvl="1" rtl="0" algn="ctr">
              <a:lnSpc>
                <a:spcPct val="100000"/>
              </a:lnSpc>
              <a:spcBef>
                <a:spcPts val="0"/>
              </a:spcBef>
              <a:spcAft>
                <a:spcPts val="0"/>
              </a:spcAft>
              <a:buSzPts val="1000"/>
              <a:buChar char="○"/>
              <a:defRPr sz="1000"/>
            </a:lvl2pPr>
            <a:lvl3pPr lvl="2" rtl="0" algn="ctr">
              <a:lnSpc>
                <a:spcPct val="100000"/>
              </a:lnSpc>
              <a:spcBef>
                <a:spcPts val="0"/>
              </a:spcBef>
              <a:spcAft>
                <a:spcPts val="0"/>
              </a:spcAft>
              <a:buSzPts val="1000"/>
              <a:buChar char="■"/>
              <a:defRPr sz="1000"/>
            </a:lvl3pPr>
            <a:lvl4pPr lvl="3" rtl="0" algn="ctr">
              <a:lnSpc>
                <a:spcPct val="100000"/>
              </a:lnSpc>
              <a:spcBef>
                <a:spcPts val="0"/>
              </a:spcBef>
              <a:spcAft>
                <a:spcPts val="0"/>
              </a:spcAft>
              <a:buSzPts val="1000"/>
              <a:buChar char="●"/>
              <a:defRPr sz="1000"/>
            </a:lvl4pPr>
            <a:lvl5pPr lvl="4" rtl="0" algn="ctr">
              <a:lnSpc>
                <a:spcPct val="100000"/>
              </a:lnSpc>
              <a:spcBef>
                <a:spcPts val="0"/>
              </a:spcBef>
              <a:spcAft>
                <a:spcPts val="0"/>
              </a:spcAft>
              <a:buSzPts val="1000"/>
              <a:buChar char="○"/>
              <a:defRPr sz="1000"/>
            </a:lvl5pPr>
            <a:lvl6pPr lvl="5" rtl="0" algn="ctr">
              <a:lnSpc>
                <a:spcPct val="100000"/>
              </a:lnSpc>
              <a:spcBef>
                <a:spcPts val="0"/>
              </a:spcBef>
              <a:spcAft>
                <a:spcPts val="0"/>
              </a:spcAft>
              <a:buSzPts val="1000"/>
              <a:buChar char="■"/>
              <a:defRPr sz="1000"/>
            </a:lvl6pPr>
            <a:lvl7pPr lvl="6" rtl="0" algn="ctr">
              <a:lnSpc>
                <a:spcPct val="100000"/>
              </a:lnSpc>
              <a:spcBef>
                <a:spcPts val="0"/>
              </a:spcBef>
              <a:spcAft>
                <a:spcPts val="0"/>
              </a:spcAft>
              <a:buSzPts val="1000"/>
              <a:buChar char="●"/>
              <a:defRPr sz="1000"/>
            </a:lvl7pPr>
            <a:lvl8pPr lvl="7" rtl="0" algn="ctr">
              <a:lnSpc>
                <a:spcPct val="100000"/>
              </a:lnSpc>
              <a:spcBef>
                <a:spcPts val="0"/>
              </a:spcBef>
              <a:spcAft>
                <a:spcPts val="0"/>
              </a:spcAft>
              <a:buSzPts val="1000"/>
              <a:buChar char="○"/>
              <a:defRPr sz="1000"/>
            </a:lvl8pPr>
            <a:lvl9pPr lvl="8" rtl="0" algn="ctr">
              <a:lnSpc>
                <a:spcPct val="100000"/>
              </a:lnSpc>
              <a:spcBef>
                <a:spcPts val="0"/>
              </a:spcBef>
              <a:spcAft>
                <a:spcPts val="0"/>
              </a:spcAft>
              <a:buSzPts val="1000"/>
              <a:buChar char="■"/>
              <a:defRPr sz="1000"/>
            </a:lvl9pPr>
          </a:lstStyle>
          <a:p/>
        </p:txBody>
      </p:sp>
      <p:sp>
        <p:nvSpPr>
          <p:cNvPr id="871" name="Google Shape;871;p46"/>
          <p:cNvSpPr/>
          <p:nvPr/>
        </p:nvSpPr>
        <p:spPr>
          <a:xfrm>
            <a:off x="8060113" y="3836896"/>
            <a:ext cx="99485" cy="87705"/>
          </a:xfrm>
          <a:custGeom>
            <a:rect b="b" l="l" r="r" t="t"/>
            <a:pathLst>
              <a:path extrusionOk="0" h="10699" w="12136">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2" name="Google Shape;872;p46"/>
          <p:cNvSpPr/>
          <p:nvPr/>
        </p:nvSpPr>
        <p:spPr>
          <a:xfrm>
            <a:off x="7496247" y="3563117"/>
            <a:ext cx="258588" cy="227996"/>
          </a:xfrm>
          <a:custGeom>
            <a:rect b="b" l="l" r="r" t="t"/>
            <a:pathLst>
              <a:path extrusionOk="0" h="10699" w="12136">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3" name="Google Shape;873;p46"/>
          <p:cNvSpPr/>
          <p:nvPr/>
        </p:nvSpPr>
        <p:spPr>
          <a:xfrm rot="899990">
            <a:off x="357957" y="465982"/>
            <a:ext cx="258601" cy="228006"/>
          </a:xfrm>
          <a:custGeom>
            <a:rect b="b" l="l" r="r" t="t"/>
            <a:pathLst>
              <a:path extrusionOk="0" h="10699" w="12136">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4" name="Google Shape;874;p46"/>
          <p:cNvSpPr/>
          <p:nvPr/>
        </p:nvSpPr>
        <p:spPr>
          <a:xfrm rot="900410">
            <a:off x="651269" y="330016"/>
            <a:ext cx="99480" cy="87700"/>
          </a:xfrm>
          <a:custGeom>
            <a:rect b="b" l="l" r="r" t="t"/>
            <a:pathLst>
              <a:path extrusionOk="0" h="10699" w="12136">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5" name="Google Shape;875;p46"/>
          <p:cNvSpPr/>
          <p:nvPr/>
        </p:nvSpPr>
        <p:spPr>
          <a:xfrm rot="-5400000">
            <a:off x="7569630" y="2141925"/>
            <a:ext cx="1682516" cy="4438681"/>
          </a:xfrm>
          <a:custGeom>
            <a:rect b="b" l="l" r="r" t="t"/>
            <a:pathLst>
              <a:path extrusionOk="0" h="89952" w="34097">
                <a:moveTo>
                  <a:pt x="6827" y="1"/>
                </a:moveTo>
                <a:cubicBezTo>
                  <a:pt x="4501" y="1"/>
                  <a:pt x="2262" y="226"/>
                  <a:pt x="338" y="633"/>
                </a:cubicBezTo>
                <a:lnTo>
                  <a:pt x="0" y="89951"/>
                </a:lnTo>
                <a:lnTo>
                  <a:pt x="8097" y="89812"/>
                </a:lnTo>
                <a:cubicBezTo>
                  <a:pt x="17327" y="89235"/>
                  <a:pt x="25980" y="83347"/>
                  <a:pt x="30058" y="75032"/>
                </a:cubicBezTo>
                <a:cubicBezTo>
                  <a:pt x="34096" y="66757"/>
                  <a:pt x="32763" y="55935"/>
                  <a:pt x="26338" y="49291"/>
                </a:cubicBezTo>
                <a:cubicBezTo>
                  <a:pt x="23653" y="46546"/>
                  <a:pt x="20271" y="44556"/>
                  <a:pt x="17645" y="41771"/>
                </a:cubicBezTo>
                <a:cubicBezTo>
                  <a:pt x="14999" y="38947"/>
                  <a:pt x="13129" y="34869"/>
                  <a:pt x="14502" y="31288"/>
                </a:cubicBezTo>
                <a:cubicBezTo>
                  <a:pt x="16093" y="27150"/>
                  <a:pt x="21086" y="25519"/>
                  <a:pt x="24011" y="22177"/>
                </a:cubicBezTo>
                <a:cubicBezTo>
                  <a:pt x="28327" y="17144"/>
                  <a:pt x="26796" y="8769"/>
                  <a:pt x="21842" y="4373"/>
                </a:cubicBezTo>
                <a:cubicBezTo>
                  <a:pt x="18358" y="1267"/>
                  <a:pt x="12345" y="1"/>
                  <a:pt x="6827"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6" name="Google Shape;876;p46"/>
          <p:cNvSpPr/>
          <p:nvPr/>
        </p:nvSpPr>
        <p:spPr>
          <a:xfrm>
            <a:off x="8219115" y="350893"/>
            <a:ext cx="423309" cy="377209"/>
          </a:xfrm>
          <a:custGeom>
            <a:rect b="b" l="l" r="r" t="t"/>
            <a:pathLst>
              <a:path extrusionOk="0" h="13763" w="15445">
                <a:moveTo>
                  <a:pt x="6998" y="10441"/>
                </a:moveTo>
                <a:cubicBezTo>
                  <a:pt x="6776" y="10923"/>
                  <a:pt x="6508" y="11394"/>
                  <a:pt x="6150" y="11780"/>
                </a:cubicBezTo>
                <a:cubicBezTo>
                  <a:pt x="5561" y="12411"/>
                  <a:pt x="4836" y="12528"/>
                  <a:pt x="4331" y="11946"/>
                </a:cubicBezTo>
                <a:cubicBezTo>
                  <a:pt x="3932" y="12933"/>
                  <a:pt x="3203" y="13763"/>
                  <a:pt x="2025" y="13679"/>
                </a:cubicBezTo>
                <a:cubicBezTo>
                  <a:pt x="1723" y="13658"/>
                  <a:pt x="1434" y="13555"/>
                  <a:pt x="1189" y="13379"/>
                </a:cubicBezTo>
                <a:cubicBezTo>
                  <a:pt x="254" y="12713"/>
                  <a:pt x="1" y="11053"/>
                  <a:pt x="370" y="10024"/>
                </a:cubicBezTo>
                <a:cubicBezTo>
                  <a:pt x="847" y="8691"/>
                  <a:pt x="2381" y="6690"/>
                  <a:pt x="3962" y="7794"/>
                </a:cubicBezTo>
                <a:cubicBezTo>
                  <a:pt x="4605" y="8243"/>
                  <a:pt x="4743" y="9005"/>
                  <a:pt x="4456" y="9559"/>
                </a:cubicBezTo>
                <a:cubicBezTo>
                  <a:pt x="4626" y="9594"/>
                  <a:pt x="4766" y="9728"/>
                  <a:pt x="4754" y="9953"/>
                </a:cubicBezTo>
                <a:cubicBezTo>
                  <a:pt x="4733" y="10265"/>
                  <a:pt x="4693" y="10577"/>
                  <a:pt x="4634" y="10885"/>
                </a:cubicBezTo>
                <a:cubicBezTo>
                  <a:pt x="4649" y="11019"/>
                  <a:pt x="4693" y="11149"/>
                  <a:pt x="4762" y="11269"/>
                </a:cubicBezTo>
                <a:cubicBezTo>
                  <a:pt x="5215" y="11346"/>
                  <a:pt x="5632" y="11281"/>
                  <a:pt x="5844" y="10820"/>
                </a:cubicBezTo>
                <a:cubicBezTo>
                  <a:pt x="5846" y="10814"/>
                  <a:pt x="5848" y="10808"/>
                  <a:pt x="5852" y="10801"/>
                </a:cubicBezTo>
                <a:cubicBezTo>
                  <a:pt x="5957" y="10623"/>
                  <a:pt x="6057" y="10441"/>
                  <a:pt x="6148" y="10254"/>
                </a:cubicBezTo>
                <a:cubicBezTo>
                  <a:pt x="6315" y="9909"/>
                  <a:pt x="6474" y="9559"/>
                  <a:pt x="6630" y="9207"/>
                </a:cubicBezTo>
                <a:cubicBezTo>
                  <a:pt x="6523" y="8769"/>
                  <a:pt x="6433" y="8326"/>
                  <a:pt x="6355" y="7884"/>
                </a:cubicBezTo>
                <a:cubicBezTo>
                  <a:pt x="6194" y="6970"/>
                  <a:pt x="6080" y="6044"/>
                  <a:pt x="6007" y="5120"/>
                </a:cubicBezTo>
                <a:cubicBezTo>
                  <a:pt x="5961" y="4560"/>
                  <a:pt x="5909" y="3898"/>
                  <a:pt x="5942" y="3336"/>
                </a:cubicBezTo>
                <a:cubicBezTo>
                  <a:pt x="5974" y="2848"/>
                  <a:pt x="6053" y="2364"/>
                  <a:pt x="6183" y="1895"/>
                </a:cubicBezTo>
                <a:cubicBezTo>
                  <a:pt x="6420" y="1037"/>
                  <a:pt x="6965" y="0"/>
                  <a:pt x="8015" y="555"/>
                </a:cubicBezTo>
                <a:cubicBezTo>
                  <a:pt x="9163" y="1163"/>
                  <a:pt x="9115" y="3613"/>
                  <a:pt x="9021" y="4728"/>
                </a:cubicBezTo>
                <a:cubicBezTo>
                  <a:pt x="8954" y="5501"/>
                  <a:pt x="8729" y="6239"/>
                  <a:pt x="8449" y="6958"/>
                </a:cubicBezTo>
                <a:cubicBezTo>
                  <a:pt x="8855" y="6623"/>
                  <a:pt x="9425" y="6602"/>
                  <a:pt x="10020" y="7178"/>
                </a:cubicBezTo>
                <a:cubicBezTo>
                  <a:pt x="10119" y="7274"/>
                  <a:pt x="10205" y="7383"/>
                  <a:pt x="10276" y="7503"/>
                </a:cubicBezTo>
                <a:cubicBezTo>
                  <a:pt x="10486" y="7214"/>
                  <a:pt x="10733" y="6952"/>
                  <a:pt x="11079" y="6824"/>
                </a:cubicBezTo>
                <a:cubicBezTo>
                  <a:pt x="11877" y="6524"/>
                  <a:pt x="12682" y="6564"/>
                  <a:pt x="13413" y="6991"/>
                </a:cubicBezTo>
                <a:cubicBezTo>
                  <a:pt x="14074" y="6924"/>
                  <a:pt x="14430" y="7362"/>
                  <a:pt x="14333" y="8031"/>
                </a:cubicBezTo>
                <a:cubicBezTo>
                  <a:pt x="14287" y="8343"/>
                  <a:pt x="13860" y="8450"/>
                  <a:pt x="13654" y="8222"/>
                </a:cubicBezTo>
                <a:cubicBezTo>
                  <a:pt x="13537" y="8090"/>
                  <a:pt x="13405" y="7972"/>
                  <a:pt x="13260" y="7869"/>
                </a:cubicBezTo>
                <a:cubicBezTo>
                  <a:pt x="13015" y="7985"/>
                  <a:pt x="12569" y="8261"/>
                  <a:pt x="12470" y="8410"/>
                </a:cubicBezTo>
                <a:cubicBezTo>
                  <a:pt x="12254" y="8762"/>
                  <a:pt x="11951" y="9276"/>
                  <a:pt x="12003" y="9703"/>
                </a:cubicBezTo>
                <a:cubicBezTo>
                  <a:pt x="12066" y="10208"/>
                  <a:pt x="12663" y="10692"/>
                  <a:pt x="13147" y="10386"/>
                </a:cubicBezTo>
                <a:cubicBezTo>
                  <a:pt x="14004" y="9846"/>
                  <a:pt x="14577" y="8607"/>
                  <a:pt x="14623" y="7616"/>
                </a:cubicBezTo>
                <a:cubicBezTo>
                  <a:pt x="14648" y="7098"/>
                  <a:pt x="15444" y="7113"/>
                  <a:pt x="15421" y="7633"/>
                </a:cubicBezTo>
                <a:cubicBezTo>
                  <a:pt x="15365" y="8834"/>
                  <a:pt x="14734" y="10164"/>
                  <a:pt x="13789" y="10919"/>
                </a:cubicBezTo>
                <a:cubicBezTo>
                  <a:pt x="12873" y="11646"/>
                  <a:pt x="11630" y="11143"/>
                  <a:pt x="11257" y="10091"/>
                </a:cubicBezTo>
                <a:cubicBezTo>
                  <a:pt x="10919" y="9137"/>
                  <a:pt x="11569" y="8046"/>
                  <a:pt x="12357" y="7448"/>
                </a:cubicBezTo>
                <a:cubicBezTo>
                  <a:pt x="11798" y="7323"/>
                  <a:pt x="11249" y="7448"/>
                  <a:pt x="10901" y="7993"/>
                </a:cubicBezTo>
                <a:cubicBezTo>
                  <a:pt x="10798" y="8152"/>
                  <a:pt x="10710" y="8320"/>
                  <a:pt x="10620" y="8486"/>
                </a:cubicBezTo>
                <a:cubicBezTo>
                  <a:pt x="10792" y="9483"/>
                  <a:pt x="10632" y="11099"/>
                  <a:pt x="9884" y="11822"/>
                </a:cubicBezTo>
                <a:cubicBezTo>
                  <a:pt x="9524" y="12170"/>
                  <a:pt x="9046" y="12480"/>
                  <a:pt x="8524" y="12371"/>
                </a:cubicBezTo>
                <a:cubicBezTo>
                  <a:pt x="7761" y="12210"/>
                  <a:pt x="7279" y="11225"/>
                  <a:pt x="6996" y="10443"/>
                </a:cubicBezTo>
                <a:close/>
                <a:moveTo>
                  <a:pt x="3899" y="10097"/>
                </a:moveTo>
                <a:cubicBezTo>
                  <a:pt x="3742" y="10171"/>
                  <a:pt x="3574" y="10215"/>
                  <a:pt x="3402" y="10229"/>
                </a:cubicBezTo>
                <a:cubicBezTo>
                  <a:pt x="2882" y="10275"/>
                  <a:pt x="2853" y="9479"/>
                  <a:pt x="3369" y="9433"/>
                </a:cubicBezTo>
                <a:cubicBezTo>
                  <a:pt x="3519" y="9420"/>
                  <a:pt x="3679" y="9368"/>
                  <a:pt x="3748" y="9223"/>
                </a:cubicBezTo>
                <a:cubicBezTo>
                  <a:pt x="3869" y="8974"/>
                  <a:pt x="3691" y="8626"/>
                  <a:pt x="3507" y="8454"/>
                </a:cubicBezTo>
                <a:cubicBezTo>
                  <a:pt x="3320" y="8284"/>
                  <a:pt x="3084" y="8219"/>
                  <a:pt x="2838" y="8303"/>
                </a:cubicBezTo>
                <a:cubicBezTo>
                  <a:pt x="2306" y="8490"/>
                  <a:pt x="1868" y="8884"/>
                  <a:pt x="1575" y="9360"/>
                </a:cubicBezTo>
                <a:cubicBezTo>
                  <a:pt x="1145" y="10053"/>
                  <a:pt x="873" y="10879"/>
                  <a:pt x="1086" y="11694"/>
                </a:cubicBezTo>
                <a:cubicBezTo>
                  <a:pt x="1382" y="12836"/>
                  <a:pt x="2625" y="13383"/>
                  <a:pt x="3312" y="12191"/>
                </a:cubicBezTo>
                <a:cubicBezTo>
                  <a:pt x="3576" y="11728"/>
                  <a:pt x="3760" y="11225"/>
                  <a:pt x="3859" y="10701"/>
                </a:cubicBezTo>
                <a:cubicBezTo>
                  <a:pt x="3846" y="10500"/>
                  <a:pt x="3859" y="10296"/>
                  <a:pt x="3899" y="10097"/>
                </a:cubicBezTo>
                <a:close/>
                <a:moveTo>
                  <a:pt x="7841" y="8385"/>
                </a:moveTo>
                <a:cubicBezTo>
                  <a:pt x="7818" y="8442"/>
                  <a:pt x="7793" y="8498"/>
                  <a:pt x="7768" y="8555"/>
                </a:cubicBezTo>
                <a:cubicBezTo>
                  <a:pt x="7663" y="8796"/>
                  <a:pt x="7566" y="9041"/>
                  <a:pt x="7470" y="9288"/>
                </a:cubicBezTo>
                <a:lnTo>
                  <a:pt x="7581" y="9739"/>
                </a:lnTo>
                <a:cubicBezTo>
                  <a:pt x="7711" y="10277"/>
                  <a:pt x="7874" y="11051"/>
                  <a:pt x="8310" y="11426"/>
                </a:cubicBezTo>
                <a:cubicBezTo>
                  <a:pt x="8459" y="11554"/>
                  <a:pt x="8648" y="11667"/>
                  <a:pt x="8851" y="11617"/>
                </a:cubicBezTo>
                <a:cubicBezTo>
                  <a:pt x="9402" y="11485"/>
                  <a:pt x="9763" y="10336"/>
                  <a:pt x="9798" y="9844"/>
                </a:cubicBezTo>
                <a:cubicBezTo>
                  <a:pt x="9807" y="9741"/>
                  <a:pt x="9813" y="9636"/>
                  <a:pt x="9817" y="9533"/>
                </a:cubicBezTo>
                <a:cubicBezTo>
                  <a:pt x="9226" y="9965"/>
                  <a:pt x="8407" y="10083"/>
                  <a:pt x="8025" y="9290"/>
                </a:cubicBezTo>
                <a:cubicBezTo>
                  <a:pt x="7904" y="9028"/>
                  <a:pt x="7841" y="8743"/>
                  <a:pt x="7841" y="8456"/>
                </a:cubicBezTo>
                <a:lnTo>
                  <a:pt x="7841" y="8385"/>
                </a:lnTo>
                <a:close/>
                <a:moveTo>
                  <a:pt x="9727" y="8383"/>
                </a:moveTo>
                <a:cubicBezTo>
                  <a:pt x="9702" y="8280"/>
                  <a:pt x="9670" y="8178"/>
                  <a:pt x="9629" y="8081"/>
                </a:cubicBezTo>
                <a:cubicBezTo>
                  <a:pt x="9626" y="8073"/>
                  <a:pt x="9624" y="8066"/>
                  <a:pt x="9622" y="8058"/>
                </a:cubicBezTo>
                <a:cubicBezTo>
                  <a:pt x="9591" y="7947"/>
                  <a:pt x="9536" y="7819"/>
                  <a:pt x="9434" y="7756"/>
                </a:cubicBezTo>
                <a:cubicBezTo>
                  <a:pt x="9226" y="7633"/>
                  <a:pt x="8864" y="7794"/>
                  <a:pt x="8654" y="7903"/>
                </a:cubicBezTo>
                <a:cubicBezTo>
                  <a:pt x="8581" y="8052"/>
                  <a:pt x="8509" y="8255"/>
                  <a:pt x="8576" y="8408"/>
                </a:cubicBezTo>
                <a:cubicBezTo>
                  <a:pt x="8685" y="8666"/>
                  <a:pt x="9163" y="8754"/>
                  <a:pt x="9452" y="8785"/>
                </a:cubicBezTo>
                <a:cubicBezTo>
                  <a:pt x="9553" y="8657"/>
                  <a:pt x="9645" y="8523"/>
                  <a:pt x="9729" y="8383"/>
                </a:cubicBezTo>
                <a:close/>
                <a:moveTo>
                  <a:pt x="7158" y="7978"/>
                </a:moveTo>
                <a:cubicBezTo>
                  <a:pt x="7164" y="7962"/>
                  <a:pt x="7172" y="7943"/>
                  <a:pt x="7179" y="7928"/>
                </a:cubicBezTo>
                <a:cubicBezTo>
                  <a:pt x="7832" y="6386"/>
                  <a:pt x="8428" y="4803"/>
                  <a:pt x="8203" y="3098"/>
                </a:cubicBezTo>
                <a:cubicBezTo>
                  <a:pt x="8132" y="2571"/>
                  <a:pt x="8057" y="1880"/>
                  <a:pt x="7759" y="1431"/>
                </a:cubicBezTo>
                <a:cubicBezTo>
                  <a:pt x="7715" y="1364"/>
                  <a:pt x="7598" y="1203"/>
                  <a:pt x="7499" y="1213"/>
                </a:cubicBezTo>
                <a:cubicBezTo>
                  <a:pt x="7296" y="1234"/>
                  <a:pt x="7072" y="1779"/>
                  <a:pt x="7013" y="1941"/>
                </a:cubicBezTo>
                <a:cubicBezTo>
                  <a:pt x="6919" y="2194"/>
                  <a:pt x="6803" y="2574"/>
                  <a:pt x="6778" y="2844"/>
                </a:cubicBezTo>
                <a:cubicBezTo>
                  <a:pt x="6659" y="4160"/>
                  <a:pt x="6671" y="5591"/>
                  <a:pt x="6925" y="6891"/>
                </a:cubicBezTo>
                <a:cubicBezTo>
                  <a:pt x="6998" y="7255"/>
                  <a:pt x="7076" y="7616"/>
                  <a:pt x="7158" y="7978"/>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7" name="Google Shape;877;p46"/>
          <p:cNvSpPr/>
          <p:nvPr/>
        </p:nvSpPr>
        <p:spPr>
          <a:xfrm>
            <a:off x="7613800" y="1658336"/>
            <a:ext cx="816963" cy="755981"/>
          </a:xfrm>
          <a:custGeom>
            <a:rect b="b" l="l" r="r" t="t"/>
            <a:pathLst>
              <a:path extrusionOk="0" h="27583" w="29808">
                <a:moveTo>
                  <a:pt x="16819" y="4188"/>
                </a:moveTo>
                <a:cubicBezTo>
                  <a:pt x="18627" y="3811"/>
                  <a:pt x="20450" y="3392"/>
                  <a:pt x="22301" y="3304"/>
                </a:cubicBezTo>
                <a:cubicBezTo>
                  <a:pt x="23563" y="3245"/>
                  <a:pt x="24483" y="3373"/>
                  <a:pt x="25000" y="4615"/>
                </a:cubicBezTo>
                <a:cubicBezTo>
                  <a:pt x="25998" y="6636"/>
                  <a:pt x="26572" y="8861"/>
                  <a:pt x="27161" y="11026"/>
                </a:cubicBezTo>
                <a:cubicBezTo>
                  <a:pt x="27746" y="13170"/>
                  <a:pt x="28467" y="15276"/>
                  <a:pt x="29053" y="17420"/>
                </a:cubicBezTo>
                <a:cubicBezTo>
                  <a:pt x="29372" y="18590"/>
                  <a:pt x="29808" y="20497"/>
                  <a:pt x="28829" y="21461"/>
                </a:cubicBezTo>
                <a:cubicBezTo>
                  <a:pt x="25352" y="24885"/>
                  <a:pt x="12342" y="27092"/>
                  <a:pt x="7392" y="27450"/>
                </a:cubicBezTo>
                <a:cubicBezTo>
                  <a:pt x="5562" y="27582"/>
                  <a:pt x="4764" y="26836"/>
                  <a:pt x="4271" y="25133"/>
                </a:cubicBezTo>
                <a:cubicBezTo>
                  <a:pt x="3957" y="24047"/>
                  <a:pt x="3580" y="22972"/>
                  <a:pt x="3215" y="21903"/>
                </a:cubicBezTo>
                <a:cubicBezTo>
                  <a:pt x="2777" y="20620"/>
                  <a:pt x="2339" y="19338"/>
                  <a:pt x="1939" y="18043"/>
                </a:cubicBezTo>
                <a:cubicBezTo>
                  <a:pt x="1201" y="15658"/>
                  <a:pt x="0" y="11475"/>
                  <a:pt x="858" y="9046"/>
                </a:cubicBezTo>
                <a:cubicBezTo>
                  <a:pt x="1545" y="7101"/>
                  <a:pt x="3752" y="6219"/>
                  <a:pt x="5627" y="5766"/>
                </a:cubicBezTo>
                <a:cubicBezTo>
                  <a:pt x="5317" y="4924"/>
                  <a:pt x="5782" y="3624"/>
                  <a:pt x="6244" y="2972"/>
                </a:cubicBezTo>
                <a:cubicBezTo>
                  <a:pt x="7187" y="1637"/>
                  <a:pt x="8805" y="898"/>
                  <a:pt x="10351" y="522"/>
                </a:cubicBezTo>
                <a:cubicBezTo>
                  <a:pt x="11751" y="181"/>
                  <a:pt x="13409" y="1"/>
                  <a:pt x="14733" y="696"/>
                </a:cubicBezTo>
                <a:cubicBezTo>
                  <a:pt x="16152" y="1445"/>
                  <a:pt x="16695" y="2685"/>
                  <a:pt x="16819" y="4188"/>
                </a:cubicBezTo>
                <a:close/>
                <a:moveTo>
                  <a:pt x="5646" y="16549"/>
                </a:moveTo>
                <a:cubicBezTo>
                  <a:pt x="5078" y="16903"/>
                  <a:pt x="5032" y="17986"/>
                  <a:pt x="5175" y="18562"/>
                </a:cubicBezTo>
                <a:cubicBezTo>
                  <a:pt x="5374" y="19357"/>
                  <a:pt x="6174" y="20235"/>
                  <a:pt x="7025" y="19667"/>
                </a:cubicBezTo>
                <a:cubicBezTo>
                  <a:pt x="7576" y="19298"/>
                  <a:pt x="7637" y="18399"/>
                  <a:pt x="7478" y="17816"/>
                </a:cubicBezTo>
                <a:cubicBezTo>
                  <a:pt x="7279" y="17079"/>
                  <a:pt x="6782" y="16603"/>
                  <a:pt x="5988" y="16664"/>
                </a:cubicBezTo>
                <a:cubicBezTo>
                  <a:pt x="5862" y="16676"/>
                  <a:pt x="5736" y="16634"/>
                  <a:pt x="5644" y="16549"/>
                </a:cubicBezTo>
                <a:close/>
                <a:moveTo>
                  <a:pt x="17770" y="15308"/>
                </a:moveTo>
                <a:cubicBezTo>
                  <a:pt x="16884" y="15343"/>
                  <a:pt x="16640" y="15997"/>
                  <a:pt x="16622" y="16817"/>
                </a:cubicBezTo>
                <a:cubicBezTo>
                  <a:pt x="16601" y="17883"/>
                  <a:pt x="17032" y="18380"/>
                  <a:pt x="18103" y="18051"/>
                </a:cubicBezTo>
                <a:cubicBezTo>
                  <a:pt x="18956" y="17489"/>
                  <a:pt x="19382" y="15264"/>
                  <a:pt x="17917" y="15325"/>
                </a:cubicBezTo>
                <a:cubicBezTo>
                  <a:pt x="17866" y="15327"/>
                  <a:pt x="17818" y="15320"/>
                  <a:pt x="17770" y="15308"/>
                </a:cubicBezTo>
                <a:close/>
                <a:moveTo>
                  <a:pt x="21922" y="15105"/>
                </a:moveTo>
                <a:cubicBezTo>
                  <a:pt x="21343" y="12223"/>
                  <a:pt x="19849" y="9268"/>
                  <a:pt x="20788" y="6294"/>
                </a:cubicBezTo>
                <a:cubicBezTo>
                  <a:pt x="21025" y="5554"/>
                  <a:pt x="21555" y="4741"/>
                  <a:pt x="22194" y="4192"/>
                </a:cubicBezTo>
                <a:cubicBezTo>
                  <a:pt x="21192" y="4203"/>
                  <a:pt x="20136" y="4513"/>
                  <a:pt x="19185" y="4691"/>
                </a:cubicBezTo>
                <a:cubicBezTo>
                  <a:pt x="15653" y="5347"/>
                  <a:pt x="12158" y="6064"/>
                  <a:pt x="8574" y="6397"/>
                </a:cubicBezTo>
                <a:cubicBezTo>
                  <a:pt x="6656" y="6577"/>
                  <a:pt x="4559" y="6663"/>
                  <a:pt x="2966" y="7887"/>
                </a:cubicBezTo>
                <a:cubicBezTo>
                  <a:pt x="2706" y="8088"/>
                  <a:pt x="2475" y="8327"/>
                  <a:pt x="2287" y="8595"/>
                </a:cubicBezTo>
                <a:cubicBezTo>
                  <a:pt x="1413" y="9830"/>
                  <a:pt x="1375" y="11600"/>
                  <a:pt x="1551" y="13047"/>
                </a:cubicBezTo>
                <a:cubicBezTo>
                  <a:pt x="1698" y="14254"/>
                  <a:pt x="2019" y="15496"/>
                  <a:pt x="2448" y="16634"/>
                </a:cubicBezTo>
                <a:cubicBezTo>
                  <a:pt x="2553" y="16911"/>
                  <a:pt x="3054" y="18143"/>
                  <a:pt x="3310" y="18349"/>
                </a:cubicBezTo>
                <a:cubicBezTo>
                  <a:pt x="3599" y="18342"/>
                  <a:pt x="3890" y="18317"/>
                  <a:pt x="4177" y="18277"/>
                </a:cubicBezTo>
                <a:cubicBezTo>
                  <a:pt x="4171" y="18175"/>
                  <a:pt x="4171" y="18070"/>
                  <a:pt x="4177" y="17967"/>
                </a:cubicBezTo>
                <a:cubicBezTo>
                  <a:pt x="4198" y="17693"/>
                  <a:pt x="4248" y="17420"/>
                  <a:pt x="4330" y="17156"/>
                </a:cubicBezTo>
                <a:cubicBezTo>
                  <a:pt x="4684" y="16016"/>
                  <a:pt x="5585" y="15136"/>
                  <a:pt x="6828" y="15712"/>
                </a:cubicBezTo>
                <a:cubicBezTo>
                  <a:pt x="6914" y="15750"/>
                  <a:pt x="6985" y="15813"/>
                  <a:pt x="7034" y="15893"/>
                </a:cubicBezTo>
                <a:cubicBezTo>
                  <a:pt x="7671" y="16167"/>
                  <a:pt x="8115" y="16727"/>
                  <a:pt x="8333" y="17378"/>
                </a:cubicBezTo>
                <a:cubicBezTo>
                  <a:pt x="8821" y="17364"/>
                  <a:pt x="9366" y="17276"/>
                  <a:pt x="9836" y="17198"/>
                </a:cubicBezTo>
                <a:cubicBezTo>
                  <a:pt x="10603" y="17072"/>
                  <a:pt x="11366" y="16919"/>
                  <a:pt x="12124" y="16762"/>
                </a:cubicBezTo>
                <a:cubicBezTo>
                  <a:pt x="13275" y="16523"/>
                  <a:pt x="14423" y="16255"/>
                  <a:pt x="15576" y="16025"/>
                </a:cubicBezTo>
                <a:cubicBezTo>
                  <a:pt x="15932" y="14646"/>
                  <a:pt x="16953" y="14078"/>
                  <a:pt x="18388" y="14396"/>
                </a:cubicBezTo>
                <a:cubicBezTo>
                  <a:pt x="18420" y="14402"/>
                  <a:pt x="18447" y="14415"/>
                  <a:pt x="18472" y="14434"/>
                </a:cubicBezTo>
                <a:cubicBezTo>
                  <a:pt x="19053" y="14579"/>
                  <a:pt x="19451" y="14989"/>
                  <a:pt x="19656" y="15532"/>
                </a:cubicBezTo>
                <a:cubicBezTo>
                  <a:pt x="20432" y="15536"/>
                  <a:pt x="21201" y="15392"/>
                  <a:pt x="21920" y="15105"/>
                </a:cubicBezTo>
                <a:close/>
                <a:moveTo>
                  <a:pt x="7708" y="12785"/>
                </a:moveTo>
                <a:cubicBezTo>
                  <a:pt x="8126" y="12778"/>
                  <a:pt x="8587" y="12724"/>
                  <a:pt x="9002" y="12684"/>
                </a:cubicBezTo>
                <a:cubicBezTo>
                  <a:pt x="9737" y="12615"/>
                  <a:pt x="10473" y="12531"/>
                  <a:pt x="11208" y="12437"/>
                </a:cubicBezTo>
                <a:cubicBezTo>
                  <a:pt x="12028" y="12330"/>
                  <a:pt x="12872" y="12208"/>
                  <a:pt x="13679" y="12024"/>
                </a:cubicBezTo>
                <a:cubicBezTo>
                  <a:pt x="13973" y="11955"/>
                  <a:pt x="15027" y="11751"/>
                  <a:pt x="14849" y="11263"/>
                </a:cubicBezTo>
                <a:cubicBezTo>
                  <a:pt x="14654" y="10739"/>
                  <a:pt x="14580" y="10211"/>
                  <a:pt x="14513" y="9660"/>
                </a:cubicBezTo>
                <a:cubicBezTo>
                  <a:pt x="14476" y="9354"/>
                  <a:pt x="14446" y="8773"/>
                  <a:pt x="14132" y="8620"/>
                </a:cubicBezTo>
                <a:cubicBezTo>
                  <a:pt x="14061" y="8585"/>
                  <a:pt x="13983" y="8570"/>
                  <a:pt x="13906" y="8578"/>
                </a:cubicBezTo>
                <a:cubicBezTo>
                  <a:pt x="12751" y="8681"/>
                  <a:pt x="11554" y="8855"/>
                  <a:pt x="10410" y="9035"/>
                </a:cubicBezTo>
                <a:cubicBezTo>
                  <a:pt x="9595" y="9163"/>
                  <a:pt x="8754" y="9306"/>
                  <a:pt x="7956" y="9509"/>
                </a:cubicBezTo>
                <a:cubicBezTo>
                  <a:pt x="7646" y="9589"/>
                  <a:pt x="6669" y="9802"/>
                  <a:pt x="6723" y="10257"/>
                </a:cubicBezTo>
                <a:cubicBezTo>
                  <a:pt x="6742" y="10395"/>
                  <a:pt x="6782" y="10557"/>
                  <a:pt x="6811" y="10693"/>
                </a:cubicBezTo>
                <a:cubicBezTo>
                  <a:pt x="6872" y="10957"/>
                  <a:pt x="6935" y="11221"/>
                  <a:pt x="7004" y="11481"/>
                </a:cubicBezTo>
                <a:cubicBezTo>
                  <a:pt x="7076" y="11756"/>
                  <a:pt x="7161" y="12028"/>
                  <a:pt x="7262" y="12294"/>
                </a:cubicBezTo>
                <a:cubicBezTo>
                  <a:pt x="7338" y="12481"/>
                  <a:pt x="7465" y="12787"/>
                  <a:pt x="7708" y="12785"/>
                </a:cubicBezTo>
                <a:close/>
                <a:moveTo>
                  <a:pt x="13734" y="10938"/>
                </a:moveTo>
                <a:cubicBezTo>
                  <a:pt x="13595" y="10513"/>
                  <a:pt x="13478" y="10060"/>
                  <a:pt x="13455" y="9612"/>
                </a:cubicBezTo>
                <a:cubicBezTo>
                  <a:pt x="12604" y="9844"/>
                  <a:pt x="11757" y="10033"/>
                  <a:pt x="10883" y="10188"/>
                </a:cubicBezTo>
                <a:cubicBezTo>
                  <a:pt x="9850" y="10374"/>
                  <a:pt x="8819" y="10534"/>
                  <a:pt x="7788" y="10735"/>
                </a:cubicBezTo>
                <a:cubicBezTo>
                  <a:pt x="7893" y="11098"/>
                  <a:pt x="8002" y="11456"/>
                  <a:pt x="8138" y="11808"/>
                </a:cubicBezTo>
                <a:cubicBezTo>
                  <a:pt x="10016" y="11624"/>
                  <a:pt x="11883" y="11305"/>
                  <a:pt x="13734" y="10938"/>
                </a:cubicBezTo>
                <a:close/>
                <a:moveTo>
                  <a:pt x="13044" y="4875"/>
                </a:moveTo>
                <a:cubicBezTo>
                  <a:pt x="12835" y="3714"/>
                  <a:pt x="11837" y="2677"/>
                  <a:pt x="10584" y="3109"/>
                </a:cubicBezTo>
                <a:cubicBezTo>
                  <a:pt x="9561" y="3461"/>
                  <a:pt x="9410" y="4416"/>
                  <a:pt x="9467" y="5357"/>
                </a:cubicBezTo>
                <a:cubicBezTo>
                  <a:pt x="10661" y="5221"/>
                  <a:pt x="11856" y="5062"/>
                  <a:pt x="13044" y="4875"/>
                </a:cubicBezTo>
                <a:close/>
                <a:moveTo>
                  <a:pt x="13970" y="4724"/>
                </a:moveTo>
                <a:cubicBezTo>
                  <a:pt x="14612" y="4618"/>
                  <a:pt x="15249" y="4500"/>
                  <a:pt x="15884" y="4377"/>
                </a:cubicBezTo>
                <a:cubicBezTo>
                  <a:pt x="15783" y="3029"/>
                  <a:pt x="15299" y="1753"/>
                  <a:pt x="13859" y="1365"/>
                </a:cubicBezTo>
                <a:cubicBezTo>
                  <a:pt x="12885" y="1103"/>
                  <a:pt x="11858" y="1126"/>
                  <a:pt x="10881" y="1365"/>
                </a:cubicBezTo>
                <a:cubicBezTo>
                  <a:pt x="9919" y="1598"/>
                  <a:pt x="8893" y="1925"/>
                  <a:pt x="8067" y="2488"/>
                </a:cubicBezTo>
                <a:cubicBezTo>
                  <a:pt x="7136" y="3125"/>
                  <a:pt x="6210" y="4408"/>
                  <a:pt x="6648" y="5573"/>
                </a:cubicBezTo>
                <a:cubicBezTo>
                  <a:pt x="7270" y="5496"/>
                  <a:pt x="7901" y="5470"/>
                  <a:pt x="8528" y="5433"/>
                </a:cubicBezTo>
                <a:cubicBezTo>
                  <a:pt x="8444" y="3788"/>
                  <a:pt x="9022" y="2396"/>
                  <a:pt x="10839" y="2096"/>
                </a:cubicBezTo>
                <a:cubicBezTo>
                  <a:pt x="12531" y="1816"/>
                  <a:pt x="13692" y="3197"/>
                  <a:pt x="13970" y="4724"/>
                </a:cubicBezTo>
                <a:close/>
                <a:moveTo>
                  <a:pt x="18525" y="20447"/>
                </a:moveTo>
                <a:cubicBezTo>
                  <a:pt x="18587" y="20411"/>
                  <a:pt x="18657" y="20386"/>
                  <a:pt x="18730" y="20369"/>
                </a:cubicBezTo>
                <a:cubicBezTo>
                  <a:pt x="18770" y="20361"/>
                  <a:pt x="18812" y="20352"/>
                  <a:pt x="18851" y="20346"/>
                </a:cubicBezTo>
                <a:cubicBezTo>
                  <a:pt x="18692" y="19889"/>
                  <a:pt x="18531" y="19436"/>
                  <a:pt x="18388" y="18975"/>
                </a:cubicBezTo>
                <a:cubicBezTo>
                  <a:pt x="18292" y="19015"/>
                  <a:pt x="18191" y="19045"/>
                  <a:pt x="18089" y="19065"/>
                </a:cubicBezTo>
                <a:cubicBezTo>
                  <a:pt x="18271" y="19514"/>
                  <a:pt x="18418" y="19975"/>
                  <a:pt x="18525" y="20447"/>
                </a:cubicBezTo>
                <a:close/>
                <a:moveTo>
                  <a:pt x="7419" y="22184"/>
                </a:moveTo>
                <a:cubicBezTo>
                  <a:pt x="7340" y="21662"/>
                  <a:pt x="7176" y="21157"/>
                  <a:pt x="6935" y="20688"/>
                </a:cubicBezTo>
                <a:cubicBezTo>
                  <a:pt x="6931" y="20688"/>
                  <a:pt x="6929" y="20688"/>
                  <a:pt x="6925" y="20690"/>
                </a:cubicBezTo>
                <a:cubicBezTo>
                  <a:pt x="6992" y="21111"/>
                  <a:pt x="7063" y="21530"/>
                  <a:pt x="7136" y="21951"/>
                </a:cubicBezTo>
                <a:cubicBezTo>
                  <a:pt x="7151" y="22029"/>
                  <a:pt x="7178" y="22163"/>
                  <a:pt x="7201" y="22295"/>
                </a:cubicBezTo>
                <a:cubicBezTo>
                  <a:pt x="7235" y="22276"/>
                  <a:pt x="7268" y="22257"/>
                  <a:pt x="7291" y="22247"/>
                </a:cubicBezTo>
                <a:cubicBezTo>
                  <a:pt x="7331" y="22224"/>
                  <a:pt x="7375" y="22203"/>
                  <a:pt x="7419" y="22184"/>
                </a:cubicBezTo>
                <a:close/>
                <a:moveTo>
                  <a:pt x="5940" y="20625"/>
                </a:moveTo>
                <a:cubicBezTo>
                  <a:pt x="5254" y="20407"/>
                  <a:pt x="4707" y="19851"/>
                  <a:pt x="4414" y="19202"/>
                </a:cubicBezTo>
                <a:cubicBezTo>
                  <a:pt x="4148" y="19244"/>
                  <a:pt x="3880" y="19269"/>
                  <a:pt x="3609" y="19279"/>
                </a:cubicBezTo>
                <a:cubicBezTo>
                  <a:pt x="3689" y="19921"/>
                  <a:pt x="4209" y="21654"/>
                  <a:pt x="4324" y="22048"/>
                </a:cubicBezTo>
                <a:cubicBezTo>
                  <a:pt x="4609" y="23008"/>
                  <a:pt x="4906" y="23974"/>
                  <a:pt x="5221" y="24925"/>
                </a:cubicBezTo>
                <a:cubicBezTo>
                  <a:pt x="5529" y="25860"/>
                  <a:pt x="6221" y="26572"/>
                  <a:pt x="7262" y="26497"/>
                </a:cubicBezTo>
                <a:cubicBezTo>
                  <a:pt x="8492" y="26409"/>
                  <a:pt x="9735" y="26248"/>
                  <a:pt x="10955" y="26067"/>
                </a:cubicBezTo>
                <a:cubicBezTo>
                  <a:pt x="12512" y="25835"/>
                  <a:pt x="14065" y="25554"/>
                  <a:pt x="15603" y="25221"/>
                </a:cubicBezTo>
                <a:cubicBezTo>
                  <a:pt x="16781" y="24967"/>
                  <a:pt x="17961" y="24680"/>
                  <a:pt x="19118" y="24340"/>
                </a:cubicBezTo>
                <a:cubicBezTo>
                  <a:pt x="20134" y="24043"/>
                  <a:pt x="21161" y="23701"/>
                  <a:pt x="22131" y="23276"/>
                </a:cubicBezTo>
                <a:cubicBezTo>
                  <a:pt x="23437" y="22704"/>
                  <a:pt x="23437" y="21017"/>
                  <a:pt x="23282" y="19816"/>
                </a:cubicBezTo>
                <a:cubicBezTo>
                  <a:pt x="23141" y="18724"/>
                  <a:pt x="22957" y="17634"/>
                  <a:pt x="22626" y="16582"/>
                </a:cubicBezTo>
                <a:cubicBezTo>
                  <a:pt x="22559" y="16364"/>
                  <a:pt x="22456" y="16155"/>
                  <a:pt x="22366" y="15945"/>
                </a:cubicBezTo>
                <a:cubicBezTo>
                  <a:pt x="21559" y="16280"/>
                  <a:pt x="20696" y="16460"/>
                  <a:pt x="19822" y="16477"/>
                </a:cubicBezTo>
                <a:cubicBezTo>
                  <a:pt x="19822" y="17142"/>
                  <a:pt x="19608" y="17846"/>
                  <a:pt x="19193" y="18361"/>
                </a:cubicBezTo>
                <a:cubicBezTo>
                  <a:pt x="19193" y="18361"/>
                  <a:pt x="19193" y="18363"/>
                  <a:pt x="19195" y="18365"/>
                </a:cubicBezTo>
                <a:cubicBezTo>
                  <a:pt x="19413" y="19139"/>
                  <a:pt x="19700" y="19889"/>
                  <a:pt x="19956" y="20652"/>
                </a:cubicBezTo>
                <a:cubicBezTo>
                  <a:pt x="20056" y="20947"/>
                  <a:pt x="19799" y="21289"/>
                  <a:pt x="19484" y="21260"/>
                </a:cubicBezTo>
                <a:cubicBezTo>
                  <a:pt x="19185" y="21235"/>
                  <a:pt x="18879" y="21264"/>
                  <a:pt x="18617" y="21423"/>
                </a:cubicBezTo>
                <a:cubicBezTo>
                  <a:pt x="18460" y="21520"/>
                  <a:pt x="18357" y="21580"/>
                  <a:pt x="18164" y="21580"/>
                </a:cubicBezTo>
                <a:cubicBezTo>
                  <a:pt x="17902" y="21580"/>
                  <a:pt x="17726" y="21385"/>
                  <a:pt x="17695" y="21136"/>
                </a:cubicBezTo>
                <a:cubicBezTo>
                  <a:pt x="17607" y="20430"/>
                  <a:pt x="17349" y="19675"/>
                  <a:pt x="17045" y="19032"/>
                </a:cubicBezTo>
                <a:cubicBezTo>
                  <a:pt x="17039" y="19017"/>
                  <a:pt x="17032" y="19001"/>
                  <a:pt x="17026" y="18986"/>
                </a:cubicBezTo>
                <a:cubicBezTo>
                  <a:pt x="16209" y="18680"/>
                  <a:pt x="15634" y="17852"/>
                  <a:pt x="15515" y="16993"/>
                </a:cubicBezTo>
                <a:cubicBezTo>
                  <a:pt x="14457" y="17194"/>
                  <a:pt x="13400" y="17456"/>
                  <a:pt x="12348" y="17686"/>
                </a:cubicBezTo>
                <a:cubicBezTo>
                  <a:pt x="11615" y="17848"/>
                  <a:pt x="10877" y="18005"/>
                  <a:pt x="10137" y="18129"/>
                </a:cubicBezTo>
                <a:cubicBezTo>
                  <a:pt x="9603" y="18221"/>
                  <a:pt x="9037" y="18303"/>
                  <a:pt x="8490" y="18321"/>
                </a:cubicBezTo>
                <a:cubicBezTo>
                  <a:pt x="8499" y="19019"/>
                  <a:pt x="8299" y="19793"/>
                  <a:pt x="7782" y="20271"/>
                </a:cubicBezTo>
                <a:cubicBezTo>
                  <a:pt x="8126" y="20964"/>
                  <a:pt x="8320" y="21811"/>
                  <a:pt x="8396" y="22563"/>
                </a:cubicBezTo>
                <a:cubicBezTo>
                  <a:pt x="8415" y="22743"/>
                  <a:pt x="8214" y="22844"/>
                  <a:pt x="8086" y="22917"/>
                </a:cubicBezTo>
                <a:cubicBezTo>
                  <a:pt x="7926" y="23008"/>
                  <a:pt x="7761" y="23085"/>
                  <a:pt x="7591" y="23150"/>
                </a:cubicBezTo>
                <a:cubicBezTo>
                  <a:pt x="7218" y="23293"/>
                  <a:pt x="6514" y="23446"/>
                  <a:pt x="6459" y="22852"/>
                </a:cubicBezTo>
                <a:cubicBezTo>
                  <a:pt x="6392" y="22102"/>
                  <a:pt x="6265" y="21314"/>
                  <a:pt x="5940" y="20629"/>
                </a:cubicBezTo>
                <a:lnTo>
                  <a:pt x="5940" y="20627"/>
                </a:lnTo>
                <a:close/>
                <a:moveTo>
                  <a:pt x="23915" y="23087"/>
                </a:moveTo>
                <a:cubicBezTo>
                  <a:pt x="24610" y="22892"/>
                  <a:pt x="25201" y="22561"/>
                  <a:pt x="25866" y="22238"/>
                </a:cubicBezTo>
                <a:cubicBezTo>
                  <a:pt x="25248" y="20495"/>
                  <a:pt x="24837" y="18682"/>
                  <a:pt x="24495" y="16867"/>
                </a:cubicBezTo>
                <a:cubicBezTo>
                  <a:pt x="23929" y="13862"/>
                  <a:pt x="23552" y="10735"/>
                  <a:pt x="22653" y="7807"/>
                </a:cubicBezTo>
                <a:cubicBezTo>
                  <a:pt x="22255" y="8004"/>
                  <a:pt x="21861" y="8214"/>
                  <a:pt x="21477" y="8440"/>
                </a:cubicBezTo>
                <a:cubicBezTo>
                  <a:pt x="21477" y="8656"/>
                  <a:pt x="21488" y="8874"/>
                  <a:pt x="21507" y="9090"/>
                </a:cubicBezTo>
                <a:cubicBezTo>
                  <a:pt x="21649" y="10701"/>
                  <a:pt x="22129" y="12275"/>
                  <a:pt x="22638" y="13803"/>
                </a:cubicBezTo>
                <a:cubicBezTo>
                  <a:pt x="23445" y="16228"/>
                  <a:pt x="24455" y="18812"/>
                  <a:pt x="24317" y="21408"/>
                </a:cubicBezTo>
                <a:cubicBezTo>
                  <a:pt x="24290" y="21939"/>
                  <a:pt x="24158" y="22565"/>
                  <a:pt x="23915" y="23089"/>
                </a:cubicBezTo>
                <a:close/>
                <a:moveTo>
                  <a:pt x="26692" y="21738"/>
                </a:moveTo>
                <a:cubicBezTo>
                  <a:pt x="27234" y="21367"/>
                  <a:pt x="27792" y="20924"/>
                  <a:pt x="28196" y="20426"/>
                </a:cubicBezTo>
                <a:cubicBezTo>
                  <a:pt x="29148" y="19250"/>
                  <a:pt x="27825" y="16712"/>
                  <a:pt x="27427" y="15480"/>
                </a:cubicBezTo>
                <a:cubicBezTo>
                  <a:pt x="26828" y="13621"/>
                  <a:pt x="26419" y="11709"/>
                  <a:pt x="25839" y="9846"/>
                </a:cubicBezTo>
                <a:cubicBezTo>
                  <a:pt x="25554" y="8933"/>
                  <a:pt x="25302" y="8008"/>
                  <a:pt x="24984" y="7105"/>
                </a:cubicBezTo>
                <a:cubicBezTo>
                  <a:pt x="24969" y="7067"/>
                  <a:pt x="24956" y="7030"/>
                  <a:pt x="24944" y="6992"/>
                </a:cubicBezTo>
                <a:cubicBezTo>
                  <a:pt x="24487" y="6977"/>
                  <a:pt x="23942" y="7193"/>
                  <a:pt x="23514" y="7390"/>
                </a:cubicBezTo>
                <a:cubicBezTo>
                  <a:pt x="24447" y="10310"/>
                  <a:pt x="24831" y="13438"/>
                  <a:pt x="25384" y="16446"/>
                </a:cubicBezTo>
                <a:cubicBezTo>
                  <a:pt x="25713" y="18231"/>
                  <a:pt x="26103" y="20017"/>
                  <a:pt x="26692" y="21735"/>
                </a:cubicBezTo>
                <a:close/>
                <a:moveTo>
                  <a:pt x="23659" y="4502"/>
                </a:moveTo>
                <a:cubicBezTo>
                  <a:pt x="22869" y="4590"/>
                  <a:pt x="22037" y="5483"/>
                  <a:pt x="21809" y="6202"/>
                </a:cubicBezTo>
                <a:cubicBezTo>
                  <a:pt x="21764" y="6349"/>
                  <a:pt x="21542" y="7063"/>
                  <a:pt x="21565" y="7285"/>
                </a:cubicBezTo>
                <a:cubicBezTo>
                  <a:pt x="21781" y="7233"/>
                  <a:pt x="22538" y="6791"/>
                  <a:pt x="22682" y="6715"/>
                </a:cubicBezTo>
                <a:cubicBezTo>
                  <a:pt x="23299" y="6393"/>
                  <a:pt x="23952" y="6129"/>
                  <a:pt x="24648" y="6070"/>
                </a:cubicBezTo>
                <a:cubicBezTo>
                  <a:pt x="24483" y="5577"/>
                  <a:pt x="24254" y="5014"/>
                  <a:pt x="23904" y="4687"/>
                </a:cubicBezTo>
                <a:cubicBezTo>
                  <a:pt x="23829" y="4618"/>
                  <a:pt x="23747" y="4555"/>
                  <a:pt x="23659" y="450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8" name="Google Shape;878;p46"/>
          <p:cNvSpPr/>
          <p:nvPr/>
        </p:nvSpPr>
        <p:spPr>
          <a:xfrm>
            <a:off x="7666277" y="539499"/>
            <a:ext cx="1477694" cy="1620725"/>
          </a:xfrm>
          <a:custGeom>
            <a:rect b="b" l="l" r="r" t="t"/>
            <a:pathLst>
              <a:path extrusionOk="0" h="49903" w="45499">
                <a:moveTo>
                  <a:pt x="4236" y="596"/>
                </a:moveTo>
                <a:cubicBezTo>
                  <a:pt x="4429" y="355"/>
                  <a:pt x="4171" y="1"/>
                  <a:pt x="3869" y="129"/>
                </a:cubicBezTo>
                <a:cubicBezTo>
                  <a:pt x="3823" y="150"/>
                  <a:pt x="3785" y="179"/>
                  <a:pt x="3754" y="219"/>
                </a:cubicBezTo>
                <a:lnTo>
                  <a:pt x="3609" y="405"/>
                </a:lnTo>
                <a:lnTo>
                  <a:pt x="3467" y="590"/>
                </a:lnTo>
                <a:lnTo>
                  <a:pt x="3379" y="707"/>
                </a:lnTo>
                <a:cubicBezTo>
                  <a:pt x="3180" y="980"/>
                  <a:pt x="3490" y="1321"/>
                  <a:pt x="3779" y="1156"/>
                </a:cubicBezTo>
                <a:cubicBezTo>
                  <a:pt x="3813" y="1135"/>
                  <a:pt x="3842" y="1107"/>
                  <a:pt x="3865" y="1076"/>
                </a:cubicBezTo>
                <a:lnTo>
                  <a:pt x="3953" y="961"/>
                </a:lnTo>
                <a:lnTo>
                  <a:pt x="4091" y="778"/>
                </a:lnTo>
                <a:lnTo>
                  <a:pt x="4234" y="596"/>
                </a:lnTo>
                <a:close/>
                <a:moveTo>
                  <a:pt x="45029" y="49888"/>
                </a:moveTo>
                <a:cubicBezTo>
                  <a:pt x="45079" y="49900"/>
                  <a:pt x="45130" y="49902"/>
                  <a:pt x="45180" y="49892"/>
                </a:cubicBezTo>
                <a:cubicBezTo>
                  <a:pt x="45490" y="49816"/>
                  <a:pt x="45499" y="49387"/>
                  <a:pt x="45195" y="49299"/>
                </a:cubicBezTo>
                <a:lnTo>
                  <a:pt x="44960" y="49232"/>
                </a:lnTo>
                <a:lnTo>
                  <a:pt x="44748" y="49167"/>
                </a:lnTo>
                <a:lnTo>
                  <a:pt x="44623" y="49127"/>
                </a:lnTo>
                <a:cubicBezTo>
                  <a:pt x="44308" y="49026"/>
                  <a:pt x="44073" y="49427"/>
                  <a:pt x="44333" y="49653"/>
                </a:cubicBezTo>
                <a:cubicBezTo>
                  <a:pt x="44363" y="49676"/>
                  <a:pt x="44396" y="49695"/>
                  <a:pt x="44432" y="49707"/>
                </a:cubicBezTo>
                <a:lnTo>
                  <a:pt x="44566" y="49749"/>
                </a:lnTo>
                <a:lnTo>
                  <a:pt x="44788" y="49816"/>
                </a:lnTo>
                <a:close/>
                <a:moveTo>
                  <a:pt x="42692" y="49035"/>
                </a:moveTo>
                <a:cubicBezTo>
                  <a:pt x="43009" y="49175"/>
                  <a:pt x="43283" y="48766"/>
                  <a:pt x="43021" y="48527"/>
                </a:cubicBezTo>
                <a:cubicBezTo>
                  <a:pt x="42998" y="48506"/>
                  <a:pt x="42973" y="48490"/>
                  <a:pt x="42946" y="48479"/>
                </a:cubicBezTo>
                <a:lnTo>
                  <a:pt x="42713" y="48370"/>
                </a:lnTo>
                <a:lnTo>
                  <a:pt x="42518" y="48276"/>
                </a:lnTo>
                <a:lnTo>
                  <a:pt x="42407" y="48221"/>
                </a:lnTo>
                <a:cubicBezTo>
                  <a:pt x="42168" y="48098"/>
                  <a:pt x="41898" y="48326"/>
                  <a:pt x="41978" y="48586"/>
                </a:cubicBezTo>
                <a:cubicBezTo>
                  <a:pt x="42003" y="48664"/>
                  <a:pt x="42057" y="48729"/>
                  <a:pt x="42131" y="48764"/>
                </a:cubicBezTo>
                <a:lnTo>
                  <a:pt x="42248" y="48825"/>
                </a:lnTo>
                <a:lnTo>
                  <a:pt x="42451" y="48921"/>
                </a:lnTo>
                <a:close/>
                <a:moveTo>
                  <a:pt x="40513" y="47836"/>
                </a:moveTo>
                <a:cubicBezTo>
                  <a:pt x="40737" y="47985"/>
                  <a:pt x="41033" y="47786"/>
                  <a:pt x="40980" y="47519"/>
                </a:cubicBezTo>
                <a:cubicBezTo>
                  <a:pt x="40963" y="47440"/>
                  <a:pt x="40915" y="47369"/>
                  <a:pt x="40846" y="47324"/>
                </a:cubicBezTo>
                <a:lnTo>
                  <a:pt x="40664" y="47203"/>
                </a:lnTo>
                <a:lnTo>
                  <a:pt x="40486" y="47083"/>
                </a:lnTo>
                <a:lnTo>
                  <a:pt x="40351" y="46989"/>
                </a:lnTo>
                <a:cubicBezTo>
                  <a:pt x="40301" y="46954"/>
                  <a:pt x="40242" y="46935"/>
                  <a:pt x="40182" y="46933"/>
                </a:cubicBezTo>
                <a:cubicBezTo>
                  <a:pt x="39880" y="46926"/>
                  <a:pt x="39752" y="47314"/>
                  <a:pt x="39997" y="47488"/>
                </a:cubicBezTo>
                <a:lnTo>
                  <a:pt x="40140" y="47586"/>
                </a:lnTo>
                <a:lnTo>
                  <a:pt x="40324" y="47712"/>
                </a:lnTo>
                <a:lnTo>
                  <a:pt x="40513" y="47836"/>
                </a:lnTo>
                <a:close/>
                <a:moveTo>
                  <a:pt x="38530" y="46335"/>
                </a:moveTo>
                <a:cubicBezTo>
                  <a:pt x="38775" y="46551"/>
                  <a:pt x="39142" y="46285"/>
                  <a:pt x="39012" y="45985"/>
                </a:cubicBezTo>
                <a:cubicBezTo>
                  <a:pt x="38996" y="45943"/>
                  <a:pt x="38968" y="45908"/>
                  <a:pt x="38935" y="45881"/>
                </a:cubicBezTo>
                <a:lnTo>
                  <a:pt x="38805" y="45765"/>
                </a:lnTo>
                <a:lnTo>
                  <a:pt x="38646" y="45623"/>
                </a:lnTo>
                <a:lnTo>
                  <a:pt x="38488" y="45478"/>
                </a:lnTo>
                <a:cubicBezTo>
                  <a:pt x="38270" y="45271"/>
                  <a:pt x="37916" y="45470"/>
                  <a:pt x="37979" y="45763"/>
                </a:cubicBezTo>
                <a:cubicBezTo>
                  <a:pt x="37992" y="45824"/>
                  <a:pt x="38023" y="45878"/>
                  <a:pt x="38067" y="45920"/>
                </a:cubicBezTo>
                <a:lnTo>
                  <a:pt x="38235" y="46075"/>
                </a:lnTo>
                <a:lnTo>
                  <a:pt x="38400" y="46222"/>
                </a:lnTo>
                <a:lnTo>
                  <a:pt x="38528" y="46335"/>
                </a:lnTo>
                <a:close/>
                <a:moveTo>
                  <a:pt x="38069" y="45920"/>
                </a:moveTo>
                <a:lnTo>
                  <a:pt x="38490" y="45478"/>
                </a:lnTo>
                <a:close/>
                <a:moveTo>
                  <a:pt x="36768" y="44592"/>
                </a:moveTo>
                <a:cubicBezTo>
                  <a:pt x="36879" y="44720"/>
                  <a:pt x="37072" y="44730"/>
                  <a:pt x="37200" y="44619"/>
                </a:cubicBezTo>
                <a:cubicBezTo>
                  <a:pt x="37325" y="44508"/>
                  <a:pt x="37338" y="44315"/>
                  <a:pt x="37227" y="44189"/>
                </a:cubicBezTo>
                <a:lnTo>
                  <a:pt x="37139" y="44091"/>
                </a:lnTo>
                <a:lnTo>
                  <a:pt x="36996" y="43927"/>
                </a:lnTo>
                <a:lnTo>
                  <a:pt x="36831" y="43735"/>
                </a:lnTo>
                <a:cubicBezTo>
                  <a:pt x="36609" y="43470"/>
                  <a:pt x="36185" y="43718"/>
                  <a:pt x="36313" y="44045"/>
                </a:cubicBezTo>
                <a:cubicBezTo>
                  <a:pt x="36326" y="44074"/>
                  <a:pt x="36342" y="44101"/>
                  <a:pt x="36361" y="44124"/>
                </a:cubicBezTo>
                <a:lnTo>
                  <a:pt x="36535" y="44328"/>
                </a:lnTo>
                <a:lnTo>
                  <a:pt x="36680" y="44495"/>
                </a:lnTo>
                <a:lnTo>
                  <a:pt x="36768" y="44592"/>
                </a:lnTo>
                <a:close/>
                <a:moveTo>
                  <a:pt x="35223" y="42657"/>
                </a:moveTo>
                <a:cubicBezTo>
                  <a:pt x="35429" y="42938"/>
                  <a:pt x="35867" y="42724"/>
                  <a:pt x="35764" y="42387"/>
                </a:cubicBezTo>
                <a:cubicBezTo>
                  <a:pt x="35756" y="42358"/>
                  <a:pt x="35741" y="42330"/>
                  <a:pt x="35724" y="42305"/>
                </a:cubicBezTo>
                <a:lnTo>
                  <a:pt x="35659" y="42215"/>
                </a:lnTo>
                <a:lnTo>
                  <a:pt x="35533" y="42035"/>
                </a:lnTo>
                <a:lnTo>
                  <a:pt x="35380" y="41811"/>
                </a:lnTo>
                <a:cubicBezTo>
                  <a:pt x="35196" y="41534"/>
                  <a:pt x="34760" y="41712"/>
                  <a:pt x="34827" y="42043"/>
                </a:cubicBezTo>
                <a:cubicBezTo>
                  <a:pt x="34836" y="42081"/>
                  <a:pt x="34850" y="42117"/>
                  <a:pt x="34871" y="42148"/>
                </a:cubicBezTo>
                <a:lnTo>
                  <a:pt x="35030" y="42383"/>
                </a:lnTo>
                <a:lnTo>
                  <a:pt x="35158" y="42565"/>
                </a:lnTo>
                <a:close/>
                <a:moveTo>
                  <a:pt x="33890" y="40574"/>
                </a:moveTo>
                <a:cubicBezTo>
                  <a:pt x="33974" y="40723"/>
                  <a:pt x="34161" y="40773"/>
                  <a:pt x="34307" y="40692"/>
                </a:cubicBezTo>
                <a:cubicBezTo>
                  <a:pt x="34454" y="40608"/>
                  <a:pt x="34506" y="40419"/>
                  <a:pt x="34423" y="40272"/>
                </a:cubicBezTo>
                <a:lnTo>
                  <a:pt x="34362" y="40168"/>
                </a:lnTo>
                <a:lnTo>
                  <a:pt x="34253" y="39975"/>
                </a:lnTo>
                <a:lnTo>
                  <a:pt x="34127" y="39746"/>
                </a:lnTo>
                <a:cubicBezTo>
                  <a:pt x="33974" y="39459"/>
                  <a:pt x="33530" y="39581"/>
                  <a:pt x="33553" y="39916"/>
                </a:cubicBezTo>
                <a:cubicBezTo>
                  <a:pt x="33557" y="39956"/>
                  <a:pt x="33570" y="39998"/>
                  <a:pt x="33589" y="40036"/>
                </a:cubicBezTo>
                <a:lnTo>
                  <a:pt x="33721" y="40272"/>
                </a:lnTo>
                <a:lnTo>
                  <a:pt x="33832" y="40469"/>
                </a:lnTo>
                <a:lnTo>
                  <a:pt x="33890" y="40574"/>
                </a:lnTo>
                <a:close/>
                <a:moveTo>
                  <a:pt x="32754" y="38384"/>
                </a:moveTo>
                <a:cubicBezTo>
                  <a:pt x="32826" y="38537"/>
                  <a:pt x="33006" y="38604"/>
                  <a:pt x="33161" y="38533"/>
                </a:cubicBezTo>
                <a:cubicBezTo>
                  <a:pt x="33314" y="38462"/>
                  <a:pt x="33381" y="38281"/>
                  <a:pt x="33310" y="38128"/>
                </a:cubicBezTo>
                <a:lnTo>
                  <a:pt x="33247" y="37992"/>
                </a:lnTo>
                <a:lnTo>
                  <a:pt x="33155" y="37789"/>
                </a:lnTo>
                <a:lnTo>
                  <a:pt x="33060" y="37577"/>
                </a:lnTo>
                <a:cubicBezTo>
                  <a:pt x="32928" y="37271"/>
                  <a:pt x="32463" y="37370"/>
                  <a:pt x="32476" y="37716"/>
                </a:cubicBezTo>
                <a:cubicBezTo>
                  <a:pt x="32478" y="37751"/>
                  <a:pt x="32486" y="37787"/>
                  <a:pt x="32499" y="37820"/>
                </a:cubicBezTo>
                <a:lnTo>
                  <a:pt x="32597" y="38038"/>
                </a:lnTo>
                <a:lnTo>
                  <a:pt x="32692" y="38246"/>
                </a:lnTo>
                <a:lnTo>
                  <a:pt x="32754" y="38382"/>
                </a:lnTo>
                <a:close/>
                <a:moveTo>
                  <a:pt x="31803" y="36106"/>
                </a:moveTo>
                <a:cubicBezTo>
                  <a:pt x="31866" y="36259"/>
                  <a:pt x="32038" y="36335"/>
                  <a:pt x="32191" y="36278"/>
                </a:cubicBezTo>
                <a:cubicBezTo>
                  <a:pt x="32346" y="36221"/>
                  <a:pt x="32428" y="36054"/>
                  <a:pt x="32377" y="35897"/>
                </a:cubicBezTo>
                <a:lnTo>
                  <a:pt x="32312" y="35723"/>
                </a:lnTo>
                <a:lnTo>
                  <a:pt x="32237" y="35513"/>
                </a:lnTo>
                <a:lnTo>
                  <a:pt x="32170" y="35326"/>
                </a:lnTo>
                <a:cubicBezTo>
                  <a:pt x="32057" y="35012"/>
                  <a:pt x="31598" y="35079"/>
                  <a:pt x="31577" y="35412"/>
                </a:cubicBezTo>
                <a:cubicBezTo>
                  <a:pt x="31575" y="35452"/>
                  <a:pt x="31581" y="35492"/>
                  <a:pt x="31593" y="35530"/>
                </a:cubicBezTo>
                <a:lnTo>
                  <a:pt x="31661" y="35718"/>
                </a:lnTo>
                <a:lnTo>
                  <a:pt x="31740" y="35932"/>
                </a:lnTo>
                <a:lnTo>
                  <a:pt x="31803" y="36108"/>
                </a:lnTo>
                <a:close/>
                <a:moveTo>
                  <a:pt x="31025" y="33767"/>
                </a:moveTo>
                <a:cubicBezTo>
                  <a:pt x="31120" y="34088"/>
                  <a:pt x="31591" y="34050"/>
                  <a:pt x="31625" y="33706"/>
                </a:cubicBezTo>
                <a:cubicBezTo>
                  <a:pt x="31627" y="33671"/>
                  <a:pt x="31625" y="33633"/>
                  <a:pt x="31614" y="33600"/>
                </a:cubicBezTo>
                <a:lnTo>
                  <a:pt x="31554" y="33390"/>
                </a:lnTo>
                <a:lnTo>
                  <a:pt x="31493" y="33176"/>
                </a:lnTo>
                <a:lnTo>
                  <a:pt x="31449" y="33015"/>
                </a:lnTo>
                <a:cubicBezTo>
                  <a:pt x="31348" y="32667"/>
                  <a:pt x="30837" y="32742"/>
                  <a:pt x="30849" y="33115"/>
                </a:cubicBezTo>
                <a:cubicBezTo>
                  <a:pt x="30849" y="33134"/>
                  <a:pt x="30854" y="33155"/>
                  <a:pt x="30858" y="33176"/>
                </a:cubicBezTo>
                <a:lnTo>
                  <a:pt x="30904" y="33340"/>
                </a:lnTo>
                <a:lnTo>
                  <a:pt x="30965" y="33558"/>
                </a:lnTo>
                <a:lnTo>
                  <a:pt x="31025" y="33767"/>
                </a:lnTo>
                <a:close/>
                <a:moveTo>
                  <a:pt x="30418" y="31382"/>
                </a:moveTo>
                <a:cubicBezTo>
                  <a:pt x="30489" y="31707"/>
                  <a:pt x="30963" y="31699"/>
                  <a:pt x="31017" y="31363"/>
                </a:cubicBezTo>
                <a:cubicBezTo>
                  <a:pt x="31023" y="31326"/>
                  <a:pt x="31021" y="31288"/>
                  <a:pt x="31015" y="31250"/>
                </a:cubicBezTo>
                <a:lnTo>
                  <a:pt x="30969" y="31037"/>
                </a:lnTo>
                <a:lnTo>
                  <a:pt x="30889" y="30659"/>
                </a:lnTo>
                <a:cubicBezTo>
                  <a:pt x="30879" y="30601"/>
                  <a:pt x="30849" y="30546"/>
                  <a:pt x="30810" y="30504"/>
                </a:cubicBezTo>
                <a:cubicBezTo>
                  <a:pt x="30594" y="30288"/>
                  <a:pt x="30233" y="30479"/>
                  <a:pt x="30290" y="30777"/>
                </a:cubicBezTo>
                <a:lnTo>
                  <a:pt x="30370" y="31162"/>
                </a:lnTo>
                <a:lnTo>
                  <a:pt x="30416" y="31382"/>
                </a:lnTo>
                <a:close/>
                <a:moveTo>
                  <a:pt x="29971" y="28955"/>
                </a:moveTo>
                <a:cubicBezTo>
                  <a:pt x="30024" y="29295"/>
                  <a:pt x="30508" y="29310"/>
                  <a:pt x="30575" y="28966"/>
                </a:cubicBezTo>
                <a:cubicBezTo>
                  <a:pt x="30581" y="28932"/>
                  <a:pt x="30581" y="28901"/>
                  <a:pt x="30577" y="28870"/>
                </a:cubicBezTo>
                <a:lnTo>
                  <a:pt x="30523" y="28484"/>
                </a:lnTo>
                <a:lnTo>
                  <a:pt x="30493" y="28270"/>
                </a:lnTo>
                <a:cubicBezTo>
                  <a:pt x="30453" y="27947"/>
                  <a:pt x="29996" y="27901"/>
                  <a:pt x="29898" y="28222"/>
                </a:cubicBezTo>
                <a:cubicBezTo>
                  <a:pt x="29885" y="28262"/>
                  <a:pt x="29881" y="28304"/>
                  <a:pt x="29888" y="28346"/>
                </a:cubicBezTo>
                <a:lnTo>
                  <a:pt x="29917" y="28568"/>
                </a:lnTo>
                <a:lnTo>
                  <a:pt x="29948" y="28782"/>
                </a:lnTo>
                <a:close/>
                <a:moveTo>
                  <a:pt x="29699" y="26508"/>
                </a:moveTo>
                <a:cubicBezTo>
                  <a:pt x="29703" y="26566"/>
                  <a:pt x="29724" y="26623"/>
                  <a:pt x="29762" y="26671"/>
                </a:cubicBezTo>
                <a:cubicBezTo>
                  <a:pt x="29946" y="26910"/>
                  <a:pt x="30330" y="26763"/>
                  <a:pt x="30309" y="26462"/>
                </a:cubicBezTo>
                <a:lnTo>
                  <a:pt x="30290" y="26200"/>
                </a:lnTo>
                <a:lnTo>
                  <a:pt x="30269" y="25858"/>
                </a:lnTo>
                <a:cubicBezTo>
                  <a:pt x="30258" y="25690"/>
                  <a:pt x="30116" y="25560"/>
                  <a:pt x="29946" y="25571"/>
                </a:cubicBezTo>
                <a:cubicBezTo>
                  <a:pt x="29779" y="25579"/>
                  <a:pt x="29649" y="25724"/>
                  <a:pt x="29659" y="25892"/>
                </a:cubicBezTo>
                <a:lnTo>
                  <a:pt x="29680" y="26241"/>
                </a:lnTo>
                <a:close/>
                <a:moveTo>
                  <a:pt x="29653" y="24204"/>
                </a:moveTo>
                <a:cubicBezTo>
                  <a:pt x="29770" y="24395"/>
                  <a:pt x="30089" y="24410"/>
                  <a:pt x="30196" y="24163"/>
                </a:cubicBezTo>
                <a:cubicBezTo>
                  <a:pt x="30202" y="24148"/>
                  <a:pt x="30206" y="24131"/>
                  <a:pt x="30210" y="24116"/>
                </a:cubicBezTo>
                <a:cubicBezTo>
                  <a:pt x="30479" y="24031"/>
                  <a:pt x="30489" y="23641"/>
                  <a:pt x="30225" y="23542"/>
                </a:cubicBezTo>
                <a:lnTo>
                  <a:pt x="30227" y="23442"/>
                </a:lnTo>
                <a:cubicBezTo>
                  <a:pt x="30238" y="23121"/>
                  <a:pt x="29802" y="23002"/>
                  <a:pt x="29649" y="23295"/>
                </a:cubicBezTo>
                <a:cubicBezTo>
                  <a:pt x="29630" y="23335"/>
                  <a:pt x="29617" y="23379"/>
                  <a:pt x="29617" y="23425"/>
                </a:cubicBezTo>
                <a:lnTo>
                  <a:pt x="29613" y="23593"/>
                </a:lnTo>
                <a:lnTo>
                  <a:pt x="29466" y="23613"/>
                </a:lnTo>
                <a:cubicBezTo>
                  <a:pt x="29359" y="23628"/>
                  <a:pt x="29269" y="23699"/>
                  <a:pt x="29227" y="23798"/>
                </a:cubicBezTo>
                <a:cubicBezTo>
                  <a:pt x="29137" y="24016"/>
                  <a:pt x="29317" y="24251"/>
                  <a:pt x="29552" y="24217"/>
                </a:cubicBezTo>
                <a:lnTo>
                  <a:pt x="29653" y="24202"/>
                </a:lnTo>
                <a:close/>
                <a:moveTo>
                  <a:pt x="29728" y="21572"/>
                </a:moveTo>
                <a:cubicBezTo>
                  <a:pt x="29697" y="21908"/>
                  <a:pt x="30149" y="22042"/>
                  <a:pt x="30305" y="21742"/>
                </a:cubicBezTo>
                <a:cubicBezTo>
                  <a:pt x="30321" y="21708"/>
                  <a:pt x="30332" y="21671"/>
                  <a:pt x="30336" y="21635"/>
                </a:cubicBezTo>
                <a:lnTo>
                  <a:pt x="30359" y="21405"/>
                </a:lnTo>
                <a:lnTo>
                  <a:pt x="30380" y="21229"/>
                </a:lnTo>
                <a:lnTo>
                  <a:pt x="30403" y="21036"/>
                </a:lnTo>
                <a:cubicBezTo>
                  <a:pt x="30430" y="20866"/>
                  <a:pt x="30311" y="20709"/>
                  <a:pt x="30141" y="20686"/>
                </a:cubicBezTo>
                <a:cubicBezTo>
                  <a:pt x="29971" y="20663"/>
                  <a:pt x="29814" y="20786"/>
                  <a:pt x="29797" y="20956"/>
                </a:cubicBezTo>
                <a:lnTo>
                  <a:pt x="29772" y="21157"/>
                </a:lnTo>
                <a:lnTo>
                  <a:pt x="29751" y="21340"/>
                </a:lnTo>
                <a:close/>
                <a:moveTo>
                  <a:pt x="30114" y="19124"/>
                </a:moveTo>
                <a:cubicBezTo>
                  <a:pt x="30082" y="19286"/>
                  <a:pt x="30185" y="19445"/>
                  <a:pt x="30346" y="19481"/>
                </a:cubicBezTo>
                <a:cubicBezTo>
                  <a:pt x="30506" y="19518"/>
                  <a:pt x="30667" y="19420"/>
                  <a:pt x="30709" y="19259"/>
                </a:cubicBezTo>
                <a:lnTo>
                  <a:pt x="30749" y="19085"/>
                </a:lnTo>
                <a:lnTo>
                  <a:pt x="30787" y="18932"/>
                </a:lnTo>
                <a:lnTo>
                  <a:pt x="30824" y="18781"/>
                </a:lnTo>
                <a:lnTo>
                  <a:pt x="30852" y="18678"/>
                </a:lnTo>
                <a:cubicBezTo>
                  <a:pt x="30940" y="18334"/>
                  <a:pt x="30474" y="18137"/>
                  <a:pt x="30290" y="18447"/>
                </a:cubicBezTo>
                <a:cubicBezTo>
                  <a:pt x="30277" y="18468"/>
                  <a:pt x="30269" y="18494"/>
                  <a:pt x="30261" y="18519"/>
                </a:cubicBezTo>
                <a:lnTo>
                  <a:pt x="30231" y="18628"/>
                </a:lnTo>
                <a:lnTo>
                  <a:pt x="30191" y="18785"/>
                </a:lnTo>
                <a:lnTo>
                  <a:pt x="30154" y="18944"/>
                </a:lnTo>
                <a:lnTo>
                  <a:pt x="30112" y="19124"/>
                </a:lnTo>
                <a:close/>
                <a:moveTo>
                  <a:pt x="30877" y="16739"/>
                </a:moveTo>
                <a:cubicBezTo>
                  <a:pt x="30743" y="17041"/>
                  <a:pt x="31109" y="17312"/>
                  <a:pt x="31359" y="17096"/>
                </a:cubicBezTo>
                <a:cubicBezTo>
                  <a:pt x="31390" y="17069"/>
                  <a:pt x="31415" y="17033"/>
                  <a:pt x="31432" y="16993"/>
                </a:cubicBezTo>
                <a:lnTo>
                  <a:pt x="31484" y="16880"/>
                </a:lnTo>
                <a:lnTo>
                  <a:pt x="31541" y="16760"/>
                </a:lnTo>
                <a:lnTo>
                  <a:pt x="31598" y="16647"/>
                </a:lnTo>
                <a:lnTo>
                  <a:pt x="31656" y="16532"/>
                </a:lnTo>
                <a:lnTo>
                  <a:pt x="31692" y="16463"/>
                </a:lnTo>
                <a:cubicBezTo>
                  <a:pt x="31847" y="16163"/>
                  <a:pt x="31482" y="15863"/>
                  <a:pt x="31214" y="16096"/>
                </a:cubicBezTo>
                <a:cubicBezTo>
                  <a:pt x="31189" y="16119"/>
                  <a:pt x="31168" y="16146"/>
                  <a:pt x="31153" y="16176"/>
                </a:cubicBezTo>
                <a:lnTo>
                  <a:pt x="31114" y="16251"/>
                </a:lnTo>
                <a:lnTo>
                  <a:pt x="31051" y="16375"/>
                </a:lnTo>
                <a:lnTo>
                  <a:pt x="30990" y="16501"/>
                </a:lnTo>
                <a:lnTo>
                  <a:pt x="30929" y="16628"/>
                </a:lnTo>
                <a:lnTo>
                  <a:pt x="30879" y="16742"/>
                </a:lnTo>
                <a:close/>
                <a:moveTo>
                  <a:pt x="32275" y="14619"/>
                </a:moveTo>
                <a:cubicBezTo>
                  <a:pt x="32017" y="14876"/>
                  <a:pt x="32340" y="15287"/>
                  <a:pt x="32652" y="15094"/>
                </a:cubicBezTo>
                <a:cubicBezTo>
                  <a:pt x="32671" y="15084"/>
                  <a:pt x="32685" y="15069"/>
                  <a:pt x="32702" y="15057"/>
                </a:cubicBezTo>
                <a:lnTo>
                  <a:pt x="32794" y="14966"/>
                </a:lnTo>
                <a:lnTo>
                  <a:pt x="32870" y="14899"/>
                </a:lnTo>
                <a:lnTo>
                  <a:pt x="32945" y="14834"/>
                </a:lnTo>
                <a:lnTo>
                  <a:pt x="33023" y="14772"/>
                </a:lnTo>
                <a:lnTo>
                  <a:pt x="33100" y="14711"/>
                </a:lnTo>
                <a:lnTo>
                  <a:pt x="33128" y="14692"/>
                </a:lnTo>
                <a:cubicBezTo>
                  <a:pt x="33410" y="14487"/>
                  <a:pt x="33197" y="14049"/>
                  <a:pt x="32857" y="14151"/>
                </a:cubicBezTo>
                <a:cubicBezTo>
                  <a:pt x="32830" y="14162"/>
                  <a:pt x="32803" y="14174"/>
                  <a:pt x="32778" y="14191"/>
                </a:cubicBezTo>
                <a:lnTo>
                  <a:pt x="32738" y="14220"/>
                </a:lnTo>
                <a:lnTo>
                  <a:pt x="32645" y="14292"/>
                </a:lnTo>
                <a:lnTo>
                  <a:pt x="32555" y="14365"/>
                </a:lnTo>
                <a:lnTo>
                  <a:pt x="32467" y="14440"/>
                </a:lnTo>
                <a:lnTo>
                  <a:pt x="32379" y="14518"/>
                </a:lnTo>
                <a:lnTo>
                  <a:pt x="32275" y="14619"/>
                </a:lnTo>
                <a:close/>
                <a:moveTo>
                  <a:pt x="34639" y="13510"/>
                </a:moveTo>
                <a:cubicBezTo>
                  <a:pt x="34469" y="13516"/>
                  <a:pt x="34339" y="13659"/>
                  <a:pt x="34345" y="13826"/>
                </a:cubicBezTo>
                <a:cubicBezTo>
                  <a:pt x="34351" y="13996"/>
                  <a:pt x="34492" y="14126"/>
                  <a:pt x="34662" y="14120"/>
                </a:cubicBezTo>
                <a:lnTo>
                  <a:pt x="34760" y="14116"/>
                </a:lnTo>
                <a:lnTo>
                  <a:pt x="34856" y="14114"/>
                </a:lnTo>
                <a:lnTo>
                  <a:pt x="34955" y="14114"/>
                </a:lnTo>
                <a:lnTo>
                  <a:pt x="35056" y="14118"/>
                </a:lnTo>
                <a:lnTo>
                  <a:pt x="35158" y="14124"/>
                </a:lnTo>
                <a:lnTo>
                  <a:pt x="35223" y="14132"/>
                </a:lnTo>
                <a:cubicBezTo>
                  <a:pt x="35391" y="14151"/>
                  <a:pt x="35544" y="14032"/>
                  <a:pt x="35563" y="13864"/>
                </a:cubicBezTo>
                <a:cubicBezTo>
                  <a:pt x="35584" y="13696"/>
                  <a:pt x="35464" y="13546"/>
                  <a:pt x="35297" y="13525"/>
                </a:cubicBezTo>
                <a:lnTo>
                  <a:pt x="35211" y="13516"/>
                </a:lnTo>
                <a:lnTo>
                  <a:pt x="35091" y="13508"/>
                </a:lnTo>
                <a:lnTo>
                  <a:pt x="34972" y="13504"/>
                </a:lnTo>
                <a:lnTo>
                  <a:pt x="34854" y="13502"/>
                </a:lnTo>
                <a:lnTo>
                  <a:pt x="34737" y="13504"/>
                </a:lnTo>
                <a:lnTo>
                  <a:pt x="34639" y="13510"/>
                </a:lnTo>
                <a:close/>
                <a:moveTo>
                  <a:pt x="37139" y="14118"/>
                </a:moveTo>
                <a:cubicBezTo>
                  <a:pt x="36822" y="13954"/>
                  <a:pt x="36529" y="14365"/>
                  <a:pt x="36787" y="14612"/>
                </a:cubicBezTo>
                <a:cubicBezTo>
                  <a:pt x="36806" y="14629"/>
                  <a:pt x="36826" y="14644"/>
                  <a:pt x="36850" y="14656"/>
                </a:cubicBezTo>
                <a:lnTo>
                  <a:pt x="36958" y="14713"/>
                </a:lnTo>
                <a:lnTo>
                  <a:pt x="37082" y="14780"/>
                </a:lnTo>
                <a:cubicBezTo>
                  <a:pt x="37176" y="14834"/>
                  <a:pt x="37269" y="14889"/>
                  <a:pt x="37359" y="14948"/>
                </a:cubicBezTo>
                <a:cubicBezTo>
                  <a:pt x="37644" y="15126"/>
                  <a:pt x="37969" y="14782"/>
                  <a:pt x="37772" y="14510"/>
                </a:cubicBezTo>
                <a:cubicBezTo>
                  <a:pt x="37749" y="14480"/>
                  <a:pt x="37721" y="14453"/>
                  <a:pt x="37690" y="14432"/>
                </a:cubicBezTo>
                <a:cubicBezTo>
                  <a:pt x="37587" y="14369"/>
                  <a:pt x="37487" y="14308"/>
                  <a:pt x="37382" y="14250"/>
                </a:cubicBezTo>
                <a:lnTo>
                  <a:pt x="37248" y="14176"/>
                </a:lnTo>
                <a:lnTo>
                  <a:pt x="37139" y="14118"/>
                </a:lnTo>
                <a:close/>
                <a:moveTo>
                  <a:pt x="39115" y="15731"/>
                </a:moveTo>
                <a:cubicBezTo>
                  <a:pt x="38920" y="15478"/>
                  <a:pt x="38507" y="15660"/>
                  <a:pt x="38574" y="15985"/>
                </a:cubicBezTo>
                <a:cubicBezTo>
                  <a:pt x="38585" y="16027"/>
                  <a:pt x="38604" y="16069"/>
                  <a:pt x="38631" y="16104"/>
                </a:cubicBezTo>
                <a:cubicBezTo>
                  <a:pt x="38748" y="16253"/>
                  <a:pt x="38855" y="16413"/>
                  <a:pt x="38952" y="16576"/>
                </a:cubicBezTo>
                <a:cubicBezTo>
                  <a:pt x="39086" y="16809"/>
                  <a:pt x="39438" y="16765"/>
                  <a:pt x="39511" y="16503"/>
                </a:cubicBezTo>
                <a:cubicBezTo>
                  <a:pt x="39532" y="16423"/>
                  <a:pt x="39522" y="16339"/>
                  <a:pt x="39482" y="16270"/>
                </a:cubicBezTo>
                <a:cubicBezTo>
                  <a:pt x="39371" y="16084"/>
                  <a:pt x="39249" y="15903"/>
                  <a:pt x="39115" y="15731"/>
                </a:cubicBezTo>
                <a:close/>
                <a:moveTo>
                  <a:pt x="40081" y="18131"/>
                </a:moveTo>
                <a:cubicBezTo>
                  <a:pt x="40062" y="17821"/>
                  <a:pt x="39639" y="17733"/>
                  <a:pt x="39499" y="18024"/>
                </a:cubicBezTo>
                <a:cubicBezTo>
                  <a:pt x="39478" y="18068"/>
                  <a:pt x="39469" y="18118"/>
                  <a:pt x="39471" y="18169"/>
                </a:cubicBezTo>
                <a:cubicBezTo>
                  <a:pt x="39486" y="18353"/>
                  <a:pt x="39482" y="18540"/>
                  <a:pt x="39461" y="18722"/>
                </a:cubicBezTo>
                <a:cubicBezTo>
                  <a:pt x="39419" y="19045"/>
                  <a:pt x="39851" y="19200"/>
                  <a:pt x="40025" y="18917"/>
                </a:cubicBezTo>
                <a:cubicBezTo>
                  <a:pt x="40045" y="18881"/>
                  <a:pt x="40060" y="18839"/>
                  <a:pt x="40064" y="18797"/>
                </a:cubicBezTo>
                <a:cubicBezTo>
                  <a:pt x="40092" y="18575"/>
                  <a:pt x="40098" y="18353"/>
                  <a:pt x="40081" y="18131"/>
                </a:cubicBezTo>
                <a:close/>
                <a:moveTo>
                  <a:pt x="39308" y="20619"/>
                </a:moveTo>
                <a:cubicBezTo>
                  <a:pt x="39511" y="20353"/>
                  <a:pt x="39197" y="19992"/>
                  <a:pt x="38901" y="20174"/>
                </a:cubicBezTo>
                <a:cubicBezTo>
                  <a:pt x="38872" y="20193"/>
                  <a:pt x="38845" y="20218"/>
                  <a:pt x="38824" y="20246"/>
                </a:cubicBezTo>
                <a:cubicBezTo>
                  <a:pt x="38708" y="20397"/>
                  <a:pt x="38583" y="20537"/>
                  <a:pt x="38446" y="20671"/>
                </a:cubicBezTo>
                <a:cubicBezTo>
                  <a:pt x="38197" y="20923"/>
                  <a:pt x="38499" y="21329"/>
                  <a:pt x="38813" y="21153"/>
                </a:cubicBezTo>
                <a:cubicBezTo>
                  <a:pt x="38836" y="21141"/>
                  <a:pt x="38857" y="21124"/>
                  <a:pt x="38876" y="21107"/>
                </a:cubicBezTo>
                <a:cubicBezTo>
                  <a:pt x="39031" y="20954"/>
                  <a:pt x="39176" y="20791"/>
                  <a:pt x="39308" y="20619"/>
                </a:cubicBezTo>
                <a:close/>
                <a:moveTo>
                  <a:pt x="37313" y="22216"/>
                </a:moveTo>
                <a:cubicBezTo>
                  <a:pt x="37461" y="22138"/>
                  <a:pt x="37520" y="21954"/>
                  <a:pt x="37443" y="21805"/>
                </a:cubicBezTo>
                <a:cubicBezTo>
                  <a:pt x="37365" y="21654"/>
                  <a:pt x="37181" y="21595"/>
                  <a:pt x="37032" y="21673"/>
                </a:cubicBezTo>
                <a:cubicBezTo>
                  <a:pt x="36856" y="21765"/>
                  <a:pt x="36680" y="21849"/>
                  <a:pt x="36500" y="21928"/>
                </a:cubicBezTo>
                <a:cubicBezTo>
                  <a:pt x="36200" y="22058"/>
                  <a:pt x="36286" y="22513"/>
                  <a:pt x="36627" y="22513"/>
                </a:cubicBezTo>
                <a:cubicBezTo>
                  <a:pt x="36667" y="22513"/>
                  <a:pt x="36707" y="22505"/>
                  <a:pt x="36743" y="22488"/>
                </a:cubicBezTo>
                <a:cubicBezTo>
                  <a:pt x="36935" y="22402"/>
                  <a:pt x="37126" y="22312"/>
                  <a:pt x="37313" y="22216"/>
                </a:cubicBezTo>
                <a:close/>
                <a:moveTo>
                  <a:pt x="34970" y="23102"/>
                </a:moveTo>
                <a:cubicBezTo>
                  <a:pt x="35280" y="23022"/>
                  <a:pt x="35271" y="22561"/>
                  <a:pt x="34934" y="22505"/>
                </a:cubicBezTo>
                <a:cubicBezTo>
                  <a:pt x="34894" y="22499"/>
                  <a:pt x="34852" y="22503"/>
                  <a:pt x="34812" y="22513"/>
                </a:cubicBezTo>
                <a:lnTo>
                  <a:pt x="34569" y="22578"/>
                </a:lnTo>
                <a:lnTo>
                  <a:pt x="34226" y="22666"/>
                </a:lnTo>
                <a:cubicBezTo>
                  <a:pt x="33890" y="22752"/>
                  <a:pt x="33932" y="23245"/>
                  <a:pt x="34284" y="23270"/>
                </a:cubicBezTo>
                <a:cubicBezTo>
                  <a:pt x="34316" y="23270"/>
                  <a:pt x="34345" y="23268"/>
                  <a:pt x="34374" y="23259"/>
                </a:cubicBezTo>
                <a:lnTo>
                  <a:pt x="34724" y="23169"/>
                </a:lnTo>
                <a:lnTo>
                  <a:pt x="34970" y="23104"/>
                </a:lnTo>
                <a:close/>
                <a:moveTo>
                  <a:pt x="32578" y="23681"/>
                </a:moveTo>
                <a:cubicBezTo>
                  <a:pt x="32918" y="23605"/>
                  <a:pt x="32893" y="23113"/>
                  <a:pt x="32541" y="23079"/>
                </a:cubicBezTo>
                <a:cubicBezTo>
                  <a:pt x="32511" y="23077"/>
                  <a:pt x="32482" y="23077"/>
                  <a:pt x="32455" y="23083"/>
                </a:cubicBezTo>
                <a:lnTo>
                  <a:pt x="32233" y="23131"/>
                </a:lnTo>
                <a:lnTo>
                  <a:pt x="31860" y="23207"/>
                </a:lnTo>
                <a:cubicBezTo>
                  <a:pt x="31694" y="23238"/>
                  <a:pt x="31585" y="23400"/>
                  <a:pt x="31619" y="23565"/>
                </a:cubicBezTo>
                <a:cubicBezTo>
                  <a:pt x="31650" y="23731"/>
                  <a:pt x="31811" y="23838"/>
                  <a:pt x="31977" y="23806"/>
                </a:cubicBezTo>
                <a:lnTo>
                  <a:pt x="32356" y="23727"/>
                </a:lnTo>
                <a:lnTo>
                  <a:pt x="32578" y="23681"/>
                </a:lnTo>
                <a:close/>
                <a:moveTo>
                  <a:pt x="27721" y="24441"/>
                </a:moveTo>
                <a:cubicBezTo>
                  <a:pt x="27888" y="24425"/>
                  <a:pt x="28010" y="24274"/>
                  <a:pt x="27993" y="24106"/>
                </a:cubicBezTo>
                <a:cubicBezTo>
                  <a:pt x="27978" y="23938"/>
                  <a:pt x="27827" y="23815"/>
                  <a:pt x="27660" y="23831"/>
                </a:cubicBezTo>
                <a:lnTo>
                  <a:pt x="27377" y="23859"/>
                </a:lnTo>
                <a:lnTo>
                  <a:pt x="27056" y="23886"/>
                </a:lnTo>
                <a:cubicBezTo>
                  <a:pt x="26717" y="23917"/>
                  <a:pt x="26671" y="24397"/>
                  <a:pt x="27010" y="24489"/>
                </a:cubicBezTo>
                <a:cubicBezTo>
                  <a:pt x="27042" y="24496"/>
                  <a:pt x="27075" y="24498"/>
                  <a:pt x="27106" y="24496"/>
                </a:cubicBezTo>
                <a:lnTo>
                  <a:pt x="27433" y="24466"/>
                </a:lnTo>
                <a:lnTo>
                  <a:pt x="27721" y="24439"/>
                </a:lnTo>
                <a:close/>
                <a:moveTo>
                  <a:pt x="25264" y="24613"/>
                </a:moveTo>
                <a:cubicBezTo>
                  <a:pt x="25579" y="24603"/>
                  <a:pt x="25679" y="24169"/>
                  <a:pt x="25375" y="24028"/>
                </a:cubicBezTo>
                <a:cubicBezTo>
                  <a:pt x="25331" y="24010"/>
                  <a:pt x="25287" y="23999"/>
                  <a:pt x="25241" y="24001"/>
                </a:cubicBezTo>
                <a:lnTo>
                  <a:pt x="24883" y="24016"/>
                </a:lnTo>
                <a:lnTo>
                  <a:pt x="24636" y="24022"/>
                </a:lnTo>
                <a:cubicBezTo>
                  <a:pt x="24307" y="24033"/>
                  <a:pt x="24221" y="24479"/>
                  <a:pt x="24525" y="24611"/>
                </a:cubicBezTo>
                <a:cubicBezTo>
                  <a:pt x="24564" y="24626"/>
                  <a:pt x="24606" y="24634"/>
                  <a:pt x="24648" y="24634"/>
                </a:cubicBezTo>
                <a:lnTo>
                  <a:pt x="24904" y="24626"/>
                </a:lnTo>
                <a:lnTo>
                  <a:pt x="25264" y="24613"/>
                </a:lnTo>
                <a:close/>
                <a:moveTo>
                  <a:pt x="22802" y="24642"/>
                </a:moveTo>
                <a:cubicBezTo>
                  <a:pt x="22970" y="24642"/>
                  <a:pt x="23104" y="24510"/>
                  <a:pt x="23108" y="24343"/>
                </a:cubicBezTo>
                <a:cubicBezTo>
                  <a:pt x="23112" y="24177"/>
                  <a:pt x="22980" y="24039"/>
                  <a:pt x="22814" y="24033"/>
                </a:cubicBezTo>
                <a:lnTo>
                  <a:pt x="22448" y="24024"/>
                </a:lnTo>
                <a:lnTo>
                  <a:pt x="22209" y="24018"/>
                </a:lnTo>
                <a:cubicBezTo>
                  <a:pt x="21873" y="24005"/>
                  <a:pt x="21764" y="24469"/>
                  <a:pt x="22083" y="24605"/>
                </a:cubicBezTo>
                <a:cubicBezTo>
                  <a:pt x="22117" y="24619"/>
                  <a:pt x="22152" y="24626"/>
                  <a:pt x="22188" y="24628"/>
                </a:cubicBezTo>
                <a:lnTo>
                  <a:pt x="22431" y="24634"/>
                </a:lnTo>
                <a:lnTo>
                  <a:pt x="22804" y="24642"/>
                </a:lnTo>
                <a:close/>
                <a:moveTo>
                  <a:pt x="20344" y="24523"/>
                </a:moveTo>
                <a:cubicBezTo>
                  <a:pt x="20461" y="24531"/>
                  <a:pt x="20572" y="24473"/>
                  <a:pt x="20631" y="24372"/>
                </a:cubicBezTo>
                <a:cubicBezTo>
                  <a:pt x="20744" y="24177"/>
                  <a:pt x="20616" y="23932"/>
                  <a:pt x="20392" y="23915"/>
                </a:cubicBezTo>
                <a:lnTo>
                  <a:pt x="20082" y="23888"/>
                </a:lnTo>
                <a:lnTo>
                  <a:pt x="19790" y="23863"/>
                </a:lnTo>
                <a:cubicBezTo>
                  <a:pt x="19518" y="23838"/>
                  <a:pt x="19350" y="24152"/>
                  <a:pt x="19520" y="24360"/>
                </a:cubicBezTo>
                <a:cubicBezTo>
                  <a:pt x="19572" y="24422"/>
                  <a:pt x="19646" y="24462"/>
                  <a:pt x="19727" y="24471"/>
                </a:cubicBezTo>
                <a:lnTo>
                  <a:pt x="20027" y="24498"/>
                </a:lnTo>
                <a:lnTo>
                  <a:pt x="20341" y="24523"/>
                </a:lnTo>
                <a:close/>
                <a:moveTo>
                  <a:pt x="17898" y="24246"/>
                </a:moveTo>
                <a:cubicBezTo>
                  <a:pt x="18216" y="24297"/>
                  <a:pt x="18388" y="23867"/>
                  <a:pt x="18103" y="23685"/>
                </a:cubicBezTo>
                <a:cubicBezTo>
                  <a:pt x="18068" y="23664"/>
                  <a:pt x="18028" y="23649"/>
                  <a:pt x="17988" y="23643"/>
                </a:cubicBezTo>
                <a:lnTo>
                  <a:pt x="17799" y="23616"/>
                </a:lnTo>
                <a:lnTo>
                  <a:pt x="17577" y="23580"/>
                </a:lnTo>
                <a:lnTo>
                  <a:pt x="17389" y="23551"/>
                </a:lnTo>
                <a:cubicBezTo>
                  <a:pt x="17051" y="23498"/>
                  <a:pt x="16890" y="23951"/>
                  <a:pt x="17194" y="24121"/>
                </a:cubicBezTo>
                <a:cubicBezTo>
                  <a:pt x="17225" y="24137"/>
                  <a:pt x="17257" y="24148"/>
                  <a:pt x="17288" y="24152"/>
                </a:cubicBezTo>
                <a:lnTo>
                  <a:pt x="17481" y="24183"/>
                </a:lnTo>
                <a:lnTo>
                  <a:pt x="17707" y="24219"/>
                </a:lnTo>
                <a:close/>
                <a:moveTo>
                  <a:pt x="15471" y="23806"/>
                </a:moveTo>
                <a:cubicBezTo>
                  <a:pt x="15785" y="23873"/>
                  <a:pt x="15982" y="23477"/>
                  <a:pt x="15727" y="23266"/>
                </a:cubicBezTo>
                <a:cubicBezTo>
                  <a:pt x="15691" y="23238"/>
                  <a:pt x="15649" y="23219"/>
                  <a:pt x="15605" y="23209"/>
                </a:cubicBezTo>
                <a:lnTo>
                  <a:pt x="15393" y="23163"/>
                </a:lnTo>
                <a:lnTo>
                  <a:pt x="15182" y="23113"/>
                </a:lnTo>
                <a:lnTo>
                  <a:pt x="15014" y="23073"/>
                </a:lnTo>
                <a:cubicBezTo>
                  <a:pt x="14851" y="23035"/>
                  <a:pt x="14685" y="23136"/>
                  <a:pt x="14645" y="23299"/>
                </a:cubicBezTo>
                <a:cubicBezTo>
                  <a:pt x="14608" y="23463"/>
                  <a:pt x="14708" y="23628"/>
                  <a:pt x="14872" y="23668"/>
                </a:cubicBezTo>
                <a:lnTo>
                  <a:pt x="15044" y="23708"/>
                </a:lnTo>
                <a:lnTo>
                  <a:pt x="15259" y="23758"/>
                </a:lnTo>
                <a:close/>
                <a:moveTo>
                  <a:pt x="13084" y="23186"/>
                </a:moveTo>
                <a:cubicBezTo>
                  <a:pt x="13411" y="23280"/>
                  <a:pt x="13625" y="22861"/>
                  <a:pt x="13361" y="22654"/>
                </a:cubicBezTo>
                <a:cubicBezTo>
                  <a:pt x="13331" y="22631"/>
                  <a:pt x="13300" y="22614"/>
                  <a:pt x="13264" y="22601"/>
                </a:cubicBezTo>
                <a:lnTo>
                  <a:pt x="13118" y="22557"/>
                </a:lnTo>
                <a:lnTo>
                  <a:pt x="12916" y="22494"/>
                </a:lnTo>
                <a:lnTo>
                  <a:pt x="12688" y="22421"/>
                </a:lnTo>
                <a:cubicBezTo>
                  <a:pt x="12374" y="22320"/>
                  <a:pt x="12141" y="22716"/>
                  <a:pt x="12388" y="22941"/>
                </a:cubicBezTo>
                <a:cubicBezTo>
                  <a:pt x="12420" y="22968"/>
                  <a:pt x="12455" y="22989"/>
                  <a:pt x="12495" y="23002"/>
                </a:cubicBezTo>
                <a:lnTo>
                  <a:pt x="12732" y="23077"/>
                </a:lnTo>
                <a:close/>
                <a:moveTo>
                  <a:pt x="10751" y="22375"/>
                </a:moveTo>
                <a:cubicBezTo>
                  <a:pt x="11068" y="22503"/>
                  <a:pt x="11330" y="22090"/>
                  <a:pt x="11060" y="21855"/>
                </a:cubicBezTo>
                <a:cubicBezTo>
                  <a:pt x="11036" y="21836"/>
                  <a:pt x="11009" y="21822"/>
                  <a:pt x="10982" y="21809"/>
                </a:cubicBezTo>
                <a:lnTo>
                  <a:pt x="10793" y="21734"/>
                </a:lnTo>
                <a:lnTo>
                  <a:pt x="10609" y="21658"/>
                </a:lnTo>
                <a:lnTo>
                  <a:pt x="10422" y="21579"/>
                </a:lnTo>
                <a:cubicBezTo>
                  <a:pt x="10119" y="21449"/>
                  <a:pt x="9846" y="21836"/>
                  <a:pt x="10089" y="22079"/>
                </a:cubicBezTo>
                <a:cubicBezTo>
                  <a:pt x="10114" y="22105"/>
                  <a:pt x="10146" y="22125"/>
                  <a:pt x="10179" y="22140"/>
                </a:cubicBezTo>
                <a:lnTo>
                  <a:pt x="10374" y="22222"/>
                </a:lnTo>
                <a:lnTo>
                  <a:pt x="10565" y="22299"/>
                </a:lnTo>
                <a:lnTo>
                  <a:pt x="10751" y="22375"/>
                </a:lnTo>
                <a:close/>
                <a:moveTo>
                  <a:pt x="8501" y="21354"/>
                </a:moveTo>
                <a:cubicBezTo>
                  <a:pt x="8802" y="21511"/>
                  <a:pt x="9102" y="21126"/>
                  <a:pt x="8857" y="20866"/>
                </a:cubicBezTo>
                <a:cubicBezTo>
                  <a:pt x="8836" y="20845"/>
                  <a:pt x="8811" y="20826"/>
                  <a:pt x="8784" y="20811"/>
                </a:cubicBezTo>
                <a:lnTo>
                  <a:pt x="8662" y="20749"/>
                </a:lnTo>
                <a:lnTo>
                  <a:pt x="8492" y="20661"/>
                </a:lnTo>
                <a:lnTo>
                  <a:pt x="8251" y="20529"/>
                </a:lnTo>
                <a:cubicBezTo>
                  <a:pt x="8174" y="20487"/>
                  <a:pt x="8084" y="20480"/>
                  <a:pt x="8002" y="20508"/>
                </a:cubicBezTo>
                <a:cubicBezTo>
                  <a:pt x="7752" y="20596"/>
                  <a:pt x="7723" y="20935"/>
                  <a:pt x="7954" y="21063"/>
                </a:cubicBezTo>
                <a:lnTo>
                  <a:pt x="8205" y="21199"/>
                </a:lnTo>
                <a:lnTo>
                  <a:pt x="8379" y="21291"/>
                </a:lnTo>
                <a:lnTo>
                  <a:pt x="8501" y="21354"/>
                </a:lnTo>
                <a:close/>
                <a:moveTo>
                  <a:pt x="6363" y="20099"/>
                </a:moveTo>
                <a:cubicBezTo>
                  <a:pt x="6503" y="20195"/>
                  <a:pt x="6692" y="20158"/>
                  <a:pt x="6788" y="20019"/>
                </a:cubicBezTo>
                <a:cubicBezTo>
                  <a:pt x="6883" y="19879"/>
                  <a:pt x="6845" y="19690"/>
                  <a:pt x="6707" y="19594"/>
                </a:cubicBezTo>
                <a:lnTo>
                  <a:pt x="6587" y="19514"/>
                </a:lnTo>
                <a:lnTo>
                  <a:pt x="6438" y="19412"/>
                </a:lnTo>
                <a:lnTo>
                  <a:pt x="6212" y="19252"/>
                </a:lnTo>
                <a:cubicBezTo>
                  <a:pt x="5959" y="19066"/>
                  <a:pt x="5609" y="19349"/>
                  <a:pt x="5766" y="19648"/>
                </a:cubicBezTo>
                <a:cubicBezTo>
                  <a:pt x="5787" y="19688"/>
                  <a:pt x="5816" y="19722"/>
                  <a:pt x="5854" y="19747"/>
                </a:cubicBezTo>
                <a:lnTo>
                  <a:pt x="5938" y="19808"/>
                </a:lnTo>
                <a:lnTo>
                  <a:pt x="6091" y="19915"/>
                </a:lnTo>
                <a:lnTo>
                  <a:pt x="6244" y="20019"/>
                </a:lnTo>
                <a:lnTo>
                  <a:pt x="6363" y="20099"/>
                </a:lnTo>
                <a:close/>
                <a:moveTo>
                  <a:pt x="4395" y="18590"/>
                </a:moveTo>
                <a:cubicBezTo>
                  <a:pt x="4521" y="18701"/>
                  <a:pt x="4714" y="18691"/>
                  <a:pt x="4827" y="18563"/>
                </a:cubicBezTo>
                <a:cubicBezTo>
                  <a:pt x="4938" y="18437"/>
                  <a:pt x="4927" y="18244"/>
                  <a:pt x="4802" y="18133"/>
                </a:cubicBezTo>
                <a:lnTo>
                  <a:pt x="4657" y="18003"/>
                </a:lnTo>
                <a:lnTo>
                  <a:pt x="4531" y="17890"/>
                </a:lnTo>
                <a:lnTo>
                  <a:pt x="4359" y="17729"/>
                </a:lnTo>
                <a:cubicBezTo>
                  <a:pt x="4125" y="17502"/>
                  <a:pt x="3743" y="17754"/>
                  <a:pt x="3865" y="18064"/>
                </a:cubicBezTo>
                <a:cubicBezTo>
                  <a:pt x="3882" y="18102"/>
                  <a:pt x="3905" y="18137"/>
                  <a:pt x="3936" y="18167"/>
                </a:cubicBezTo>
                <a:lnTo>
                  <a:pt x="4116" y="18336"/>
                </a:lnTo>
                <a:lnTo>
                  <a:pt x="4246" y="18456"/>
                </a:lnTo>
                <a:lnTo>
                  <a:pt x="4395" y="18590"/>
                </a:lnTo>
                <a:close/>
                <a:moveTo>
                  <a:pt x="2666" y="16794"/>
                </a:moveTo>
                <a:cubicBezTo>
                  <a:pt x="2874" y="17054"/>
                  <a:pt x="3297" y="16840"/>
                  <a:pt x="3194" y="16507"/>
                </a:cubicBezTo>
                <a:cubicBezTo>
                  <a:pt x="3182" y="16473"/>
                  <a:pt x="3165" y="16442"/>
                  <a:pt x="3144" y="16413"/>
                </a:cubicBezTo>
                <a:lnTo>
                  <a:pt x="3069" y="16322"/>
                </a:lnTo>
                <a:lnTo>
                  <a:pt x="2970" y="16197"/>
                </a:lnTo>
                <a:lnTo>
                  <a:pt x="2874" y="16069"/>
                </a:lnTo>
                <a:lnTo>
                  <a:pt x="2777" y="15941"/>
                </a:lnTo>
                <a:cubicBezTo>
                  <a:pt x="2570" y="15662"/>
                  <a:pt x="2130" y="15889"/>
                  <a:pt x="2241" y="16222"/>
                </a:cubicBezTo>
                <a:cubicBezTo>
                  <a:pt x="2251" y="16249"/>
                  <a:pt x="2264" y="16276"/>
                  <a:pt x="2283" y="16301"/>
                </a:cubicBezTo>
                <a:lnTo>
                  <a:pt x="2387" y="16440"/>
                </a:lnTo>
                <a:lnTo>
                  <a:pt x="2488" y="16572"/>
                </a:lnTo>
                <a:lnTo>
                  <a:pt x="2593" y="16704"/>
                </a:lnTo>
                <a:lnTo>
                  <a:pt x="2668" y="16796"/>
                </a:lnTo>
                <a:close/>
                <a:moveTo>
                  <a:pt x="2283" y="16299"/>
                </a:moveTo>
                <a:lnTo>
                  <a:pt x="2777" y="15943"/>
                </a:lnTo>
                <a:close/>
                <a:moveTo>
                  <a:pt x="1281" y="14713"/>
                </a:moveTo>
                <a:cubicBezTo>
                  <a:pt x="1430" y="14998"/>
                  <a:pt x="1868" y="14891"/>
                  <a:pt x="1857" y="14558"/>
                </a:cubicBezTo>
                <a:cubicBezTo>
                  <a:pt x="1855" y="14514"/>
                  <a:pt x="1845" y="14472"/>
                  <a:pt x="1824" y="14432"/>
                </a:cubicBezTo>
                <a:lnTo>
                  <a:pt x="1780" y="14350"/>
                </a:lnTo>
                <a:lnTo>
                  <a:pt x="1710" y="14214"/>
                </a:lnTo>
                <a:lnTo>
                  <a:pt x="1643" y="14076"/>
                </a:lnTo>
                <a:lnTo>
                  <a:pt x="1560" y="13900"/>
                </a:lnTo>
                <a:cubicBezTo>
                  <a:pt x="1428" y="13604"/>
                  <a:pt x="975" y="13692"/>
                  <a:pt x="975" y="14032"/>
                </a:cubicBezTo>
                <a:cubicBezTo>
                  <a:pt x="977" y="14072"/>
                  <a:pt x="985" y="14111"/>
                  <a:pt x="1002" y="14149"/>
                </a:cubicBezTo>
                <a:lnTo>
                  <a:pt x="1092" y="14342"/>
                </a:lnTo>
                <a:lnTo>
                  <a:pt x="1164" y="14487"/>
                </a:lnTo>
                <a:lnTo>
                  <a:pt x="1237" y="14631"/>
                </a:lnTo>
                <a:lnTo>
                  <a:pt x="1281" y="14713"/>
                </a:lnTo>
                <a:close/>
                <a:moveTo>
                  <a:pt x="363" y="12382"/>
                </a:moveTo>
                <a:cubicBezTo>
                  <a:pt x="443" y="12684"/>
                  <a:pt x="883" y="12686"/>
                  <a:pt x="956" y="12368"/>
                </a:cubicBezTo>
                <a:cubicBezTo>
                  <a:pt x="967" y="12320"/>
                  <a:pt x="967" y="12271"/>
                  <a:pt x="954" y="12225"/>
                </a:cubicBezTo>
                <a:lnTo>
                  <a:pt x="914" y="12074"/>
                </a:lnTo>
                <a:lnTo>
                  <a:pt x="878" y="11928"/>
                </a:lnTo>
                <a:lnTo>
                  <a:pt x="845" y="11779"/>
                </a:lnTo>
                <a:lnTo>
                  <a:pt x="818" y="11647"/>
                </a:lnTo>
                <a:cubicBezTo>
                  <a:pt x="742" y="11307"/>
                  <a:pt x="258" y="11333"/>
                  <a:pt x="214" y="11672"/>
                </a:cubicBezTo>
                <a:cubicBezTo>
                  <a:pt x="210" y="11706"/>
                  <a:pt x="210" y="11737"/>
                  <a:pt x="218" y="11771"/>
                </a:cubicBezTo>
                <a:lnTo>
                  <a:pt x="248" y="11909"/>
                </a:lnTo>
                <a:lnTo>
                  <a:pt x="283" y="12066"/>
                </a:lnTo>
                <a:lnTo>
                  <a:pt x="321" y="12223"/>
                </a:lnTo>
                <a:lnTo>
                  <a:pt x="363" y="12382"/>
                </a:lnTo>
                <a:close/>
                <a:moveTo>
                  <a:pt x="5" y="9897"/>
                </a:moveTo>
                <a:cubicBezTo>
                  <a:pt x="15" y="10228"/>
                  <a:pt x="461" y="10310"/>
                  <a:pt x="591" y="10010"/>
                </a:cubicBezTo>
                <a:cubicBezTo>
                  <a:pt x="608" y="9970"/>
                  <a:pt x="614" y="9928"/>
                  <a:pt x="614" y="9886"/>
                </a:cubicBezTo>
                <a:lnTo>
                  <a:pt x="612" y="9794"/>
                </a:lnTo>
                <a:lnTo>
                  <a:pt x="610" y="9637"/>
                </a:lnTo>
                <a:lnTo>
                  <a:pt x="610" y="9480"/>
                </a:lnTo>
                <a:lnTo>
                  <a:pt x="614" y="9293"/>
                </a:lnTo>
                <a:cubicBezTo>
                  <a:pt x="623" y="9124"/>
                  <a:pt x="491" y="8981"/>
                  <a:pt x="323" y="8975"/>
                </a:cubicBezTo>
                <a:cubicBezTo>
                  <a:pt x="153" y="8969"/>
                  <a:pt x="11" y="9098"/>
                  <a:pt x="5" y="9266"/>
                </a:cubicBezTo>
                <a:lnTo>
                  <a:pt x="0" y="9472"/>
                </a:lnTo>
                <a:lnTo>
                  <a:pt x="0" y="9637"/>
                </a:lnTo>
                <a:lnTo>
                  <a:pt x="2" y="9805"/>
                </a:lnTo>
                <a:lnTo>
                  <a:pt x="5" y="9897"/>
                </a:lnTo>
                <a:close/>
                <a:moveTo>
                  <a:pt x="216" y="7399"/>
                </a:moveTo>
                <a:cubicBezTo>
                  <a:pt x="179" y="7564"/>
                  <a:pt x="285" y="7730"/>
                  <a:pt x="453" y="7766"/>
                </a:cubicBezTo>
                <a:cubicBezTo>
                  <a:pt x="619" y="7799"/>
                  <a:pt x="782" y="7690"/>
                  <a:pt x="816" y="7522"/>
                </a:cubicBezTo>
                <a:lnTo>
                  <a:pt x="843" y="7382"/>
                </a:lnTo>
                <a:lnTo>
                  <a:pt x="878" y="7217"/>
                </a:lnTo>
                <a:lnTo>
                  <a:pt x="916" y="7051"/>
                </a:lnTo>
                <a:lnTo>
                  <a:pt x="943" y="6938"/>
                </a:lnTo>
                <a:cubicBezTo>
                  <a:pt x="1023" y="6628"/>
                  <a:pt x="617" y="6412"/>
                  <a:pt x="403" y="6680"/>
                </a:cubicBezTo>
                <a:cubicBezTo>
                  <a:pt x="378" y="6714"/>
                  <a:pt x="361" y="6751"/>
                  <a:pt x="350" y="6791"/>
                </a:cubicBezTo>
                <a:lnTo>
                  <a:pt x="321" y="6911"/>
                </a:lnTo>
                <a:lnTo>
                  <a:pt x="281" y="7084"/>
                </a:lnTo>
                <a:lnTo>
                  <a:pt x="243" y="7258"/>
                </a:lnTo>
                <a:lnTo>
                  <a:pt x="216" y="7399"/>
                </a:lnTo>
                <a:close/>
                <a:moveTo>
                  <a:pt x="923" y="5008"/>
                </a:moveTo>
                <a:cubicBezTo>
                  <a:pt x="801" y="5311"/>
                  <a:pt x="1187" y="5573"/>
                  <a:pt x="1425" y="5335"/>
                </a:cubicBezTo>
                <a:cubicBezTo>
                  <a:pt x="1453" y="5305"/>
                  <a:pt x="1474" y="5270"/>
                  <a:pt x="1490" y="5234"/>
                </a:cubicBezTo>
                <a:lnTo>
                  <a:pt x="1574" y="5024"/>
                </a:lnTo>
                <a:lnTo>
                  <a:pt x="1648" y="4853"/>
                </a:lnTo>
                <a:lnTo>
                  <a:pt x="1721" y="4681"/>
                </a:lnTo>
                <a:cubicBezTo>
                  <a:pt x="1853" y="4377"/>
                  <a:pt x="1474" y="4104"/>
                  <a:pt x="1226" y="4341"/>
                </a:cubicBezTo>
                <a:cubicBezTo>
                  <a:pt x="1199" y="4366"/>
                  <a:pt x="1178" y="4398"/>
                  <a:pt x="1161" y="4433"/>
                </a:cubicBezTo>
                <a:lnTo>
                  <a:pt x="1086" y="4609"/>
                </a:lnTo>
                <a:lnTo>
                  <a:pt x="1011" y="4790"/>
                </a:lnTo>
                <a:lnTo>
                  <a:pt x="923" y="5008"/>
                </a:lnTo>
                <a:close/>
                <a:moveTo>
                  <a:pt x="2012" y="2769"/>
                </a:moveTo>
                <a:cubicBezTo>
                  <a:pt x="1926" y="2914"/>
                  <a:pt x="1975" y="3103"/>
                  <a:pt x="2119" y="3189"/>
                </a:cubicBezTo>
                <a:cubicBezTo>
                  <a:pt x="2264" y="3274"/>
                  <a:pt x="2450" y="3226"/>
                  <a:pt x="2538" y="3082"/>
                </a:cubicBezTo>
                <a:lnTo>
                  <a:pt x="2626" y="2929"/>
                </a:lnTo>
                <a:lnTo>
                  <a:pt x="2731" y="2751"/>
                </a:lnTo>
                <a:lnTo>
                  <a:pt x="2846" y="2566"/>
                </a:lnTo>
                <a:cubicBezTo>
                  <a:pt x="3022" y="2287"/>
                  <a:pt x="2691" y="1963"/>
                  <a:pt x="2413" y="2153"/>
                </a:cubicBezTo>
                <a:cubicBezTo>
                  <a:pt x="2379" y="2176"/>
                  <a:pt x="2352" y="2204"/>
                  <a:pt x="2331" y="2239"/>
                </a:cubicBezTo>
                <a:lnTo>
                  <a:pt x="2209" y="2434"/>
                </a:lnTo>
                <a:lnTo>
                  <a:pt x="2100" y="2618"/>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9" name="Google Shape;879;p46"/>
          <p:cNvSpPr/>
          <p:nvPr/>
        </p:nvSpPr>
        <p:spPr>
          <a:xfrm>
            <a:off x="1357725" y="4462513"/>
            <a:ext cx="306725" cy="379825"/>
          </a:xfrm>
          <a:custGeom>
            <a:rect b="b" l="l" r="r" t="t"/>
            <a:pathLst>
              <a:path extrusionOk="0" h="15193" w="12269">
                <a:moveTo>
                  <a:pt x="5985" y="10484"/>
                </a:moveTo>
                <a:cubicBezTo>
                  <a:pt x="6451" y="7216"/>
                  <a:pt x="6734" y="3924"/>
                  <a:pt x="7253" y="663"/>
                </a:cubicBezTo>
                <a:cubicBezTo>
                  <a:pt x="7356" y="22"/>
                  <a:pt x="8349" y="1"/>
                  <a:pt x="8182" y="1130"/>
                </a:cubicBezTo>
                <a:cubicBezTo>
                  <a:pt x="8308" y="2933"/>
                  <a:pt x="12268" y="3406"/>
                  <a:pt x="12088" y="5720"/>
                </a:cubicBezTo>
                <a:cubicBezTo>
                  <a:pt x="12030" y="6453"/>
                  <a:pt x="11568" y="7017"/>
                  <a:pt x="10948" y="7376"/>
                </a:cubicBezTo>
                <a:cubicBezTo>
                  <a:pt x="10382" y="7705"/>
                  <a:pt x="9540" y="7958"/>
                  <a:pt x="9152" y="8505"/>
                </a:cubicBezTo>
                <a:cubicBezTo>
                  <a:pt x="8505" y="9417"/>
                  <a:pt x="9456" y="10090"/>
                  <a:pt x="10158" y="10538"/>
                </a:cubicBezTo>
                <a:cubicBezTo>
                  <a:pt x="10676" y="10869"/>
                  <a:pt x="10233" y="11714"/>
                  <a:pt x="9712" y="11381"/>
                </a:cubicBezTo>
                <a:cubicBezTo>
                  <a:pt x="8911" y="10869"/>
                  <a:pt x="8027" y="10037"/>
                  <a:pt x="8067" y="9004"/>
                </a:cubicBezTo>
                <a:cubicBezTo>
                  <a:pt x="8106" y="8027"/>
                  <a:pt x="8957" y="7350"/>
                  <a:pt x="9754" y="6938"/>
                </a:cubicBezTo>
                <a:cubicBezTo>
                  <a:pt x="10900" y="6345"/>
                  <a:pt x="11615" y="5621"/>
                  <a:pt x="10430" y="4559"/>
                </a:cubicBezTo>
                <a:cubicBezTo>
                  <a:pt x="9668" y="3874"/>
                  <a:pt x="8735" y="3700"/>
                  <a:pt x="8010" y="2983"/>
                </a:cubicBezTo>
                <a:cubicBezTo>
                  <a:pt x="7914" y="4131"/>
                  <a:pt x="7872" y="5288"/>
                  <a:pt x="7794" y="6437"/>
                </a:cubicBezTo>
                <a:cubicBezTo>
                  <a:pt x="7635" y="8786"/>
                  <a:pt x="7341" y="12089"/>
                  <a:pt x="5543" y="13814"/>
                </a:cubicBezTo>
                <a:cubicBezTo>
                  <a:pt x="4770" y="14553"/>
                  <a:pt x="3816" y="14924"/>
                  <a:pt x="2758" y="15029"/>
                </a:cubicBezTo>
                <a:cubicBezTo>
                  <a:pt x="1121" y="15193"/>
                  <a:pt x="0" y="14069"/>
                  <a:pt x="249" y="12426"/>
                </a:cubicBezTo>
                <a:cubicBezTo>
                  <a:pt x="423" y="11290"/>
                  <a:pt x="1136" y="10349"/>
                  <a:pt x="2144" y="9813"/>
                </a:cubicBezTo>
                <a:cubicBezTo>
                  <a:pt x="3020" y="9348"/>
                  <a:pt x="4143" y="9197"/>
                  <a:pt x="5057" y="9649"/>
                </a:cubicBezTo>
                <a:cubicBezTo>
                  <a:pt x="5438" y="9838"/>
                  <a:pt x="5759" y="10127"/>
                  <a:pt x="5988" y="10484"/>
                </a:cubicBezTo>
                <a:close/>
                <a:moveTo>
                  <a:pt x="5357" y="12479"/>
                </a:moveTo>
                <a:cubicBezTo>
                  <a:pt x="5432" y="12353"/>
                  <a:pt x="5468" y="12068"/>
                  <a:pt x="5476" y="11923"/>
                </a:cubicBezTo>
                <a:cubicBezTo>
                  <a:pt x="5495" y="11636"/>
                  <a:pt x="5464" y="11328"/>
                  <a:pt x="5361" y="11056"/>
                </a:cubicBezTo>
                <a:cubicBezTo>
                  <a:pt x="5051" y="10222"/>
                  <a:pt x="4238" y="10134"/>
                  <a:pt x="3456" y="10278"/>
                </a:cubicBezTo>
                <a:cubicBezTo>
                  <a:pt x="2337" y="10488"/>
                  <a:pt x="1287" y="11387"/>
                  <a:pt x="1193" y="12569"/>
                </a:cubicBezTo>
                <a:cubicBezTo>
                  <a:pt x="1157" y="13019"/>
                  <a:pt x="1222" y="13520"/>
                  <a:pt x="1605" y="13812"/>
                </a:cubicBezTo>
                <a:cubicBezTo>
                  <a:pt x="2188" y="14252"/>
                  <a:pt x="3186" y="14027"/>
                  <a:pt x="3800" y="13774"/>
                </a:cubicBezTo>
                <a:cubicBezTo>
                  <a:pt x="4355" y="13541"/>
                  <a:pt x="5095" y="13078"/>
                  <a:pt x="5344" y="12500"/>
                </a:cubicBezTo>
                <a:cubicBezTo>
                  <a:pt x="5348" y="12491"/>
                  <a:pt x="5353" y="12485"/>
                  <a:pt x="5357" y="1247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0" name="Google Shape;880;p46"/>
          <p:cNvSpPr/>
          <p:nvPr/>
        </p:nvSpPr>
        <p:spPr>
          <a:xfrm rot="1799894">
            <a:off x="-441144" y="4005797"/>
            <a:ext cx="1422815" cy="982503"/>
          </a:xfrm>
          <a:custGeom>
            <a:rect b="b" l="l" r="r" t="t"/>
            <a:pathLst>
              <a:path extrusionOk="0" h="30793" w="44593">
                <a:moveTo>
                  <a:pt x="44488" y="547"/>
                </a:moveTo>
                <a:cubicBezTo>
                  <a:pt x="44593" y="227"/>
                  <a:pt x="44176" y="0"/>
                  <a:pt x="43960" y="260"/>
                </a:cubicBezTo>
                <a:cubicBezTo>
                  <a:pt x="43937" y="290"/>
                  <a:pt x="43920" y="321"/>
                  <a:pt x="43908" y="357"/>
                </a:cubicBezTo>
                <a:lnTo>
                  <a:pt x="43864" y="491"/>
                </a:lnTo>
                <a:lnTo>
                  <a:pt x="43820" y="621"/>
                </a:lnTo>
                <a:lnTo>
                  <a:pt x="43774" y="753"/>
                </a:lnTo>
                <a:lnTo>
                  <a:pt x="43709" y="925"/>
                </a:lnTo>
                <a:cubicBezTo>
                  <a:pt x="43591" y="1250"/>
                  <a:pt x="44019" y="1495"/>
                  <a:pt x="44239" y="1218"/>
                </a:cubicBezTo>
                <a:cubicBezTo>
                  <a:pt x="44258" y="1193"/>
                  <a:pt x="44272" y="1166"/>
                  <a:pt x="44283" y="1138"/>
                </a:cubicBezTo>
                <a:lnTo>
                  <a:pt x="44348" y="960"/>
                </a:lnTo>
                <a:lnTo>
                  <a:pt x="44396" y="824"/>
                </a:lnTo>
                <a:lnTo>
                  <a:pt x="44442" y="688"/>
                </a:lnTo>
                <a:lnTo>
                  <a:pt x="44488" y="552"/>
                </a:lnTo>
                <a:close/>
                <a:moveTo>
                  <a:pt x="541" y="26840"/>
                </a:moveTo>
                <a:cubicBezTo>
                  <a:pt x="409" y="26731"/>
                  <a:pt x="214" y="26752"/>
                  <a:pt x="107" y="26889"/>
                </a:cubicBezTo>
                <a:cubicBezTo>
                  <a:pt x="0" y="27023"/>
                  <a:pt x="25" y="27218"/>
                  <a:pt x="164" y="27320"/>
                </a:cubicBezTo>
                <a:lnTo>
                  <a:pt x="350" y="27467"/>
                </a:lnTo>
                <a:lnTo>
                  <a:pt x="507" y="27587"/>
                </a:lnTo>
                <a:lnTo>
                  <a:pt x="654" y="27698"/>
                </a:lnTo>
                <a:cubicBezTo>
                  <a:pt x="926" y="27897"/>
                  <a:pt x="1272" y="27578"/>
                  <a:pt x="1094" y="27291"/>
                </a:cubicBezTo>
                <a:cubicBezTo>
                  <a:pt x="1075" y="27257"/>
                  <a:pt x="1050" y="27230"/>
                  <a:pt x="1019" y="27207"/>
                </a:cubicBezTo>
                <a:lnTo>
                  <a:pt x="876" y="27100"/>
                </a:lnTo>
                <a:lnTo>
                  <a:pt x="723" y="26983"/>
                </a:lnTo>
                <a:close/>
                <a:moveTo>
                  <a:pt x="2515" y="28213"/>
                </a:moveTo>
                <a:cubicBezTo>
                  <a:pt x="2217" y="28041"/>
                  <a:pt x="1909" y="28402"/>
                  <a:pt x="2121" y="28668"/>
                </a:cubicBezTo>
                <a:cubicBezTo>
                  <a:pt x="2144" y="28695"/>
                  <a:pt x="2169" y="28718"/>
                  <a:pt x="2201" y="28737"/>
                </a:cubicBezTo>
                <a:lnTo>
                  <a:pt x="2387" y="28848"/>
                </a:lnTo>
                <a:lnTo>
                  <a:pt x="2544" y="28938"/>
                </a:lnTo>
                <a:lnTo>
                  <a:pt x="2741" y="29047"/>
                </a:lnTo>
                <a:cubicBezTo>
                  <a:pt x="3024" y="29200"/>
                  <a:pt x="3326" y="28869"/>
                  <a:pt x="3127" y="28592"/>
                </a:cubicBezTo>
                <a:cubicBezTo>
                  <a:pt x="3102" y="28559"/>
                  <a:pt x="3068" y="28532"/>
                  <a:pt x="3031" y="28511"/>
                </a:cubicBezTo>
                <a:lnTo>
                  <a:pt x="2848" y="28406"/>
                </a:lnTo>
                <a:lnTo>
                  <a:pt x="2697" y="28322"/>
                </a:lnTo>
                <a:lnTo>
                  <a:pt x="2515" y="28213"/>
                </a:lnTo>
                <a:close/>
                <a:moveTo>
                  <a:pt x="4653" y="29282"/>
                </a:moveTo>
                <a:cubicBezTo>
                  <a:pt x="4493" y="29217"/>
                  <a:pt x="4313" y="29295"/>
                  <a:pt x="4252" y="29454"/>
                </a:cubicBezTo>
                <a:cubicBezTo>
                  <a:pt x="4189" y="29613"/>
                  <a:pt x="4269" y="29791"/>
                  <a:pt x="4430" y="29852"/>
                </a:cubicBezTo>
                <a:lnTo>
                  <a:pt x="4565" y="29904"/>
                </a:lnTo>
                <a:lnTo>
                  <a:pt x="4720" y="29963"/>
                </a:lnTo>
                <a:lnTo>
                  <a:pt x="4875" y="30020"/>
                </a:lnTo>
                <a:lnTo>
                  <a:pt x="5011" y="30068"/>
                </a:lnTo>
                <a:cubicBezTo>
                  <a:pt x="5172" y="30133"/>
                  <a:pt x="5355" y="30049"/>
                  <a:pt x="5411" y="29886"/>
                </a:cubicBezTo>
                <a:cubicBezTo>
                  <a:pt x="5470" y="29722"/>
                  <a:pt x="5380" y="29542"/>
                  <a:pt x="5212" y="29492"/>
                </a:cubicBezTo>
                <a:lnTo>
                  <a:pt x="5082" y="29445"/>
                </a:lnTo>
                <a:lnTo>
                  <a:pt x="4936" y="29391"/>
                </a:lnTo>
                <a:lnTo>
                  <a:pt x="4787" y="29334"/>
                </a:lnTo>
                <a:lnTo>
                  <a:pt x="4651" y="29282"/>
                </a:lnTo>
                <a:close/>
                <a:moveTo>
                  <a:pt x="6937" y="29965"/>
                </a:moveTo>
                <a:cubicBezTo>
                  <a:pt x="6621" y="29904"/>
                  <a:pt x="6434" y="30311"/>
                  <a:pt x="6700" y="30514"/>
                </a:cubicBezTo>
                <a:cubicBezTo>
                  <a:pt x="6736" y="30539"/>
                  <a:pt x="6778" y="30556"/>
                  <a:pt x="6820" y="30565"/>
                </a:cubicBezTo>
                <a:lnTo>
                  <a:pt x="7012" y="30602"/>
                </a:lnTo>
                <a:lnTo>
                  <a:pt x="7163" y="30627"/>
                </a:lnTo>
                <a:lnTo>
                  <a:pt x="7312" y="30653"/>
                </a:lnTo>
                <a:lnTo>
                  <a:pt x="7436" y="30671"/>
                </a:lnTo>
                <a:cubicBezTo>
                  <a:pt x="7800" y="30715"/>
                  <a:pt x="7926" y="30210"/>
                  <a:pt x="7582" y="30080"/>
                </a:cubicBezTo>
                <a:cubicBezTo>
                  <a:pt x="7562" y="30074"/>
                  <a:pt x="7543" y="30068"/>
                  <a:pt x="7522" y="30066"/>
                </a:cubicBezTo>
                <a:lnTo>
                  <a:pt x="7406" y="30049"/>
                </a:lnTo>
                <a:lnTo>
                  <a:pt x="7262" y="30026"/>
                </a:lnTo>
                <a:lnTo>
                  <a:pt x="7119" y="29999"/>
                </a:lnTo>
                <a:lnTo>
                  <a:pt x="6935" y="29965"/>
                </a:lnTo>
                <a:close/>
                <a:moveTo>
                  <a:pt x="9301" y="30181"/>
                </a:moveTo>
                <a:cubicBezTo>
                  <a:pt x="8961" y="30192"/>
                  <a:pt x="8886" y="30665"/>
                  <a:pt x="9213" y="30778"/>
                </a:cubicBezTo>
                <a:cubicBezTo>
                  <a:pt x="9246" y="30787"/>
                  <a:pt x="9280" y="30793"/>
                  <a:pt x="9314" y="30791"/>
                </a:cubicBezTo>
                <a:lnTo>
                  <a:pt x="9391" y="30791"/>
                </a:lnTo>
                <a:lnTo>
                  <a:pt x="9538" y="30787"/>
                </a:lnTo>
                <a:lnTo>
                  <a:pt x="9684" y="30782"/>
                </a:lnTo>
                <a:lnTo>
                  <a:pt x="9829" y="30774"/>
                </a:lnTo>
                <a:lnTo>
                  <a:pt x="9938" y="30768"/>
                </a:lnTo>
                <a:cubicBezTo>
                  <a:pt x="10250" y="30747"/>
                  <a:pt x="10338" y="30311"/>
                  <a:pt x="10030" y="30179"/>
                </a:cubicBezTo>
                <a:cubicBezTo>
                  <a:pt x="9986" y="30162"/>
                  <a:pt x="9940" y="30154"/>
                  <a:pt x="9896" y="30158"/>
                </a:cubicBezTo>
                <a:lnTo>
                  <a:pt x="9793" y="30164"/>
                </a:lnTo>
                <a:lnTo>
                  <a:pt x="9655" y="30171"/>
                </a:lnTo>
                <a:lnTo>
                  <a:pt x="9517" y="30177"/>
                </a:lnTo>
                <a:lnTo>
                  <a:pt x="9381" y="30181"/>
                </a:lnTo>
                <a:lnTo>
                  <a:pt x="9301" y="30181"/>
                </a:lnTo>
                <a:close/>
                <a:moveTo>
                  <a:pt x="11661" y="29900"/>
                </a:moveTo>
                <a:cubicBezTo>
                  <a:pt x="11346" y="29971"/>
                  <a:pt x="11342" y="30433"/>
                  <a:pt x="11675" y="30497"/>
                </a:cubicBezTo>
                <a:cubicBezTo>
                  <a:pt x="11717" y="30506"/>
                  <a:pt x="11757" y="30504"/>
                  <a:pt x="11797" y="30495"/>
                </a:cubicBezTo>
                <a:lnTo>
                  <a:pt x="11960" y="30458"/>
                </a:lnTo>
                <a:lnTo>
                  <a:pt x="12101" y="30422"/>
                </a:lnTo>
                <a:lnTo>
                  <a:pt x="12239" y="30386"/>
                </a:lnTo>
                <a:lnTo>
                  <a:pt x="12407" y="30340"/>
                </a:lnTo>
                <a:cubicBezTo>
                  <a:pt x="12568" y="30294"/>
                  <a:pt x="12662" y="30124"/>
                  <a:pt x="12614" y="29963"/>
                </a:cubicBezTo>
                <a:cubicBezTo>
                  <a:pt x="12568" y="29800"/>
                  <a:pt x="12398" y="29707"/>
                  <a:pt x="12237" y="29753"/>
                </a:cubicBezTo>
                <a:lnTo>
                  <a:pt x="12082" y="29795"/>
                </a:lnTo>
                <a:lnTo>
                  <a:pt x="11950" y="29831"/>
                </a:lnTo>
                <a:lnTo>
                  <a:pt x="11820" y="29862"/>
                </a:lnTo>
                <a:lnTo>
                  <a:pt x="11663" y="29900"/>
                </a:lnTo>
                <a:close/>
                <a:moveTo>
                  <a:pt x="13920" y="29148"/>
                </a:moveTo>
                <a:cubicBezTo>
                  <a:pt x="13622" y="29282"/>
                  <a:pt x="13712" y="29733"/>
                  <a:pt x="14050" y="29733"/>
                </a:cubicBezTo>
                <a:cubicBezTo>
                  <a:pt x="14092" y="29733"/>
                  <a:pt x="14132" y="29722"/>
                  <a:pt x="14169" y="29705"/>
                </a:cubicBezTo>
                <a:lnTo>
                  <a:pt x="14253" y="29670"/>
                </a:lnTo>
                <a:lnTo>
                  <a:pt x="14385" y="29609"/>
                </a:lnTo>
                <a:lnTo>
                  <a:pt x="14515" y="29548"/>
                </a:lnTo>
                <a:lnTo>
                  <a:pt x="14645" y="29487"/>
                </a:lnTo>
                <a:lnTo>
                  <a:pt x="14737" y="29441"/>
                </a:lnTo>
                <a:cubicBezTo>
                  <a:pt x="14888" y="29366"/>
                  <a:pt x="14949" y="29181"/>
                  <a:pt x="14873" y="29030"/>
                </a:cubicBezTo>
                <a:cubicBezTo>
                  <a:pt x="14798" y="28880"/>
                  <a:pt x="14614" y="28819"/>
                  <a:pt x="14463" y="28894"/>
                </a:cubicBezTo>
                <a:lnTo>
                  <a:pt x="14253" y="28997"/>
                </a:lnTo>
                <a:lnTo>
                  <a:pt x="14130" y="29056"/>
                </a:lnTo>
                <a:lnTo>
                  <a:pt x="13922" y="29148"/>
                </a:lnTo>
                <a:close/>
                <a:moveTo>
                  <a:pt x="16016" y="27995"/>
                </a:moveTo>
                <a:cubicBezTo>
                  <a:pt x="15875" y="28089"/>
                  <a:pt x="15835" y="28278"/>
                  <a:pt x="15930" y="28419"/>
                </a:cubicBezTo>
                <a:cubicBezTo>
                  <a:pt x="16024" y="28559"/>
                  <a:pt x="16213" y="28597"/>
                  <a:pt x="16353" y="28504"/>
                </a:cubicBezTo>
                <a:lnTo>
                  <a:pt x="16510" y="28400"/>
                </a:lnTo>
                <a:lnTo>
                  <a:pt x="16630" y="28316"/>
                </a:lnTo>
                <a:lnTo>
                  <a:pt x="16749" y="28234"/>
                </a:lnTo>
                <a:lnTo>
                  <a:pt x="16864" y="28150"/>
                </a:lnTo>
                <a:cubicBezTo>
                  <a:pt x="17147" y="27945"/>
                  <a:pt x="16921" y="27503"/>
                  <a:pt x="16586" y="27614"/>
                </a:cubicBezTo>
                <a:cubicBezTo>
                  <a:pt x="16558" y="27624"/>
                  <a:pt x="16531" y="27637"/>
                  <a:pt x="16508" y="27656"/>
                </a:cubicBezTo>
                <a:lnTo>
                  <a:pt x="16282" y="27815"/>
                </a:lnTo>
                <a:cubicBezTo>
                  <a:pt x="16192" y="27876"/>
                  <a:pt x="16104" y="27937"/>
                  <a:pt x="16014" y="27997"/>
                </a:cubicBezTo>
                <a:close/>
                <a:moveTo>
                  <a:pt x="17908" y="26526"/>
                </a:moveTo>
                <a:cubicBezTo>
                  <a:pt x="17659" y="26755"/>
                  <a:pt x="17906" y="27161"/>
                  <a:pt x="18229" y="27035"/>
                </a:cubicBezTo>
                <a:cubicBezTo>
                  <a:pt x="18262" y="27021"/>
                  <a:pt x="18292" y="27002"/>
                  <a:pt x="18317" y="26979"/>
                </a:cubicBezTo>
                <a:cubicBezTo>
                  <a:pt x="18472" y="26840"/>
                  <a:pt x="18621" y="26700"/>
                  <a:pt x="18772" y="26558"/>
                </a:cubicBezTo>
                <a:cubicBezTo>
                  <a:pt x="18893" y="26440"/>
                  <a:pt x="18897" y="26245"/>
                  <a:pt x="18780" y="26124"/>
                </a:cubicBezTo>
                <a:cubicBezTo>
                  <a:pt x="18663" y="26002"/>
                  <a:pt x="18470" y="26000"/>
                  <a:pt x="18348" y="26115"/>
                </a:cubicBezTo>
                <a:cubicBezTo>
                  <a:pt x="18204" y="26256"/>
                  <a:pt x="18057" y="26392"/>
                  <a:pt x="17908" y="26526"/>
                </a:cubicBezTo>
                <a:close/>
                <a:moveTo>
                  <a:pt x="19587" y="24808"/>
                </a:moveTo>
                <a:cubicBezTo>
                  <a:pt x="19520" y="24885"/>
                  <a:pt x="19497" y="24992"/>
                  <a:pt x="19526" y="25088"/>
                </a:cubicBezTo>
                <a:cubicBezTo>
                  <a:pt x="19591" y="25323"/>
                  <a:pt x="19893" y="25390"/>
                  <a:pt x="20052" y="25204"/>
                </a:cubicBezTo>
                <a:cubicBezTo>
                  <a:pt x="20186" y="25049"/>
                  <a:pt x="20318" y="24889"/>
                  <a:pt x="20448" y="24730"/>
                </a:cubicBezTo>
                <a:cubicBezTo>
                  <a:pt x="20658" y="24468"/>
                  <a:pt x="20356" y="24108"/>
                  <a:pt x="20060" y="24273"/>
                </a:cubicBezTo>
                <a:cubicBezTo>
                  <a:pt x="20027" y="24290"/>
                  <a:pt x="19998" y="24315"/>
                  <a:pt x="19972" y="24347"/>
                </a:cubicBezTo>
                <a:cubicBezTo>
                  <a:pt x="19847" y="24504"/>
                  <a:pt x="19719" y="24655"/>
                  <a:pt x="19587" y="24808"/>
                </a:cubicBezTo>
                <a:close/>
                <a:moveTo>
                  <a:pt x="21050" y="22896"/>
                </a:moveTo>
                <a:cubicBezTo>
                  <a:pt x="20962" y="23035"/>
                  <a:pt x="20999" y="23221"/>
                  <a:pt x="21136" y="23313"/>
                </a:cubicBezTo>
                <a:cubicBezTo>
                  <a:pt x="21274" y="23406"/>
                  <a:pt x="21460" y="23372"/>
                  <a:pt x="21557" y="23238"/>
                </a:cubicBezTo>
                <a:cubicBezTo>
                  <a:pt x="21672" y="23068"/>
                  <a:pt x="21785" y="22894"/>
                  <a:pt x="21896" y="22720"/>
                </a:cubicBezTo>
                <a:cubicBezTo>
                  <a:pt x="22081" y="22431"/>
                  <a:pt x="21718" y="22104"/>
                  <a:pt x="21446" y="22320"/>
                </a:cubicBezTo>
                <a:cubicBezTo>
                  <a:pt x="21421" y="22339"/>
                  <a:pt x="21400" y="22364"/>
                  <a:pt x="21381" y="22393"/>
                </a:cubicBezTo>
                <a:cubicBezTo>
                  <a:pt x="21272" y="22561"/>
                  <a:pt x="21163" y="22729"/>
                  <a:pt x="21050" y="22896"/>
                </a:cubicBezTo>
                <a:close/>
                <a:moveTo>
                  <a:pt x="22290" y="20832"/>
                </a:moveTo>
                <a:cubicBezTo>
                  <a:pt x="22209" y="20981"/>
                  <a:pt x="22267" y="21169"/>
                  <a:pt x="22418" y="21249"/>
                </a:cubicBezTo>
                <a:cubicBezTo>
                  <a:pt x="22569" y="21327"/>
                  <a:pt x="22756" y="21268"/>
                  <a:pt x="22833" y="21115"/>
                </a:cubicBezTo>
                <a:cubicBezTo>
                  <a:pt x="22927" y="20933"/>
                  <a:pt x="23024" y="20748"/>
                  <a:pt x="23114" y="20566"/>
                </a:cubicBezTo>
                <a:cubicBezTo>
                  <a:pt x="23258" y="20264"/>
                  <a:pt x="22890" y="19983"/>
                  <a:pt x="22638" y="20201"/>
                </a:cubicBezTo>
                <a:cubicBezTo>
                  <a:pt x="22609" y="20226"/>
                  <a:pt x="22584" y="20260"/>
                  <a:pt x="22567" y="20295"/>
                </a:cubicBezTo>
                <a:cubicBezTo>
                  <a:pt x="22477" y="20476"/>
                  <a:pt x="22385" y="20654"/>
                  <a:pt x="22290" y="20832"/>
                </a:cubicBezTo>
                <a:close/>
                <a:moveTo>
                  <a:pt x="23302" y="18644"/>
                </a:moveTo>
                <a:cubicBezTo>
                  <a:pt x="23183" y="18944"/>
                  <a:pt x="23558" y="19208"/>
                  <a:pt x="23803" y="18973"/>
                </a:cubicBezTo>
                <a:cubicBezTo>
                  <a:pt x="23833" y="18944"/>
                  <a:pt x="23856" y="18908"/>
                  <a:pt x="23873" y="18868"/>
                </a:cubicBezTo>
                <a:cubicBezTo>
                  <a:pt x="23948" y="18678"/>
                  <a:pt x="24021" y="18485"/>
                  <a:pt x="24093" y="18292"/>
                </a:cubicBezTo>
                <a:cubicBezTo>
                  <a:pt x="24206" y="17986"/>
                  <a:pt x="23820" y="17730"/>
                  <a:pt x="23577" y="17984"/>
                </a:cubicBezTo>
                <a:cubicBezTo>
                  <a:pt x="23552" y="18011"/>
                  <a:pt x="23533" y="18045"/>
                  <a:pt x="23518" y="18082"/>
                </a:cubicBezTo>
                <a:cubicBezTo>
                  <a:pt x="23449" y="18271"/>
                  <a:pt x="23378" y="18458"/>
                  <a:pt x="23302" y="18644"/>
                </a:cubicBezTo>
                <a:close/>
                <a:moveTo>
                  <a:pt x="24072" y="16362"/>
                </a:moveTo>
                <a:cubicBezTo>
                  <a:pt x="24023" y="16527"/>
                  <a:pt x="24120" y="16697"/>
                  <a:pt x="24285" y="16741"/>
                </a:cubicBezTo>
                <a:cubicBezTo>
                  <a:pt x="24451" y="16785"/>
                  <a:pt x="24621" y="16687"/>
                  <a:pt x="24661" y="16519"/>
                </a:cubicBezTo>
                <a:cubicBezTo>
                  <a:pt x="24715" y="16320"/>
                  <a:pt x="24765" y="16121"/>
                  <a:pt x="24816" y="15920"/>
                </a:cubicBezTo>
                <a:cubicBezTo>
                  <a:pt x="24853" y="15756"/>
                  <a:pt x="24753" y="15591"/>
                  <a:pt x="24589" y="15553"/>
                </a:cubicBezTo>
                <a:cubicBezTo>
                  <a:pt x="24424" y="15513"/>
                  <a:pt x="24260" y="15614"/>
                  <a:pt x="24220" y="15779"/>
                </a:cubicBezTo>
                <a:cubicBezTo>
                  <a:pt x="24174" y="15974"/>
                  <a:pt x="24124" y="16169"/>
                  <a:pt x="24072" y="16362"/>
                </a:cubicBezTo>
                <a:close/>
                <a:moveTo>
                  <a:pt x="24564" y="14010"/>
                </a:moveTo>
                <a:cubicBezTo>
                  <a:pt x="24524" y="14333"/>
                  <a:pt x="24941" y="14486"/>
                  <a:pt x="25119" y="14222"/>
                </a:cubicBezTo>
                <a:cubicBezTo>
                  <a:pt x="25147" y="14184"/>
                  <a:pt x="25163" y="14140"/>
                  <a:pt x="25170" y="14094"/>
                </a:cubicBezTo>
                <a:cubicBezTo>
                  <a:pt x="25199" y="13889"/>
                  <a:pt x="25224" y="13686"/>
                  <a:pt x="25247" y="13478"/>
                </a:cubicBezTo>
                <a:cubicBezTo>
                  <a:pt x="25254" y="13428"/>
                  <a:pt x="25245" y="13375"/>
                  <a:pt x="25228" y="13327"/>
                </a:cubicBezTo>
                <a:cubicBezTo>
                  <a:pt x="25279" y="13166"/>
                  <a:pt x="25184" y="12994"/>
                  <a:pt x="25023" y="12948"/>
                </a:cubicBezTo>
                <a:cubicBezTo>
                  <a:pt x="24987" y="12937"/>
                  <a:pt x="24952" y="12933"/>
                  <a:pt x="24918" y="12935"/>
                </a:cubicBezTo>
                <a:cubicBezTo>
                  <a:pt x="24721" y="12946"/>
                  <a:pt x="24516" y="12956"/>
                  <a:pt x="24319" y="12956"/>
                </a:cubicBezTo>
                <a:cubicBezTo>
                  <a:pt x="23988" y="12969"/>
                  <a:pt x="23902" y="13415"/>
                  <a:pt x="24208" y="13547"/>
                </a:cubicBezTo>
                <a:cubicBezTo>
                  <a:pt x="24248" y="13562"/>
                  <a:pt x="24287" y="13568"/>
                  <a:pt x="24329" y="13568"/>
                </a:cubicBezTo>
                <a:cubicBezTo>
                  <a:pt x="24426" y="13568"/>
                  <a:pt x="24526" y="13564"/>
                  <a:pt x="24623" y="13560"/>
                </a:cubicBezTo>
                <a:cubicBezTo>
                  <a:pt x="24606" y="13711"/>
                  <a:pt x="24585" y="13860"/>
                  <a:pt x="24564" y="14010"/>
                </a:cubicBezTo>
                <a:close/>
                <a:moveTo>
                  <a:pt x="24742" y="11617"/>
                </a:moveTo>
                <a:cubicBezTo>
                  <a:pt x="24742" y="11946"/>
                  <a:pt x="25197" y="12045"/>
                  <a:pt x="25329" y="11734"/>
                </a:cubicBezTo>
                <a:cubicBezTo>
                  <a:pt x="25346" y="11697"/>
                  <a:pt x="25352" y="11657"/>
                  <a:pt x="25352" y="11617"/>
                </a:cubicBezTo>
                <a:lnTo>
                  <a:pt x="25352" y="11468"/>
                </a:lnTo>
                <a:cubicBezTo>
                  <a:pt x="25350" y="11311"/>
                  <a:pt x="25348" y="11154"/>
                  <a:pt x="25342" y="10997"/>
                </a:cubicBezTo>
                <a:cubicBezTo>
                  <a:pt x="25331" y="10670"/>
                  <a:pt x="24874" y="10586"/>
                  <a:pt x="24751" y="10898"/>
                </a:cubicBezTo>
                <a:cubicBezTo>
                  <a:pt x="24736" y="10936"/>
                  <a:pt x="24730" y="10976"/>
                  <a:pt x="24732" y="11018"/>
                </a:cubicBezTo>
                <a:cubicBezTo>
                  <a:pt x="24740" y="11215"/>
                  <a:pt x="24742" y="11420"/>
                  <a:pt x="24742" y="11617"/>
                </a:cubicBezTo>
                <a:close/>
                <a:moveTo>
                  <a:pt x="24585" y="9226"/>
                </a:moveTo>
                <a:cubicBezTo>
                  <a:pt x="24640" y="9574"/>
                  <a:pt x="25145" y="9574"/>
                  <a:pt x="25191" y="9213"/>
                </a:cubicBezTo>
                <a:cubicBezTo>
                  <a:pt x="25193" y="9188"/>
                  <a:pt x="25193" y="9163"/>
                  <a:pt x="25189" y="9136"/>
                </a:cubicBezTo>
                <a:cubicBezTo>
                  <a:pt x="25159" y="8928"/>
                  <a:pt x="25124" y="8721"/>
                  <a:pt x="25080" y="8515"/>
                </a:cubicBezTo>
                <a:cubicBezTo>
                  <a:pt x="25008" y="8186"/>
                  <a:pt x="24535" y="8199"/>
                  <a:pt x="24480" y="8530"/>
                </a:cubicBezTo>
                <a:cubicBezTo>
                  <a:pt x="24472" y="8568"/>
                  <a:pt x="24474" y="8606"/>
                  <a:pt x="24482" y="8643"/>
                </a:cubicBezTo>
                <a:cubicBezTo>
                  <a:pt x="24522" y="8836"/>
                  <a:pt x="24556" y="9029"/>
                  <a:pt x="24585" y="9226"/>
                </a:cubicBezTo>
                <a:close/>
                <a:moveTo>
                  <a:pt x="23854" y="7090"/>
                </a:moveTo>
                <a:cubicBezTo>
                  <a:pt x="24055" y="7344"/>
                  <a:pt x="24472" y="7143"/>
                  <a:pt x="24384" y="6814"/>
                </a:cubicBezTo>
                <a:cubicBezTo>
                  <a:pt x="24373" y="6774"/>
                  <a:pt x="24355" y="6738"/>
                  <a:pt x="24327" y="6707"/>
                </a:cubicBezTo>
                <a:cubicBezTo>
                  <a:pt x="24181" y="6518"/>
                  <a:pt x="24002" y="6357"/>
                  <a:pt x="23801" y="6227"/>
                </a:cubicBezTo>
                <a:cubicBezTo>
                  <a:pt x="23512" y="6053"/>
                  <a:pt x="23189" y="6411"/>
                  <a:pt x="23405" y="6682"/>
                </a:cubicBezTo>
                <a:cubicBezTo>
                  <a:pt x="23426" y="6709"/>
                  <a:pt x="23453" y="6732"/>
                  <a:pt x="23483" y="6749"/>
                </a:cubicBezTo>
                <a:cubicBezTo>
                  <a:pt x="23623" y="6841"/>
                  <a:pt x="23749" y="6956"/>
                  <a:pt x="23854" y="7090"/>
                </a:cubicBezTo>
                <a:close/>
                <a:moveTo>
                  <a:pt x="21974" y="6707"/>
                </a:moveTo>
                <a:cubicBezTo>
                  <a:pt x="22303" y="6587"/>
                  <a:pt x="22209" y="6103"/>
                  <a:pt x="21859" y="6114"/>
                </a:cubicBezTo>
                <a:cubicBezTo>
                  <a:pt x="21829" y="6116"/>
                  <a:pt x="21800" y="6122"/>
                  <a:pt x="21771" y="6133"/>
                </a:cubicBezTo>
                <a:cubicBezTo>
                  <a:pt x="21567" y="6204"/>
                  <a:pt x="21368" y="6288"/>
                  <a:pt x="21175" y="6382"/>
                </a:cubicBezTo>
                <a:cubicBezTo>
                  <a:pt x="21022" y="6455"/>
                  <a:pt x="20957" y="6640"/>
                  <a:pt x="21033" y="6793"/>
                </a:cubicBezTo>
                <a:cubicBezTo>
                  <a:pt x="21108" y="6946"/>
                  <a:pt x="21293" y="7009"/>
                  <a:pt x="21446" y="6931"/>
                </a:cubicBezTo>
                <a:cubicBezTo>
                  <a:pt x="21618" y="6845"/>
                  <a:pt x="21794" y="6772"/>
                  <a:pt x="21974" y="6707"/>
                </a:cubicBezTo>
                <a:close/>
                <a:moveTo>
                  <a:pt x="19979" y="7887"/>
                </a:moveTo>
                <a:cubicBezTo>
                  <a:pt x="20033" y="7839"/>
                  <a:pt x="20071" y="7774"/>
                  <a:pt x="20081" y="7700"/>
                </a:cubicBezTo>
                <a:cubicBezTo>
                  <a:pt x="20121" y="7419"/>
                  <a:pt x="19792" y="7239"/>
                  <a:pt x="19578" y="7424"/>
                </a:cubicBezTo>
                <a:cubicBezTo>
                  <a:pt x="19413" y="7566"/>
                  <a:pt x="19258" y="7717"/>
                  <a:pt x="19113" y="7880"/>
                </a:cubicBezTo>
                <a:cubicBezTo>
                  <a:pt x="19002" y="8006"/>
                  <a:pt x="19013" y="8199"/>
                  <a:pt x="19140" y="8310"/>
                </a:cubicBezTo>
                <a:cubicBezTo>
                  <a:pt x="19266" y="8423"/>
                  <a:pt x="19459" y="8411"/>
                  <a:pt x="19570" y="8285"/>
                </a:cubicBezTo>
                <a:cubicBezTo>
                  <a:pt x="19698" y="8142"/>
                  <a:pt x="19834" y="8010"/>
                  <a:pt x="19979" y="7887"/>
                </a:cubicBezTo>
                <a:close/>
                <a:moveTo>
                  <a:pt x="18983" y="9723"/>
                </a:moveTo>
                <a:cubicBezTo>
                  <a:pt x="18977" y="9551"/>
                  <a:pt x="18832" y="9419"/>
                  <a:pt x="18660" y="9427"/>
                </a:cubicBezTo>
                <a:cubicBezTo>
                  <a:pt x="18491" y="9438"/>
                  <a:pt x="18361" y="9584"/>
                  <a:pt x="18373" y="9756"/>
                </a:cubicBezTo>
                <a:cubicBezTo>
                  <a:pt x="18386" y="9987"/>
                  <a:pt x="18430" y="10217"/>
                  <a:pt x="18507" y="10435"/>
                </a:cubicBezTo>
                <a:cubicBezTo>
                  <a:pt x="18627" y="10768"/>
                  <a:pt x="19124" y="10674"/>
                  <a:pt x="19101" y="10309"/>
                </a:cubicBezTo>
                <a:cubicBezTo>
                  <a:pt x="19098" y="10284"/>
                  <a:pt x="19092" y="10261"/>
                  <a:pt x="19084" y="10236"/>
                </a:cubicBezTo>
                <a:cubicBezTo>
                  <a:pt x="19027" y="10070"/>
                  <a:pt x="18994" y="9899"/>
                  <a:pt x="18983" y="9723"/>
                </a:cubicBezTo>
                <a:close/>
                <a:moveTo>
                  <a:pt x="20039" y="11613"/>
                </a:moveTo>
                <a:cubicBezTo>
                  <a:pt x="19796" y="11382"/>
                  <a:pt x="19402" y="11649"/>
                  <a:pt x="19553" y="11973"/>
                </a:cubicBezTo>
                <a:cubicBezTo>
                  <a:pt x="19570" y="12003"/>
                  <a:pt x="19589" y="12028"/>
                  <a:pt x="19614" y="12051"/>
                </a:cubicBezTo>
                <a:cubicBezTo>
                  <a:pt x="19763" y="12200"/>
                  <a:pt x="19922" y="12340"/>
                  <a:pt x="20086" y="12476"/>
                </a:cubicBezTo>
                <a:cubicBezTo>
                  <a:pt x="20213" y="12590"/>
                  <a:pt x="20410" y="12575"/>
                  <a:pt x="20521" y="12443"/>
                </a:cubicBezTo>
                <a:cubicBezTo>
                  <a:pt x="20633" y="12311"/>
                  <a:pt x="20612" y="12114"/>
                  <a:pt x="20475" y="12007"/>
                </a:cubicBezTo>
                <a:cubicBezTo>
                  <a:pt x="20327" y="11881"/>
                  <a:pt x="20180" y="11751"/>
                  <a:pt x="20039" y="11613"/>
                </a:cubicBezTo>
                <a:close/>
                <a:moveTo>
                  <a:pt x="21963" y="12759"/>
                </a:moveTo>
                <a:cubicBezTo>
                  <a:pt x="21630" y="12686"/>
                  <a:pt x="21444" y="13126"/>
                  <a:pt x="21733" y="13315"/>
                </a:cubicBezTo>
                <a:cubicBezTo>
                  <a:pt x="21762" y="13333"/>
                  <a:pt x="21794" y="13346"/>
                  <a:pt x="21827" y="13354"/>
                </a:cubicBezTo>
                <a:cubicBezTo>
                  <a:pt x="22035" y="13403"/>
                  <a:pt x="22244" y="13438"/>
                  <a:pt x="22454" y="13470"/>
                </a:cubicBezTo>
                <a:cubicBezTo>
                  <a:pt x="22785" y="13510"/>
                  <a:pt x="22936" y="13078"/>
                  <a:pt x="22653" y="12904"/>
                </a:cubicBezTo>
                <a:cubicBezTo>
                  <a:pt x="22617" y="12883"/>
                  <a:pt x="22579" y="12870"/>
                  <a:pt x="22538" y="12864"/>
                </a:cubicBezTo>
                <a:cubicBezTo>
                  <a:pt x="22345" y="12837"/>
                  <a:pt x="22152" y="12803"/>
                  <a:pt x="21963" y="12759"/>
                </a:cubicBezTo>
                <a:close/>
                <a:moveTo>
                  <a:pt x="26712" y="12751"/>
                </a:moveTo>
                <a:cubicBezTo>
                  <a:pt x="26379" y="12803"/>
                  <a:pt x="26362" y="13275"/>
                  <a:pt x="26689" y="13352"/>
                </a:cubicBezTo>
                <a:cubicBezTo>
                  <a:pt x="26727" y="13361"/>
                  <a:pt x="26765" y="13361"/>
                  <a:pt x="26802" y="13357"/>
                </a:cubicBezTo>
                <a:cubicBezTo>
                  <a:pt x="27006" y="13327"/>
                  <a:pt x="27211" y="13294"/>
                  <a:pt x="27414" y="13258"/>
                </a:cubicBezTo>
                <a:cubicBezTo>
                  <a:pt x="27739" y="13197"/>
                  <a:pt x="27754" y="12738"/>
                  <a:pt x="27425" y="12659"/>
                </a:cubicBezTo>
                <a:cubicBezTo>
                  <a:pt x="27387" y="12650"/>
                  <a:pt x="27347" y="12650"/>
                  <a:pt x="27307" y="12657"/>
                </a:cubicBezTo>
                <a:cubicBezTo>
                  <a:pt x="27110" y="12692"/>
                  <a:pt x="26911" y="12724"/>
                  <a:pt x="26712" y="12751"/>
                </a:cubicBezTo>
                <a:close/>
                <a:moveTo>
                  <a:pt x="29080" y="12286"/>
                </a:moveTo>
                <a:cubicBezTo>
                  <a:pt x="28917" y="12328"/>
                  <a:pt x="28818" y="12493"/>
                  <a:pt x="28860" y="12657"/>
                </a:cubicBezTo>
                <a:cubicBezTo>
                  <a:pt x="28900" y="12818"/>
                  <a:pt x="29066" y="12919"/>
                  <a:pt x="29229" y="12879"/>
                </a:cubicBezTo>
                <a:cubicBezTo>
                  <a:pt x="29428" y="12828"/>
                  <a:pt x="29627" y="12778"/>
                  <a:pt x="29826" y="12724"/>
                </a:cubicBezTo>
                <a:cubicBezTo>
                  <a:pt x="30170" y="12623"/>
                  <a:pt x="30099" y="12124"/>
                  <a:pt x="29738" y="12124"/>
                </a:cubicBezTo>
                <a:cubicBezTo>
                  <a:pt x="29713" y="12124"/>
                  <a:pt x="29688" y="12128"/>
                  <a:pt x="29665" y="12135"/>
                </a:cubicBezTo>
                <a:cubicBezTo>
                  <a:pt x="29470" y="12187"/>
                  <a:pt x="29275" y="12237"/>
                  <a:pt x="29080" y="12286"/>
                </a:cubicBezTo>
                <a:close/>
                <a:moveTo>
                  <a:pt x="31396" y="11602"/>
                </a:moveTo>
                <a:cubicBezTo>
                  <a:pt x="31076" y="11718"/>
                  <a:pt x="31151" y="12198"/>
                  <a:pt x="31501" y="12198"/>
                </a:cubicBezTo>
                <a:cubicBezTo>
                  <a:pt x="31535" y="12196"/>
                  <a:pt x="31566" y="12191"/>
                  <a:pt x="31595" y="12181"/>
                </a:cubicBezTo>
                <a:cubicBezTo>
                  <a:pt x="31790" y="12114"/>
                  <a:pt x="31985" y="12045"/>
                  <a:pt x="32178" y="11973"/>
                </a:cubicBezTo>
                <a:cubicBezTo>
                  <a:pt x="32482" y="11862"/>
                  <a:pt x="32425" y="11403"/>
                  <a:pt x="32086" y="11380"/>
                </a:cubicBezTo>
                <a:cubicBezTo>
                  <a:pt x="32044" y="11380"/>
                  <a:pt x="32004" y="11387"/>
                  <a:pt x="31966" y="11399"/>
                </a:cubicBezTo>
                <a:cubicBezTo>
                  <a:pt x="31776" y="11470"/>
                  <a:pt x="31587" y="11537"/>
                  <a:pt x="31396" y="11602"/>
                </a:cubicBezTo>
                <a:close/>
                <a:moveTo>
                  <a:pt x="33645" y="10718"/>
                </a:moveTo>
                <a:cubicBezTo>
                  <a:pt x="33343" y="10852"/>
                  <a:pt x="33444" y="11311"/>
                  <a:pt x="33783" y="11301"/>
                </a:cubicBezTo>
                <a:cubicBezTo>
                  <a:pt x="33823" y="11299"/>
                  <a:pt x="33859" y="11290"/>
                  <a:pt x="33894" y="11273"/>
                </a:cubicBezTo>
                <a:cubicBezTo>
                  <a:pt x="34083" y="11190"/>
                  <a:pt x="34269" y="11104"/>
                  <a:pt x="34456" y="11014"/>
                </a:cubicBezTo>
                <a:cubicBezTo>
                  <a:pt x="34756" y="10869"/>
                  <a:pt x="34642" y="10412"/>
                  <a:pt x="34299" y="10435"/>
                </a:cubicBezTo>
                <a:cubicBezTo>
                  <a:pt x="34261" y="10437"/>
                  <a:pt x="34225" y="10448"/>
                  <a:pt x="34192" y="10464"/>
                </a:cubicBezTo>
                <a:cubicBezTo>
                  <a:pt x="34010" y="10550"/>
                  <a:pt x="33827" y="10634"/>
                  <a:pt x="33645" y="10718"/>
                </a:cubicBezTo>
                <a:close/>
                <a:moveTo>
                  <a:pt x="35797" y="9626"/>
                </a:moveTo>
                <a:cubicBezTo>
                  <a:pt x="35510" y="9790"/>
                  <a:pt x="35651" y="10238"/>
                  <a:pt x="35996" y="10194"/>
                </a:cubicBezTo>
                <a:cubicBezTo>
                  <a:pt x="36034" y="10188"/>
                  <a:pt x="36070" y="10175"/>
                  <a:pt x="36101" y="10156"/>
                </a:cubicBezTo>
                <a:cubicBezTo>
                  <a:pt x="36279" y="10054"/>
                  <a:pt x="36459" y="9951"/>
                  <a:pt x="36636" y="9842"/>
                </a:cubicBezTo>
                <a:cubicBezTo>
                  <a:pt x="36776" y="9754"/>
                  <a:pt x="36820" y="9567"/>
                  <a:pt x="36732" y="9425"/>
                </a:cubicBezTo>
                <a:cubicBezTo>
                  <a:pt x="36646" y="9282"/>
                  <a:pt x="36459" y="9236"/>
                  <a:pt x="36317" y="9320"/>
                </a:cubicBezTo>
                <a:cubicBezTo>
                  <a:pt x="36145" y="9425"/>
                  <a:pt x="35971" y="9526"/>
                  <a:pt x="35797" y="9626"/>
                </a:cubicBezTo>
                <a:close/>
                <a:moveTo>
                  <a:pt x="37824" y="8325"/>
                </a:moveTo>
                <a:cubicBezTo>
                  <a:pt x="37558" y="8520"/>
                  <a:pt x="37744" y="8945"/>
                  <a:pt x="38079" y="8868"/>
                </a:cubicBezTo>
                <a:cubicBezTo>
                  <a:pt x="38117" y="8857"/>
                  <a:pt x="38153" y="8840"/>
                  <a:pt x="38184" y="8817"/>
                </a:cubicBezTo>
                <a:cubicBezTo>
                  <a:pt x="38350" y="8696"/>
                  <a:pt x="38515" y="8574"/>
                  <a:pt x="38681" y="8448"/>
                </a:cubicBezTo>
                <a:cubicBezTo>
                  <a:pt x="38893" y="8283"/>
                  <a:pt x="38800" y="7939"/>
                  <a:pt x="38534" y="7903"/>
                </a:cubicBezTo>
                <a:cubicBezTo>
                  <a:pt x="38452" y="7893"/>
                  <a:pt x="38371" y="7914"/>
                  <a:pt x="38308" y="7964"/>
                </a:cubicBezTo>
                <a:cubicBezTo>
                  <a:pt x="38147" y="8088"/>
                  <a:pt x="37985" y="8207"/>
                  <a:pt x="37824" y="8325"/>
                </a:cubicBezTo>
                <a:close/>
                <a:moveTo>
                  <a:pt x="39683" y="6801"/>
                </a:moveTo>
                <a:cubicBezTo>
                  <a:pt x="39561" y="6916"/>
                  <a:pt x="39555" y="7109"/>
                  <a:pt x="39670" y="7233"/>
                </a:cubicBezTo>
                <a:cubicBezTo>
                  <a:pt x="39785" y="7356"/>
                  <a:pt x="39980" y="7363"/>
                  <a:pt x="40102" y="7245"/>
                </a:cubicBezTo>
                <a:cubicBezTo>
                  <a:pt x="40255" y="7105"/>
                  <a:pt x="40406" y="6960"/>
                  <a:pt x="40552" y="6814"/>
                </a:cubicBezTo>
                <a:cubicBezTo>
                  <a:pt x="40666" y="6694"/>
                  <a:pt x="40663" y="6504"/>
                  <a:pt x="40544" y="6386"/>
                </a:cubicBezTo>
                <a:cubicBezTo>
                  <a:pt x="40427" y="6271"/>
                  <a:pt x="40236" y="6269"/>
                  <a:pt x="40117" y="6384"/>
                </a:cubicBezTo>
                <a:cubicBezTo>
                  <a:pt x="39976" y="6527"/>
                  <a:pt x="39831" y="6665"/>
                  <a:pt x="39685" y="6799"/>
                </a:cubicBezTo>
                <a:close/>
                <a:moveTo>
                  <a:pt x="41326" y="5051"/>
                </a:moveTo>
                <a:cubicBezTo>
                  <a:pt x="41219" y="5181"/>
                  <a:pt x="41240" y="5374"/>
                  <a:pt x="41370" y="5481"/>
                </a:cubicBezTo>
                <a:cubicBezTo>
                  <a:pt x="41502" y="5586"/>
                  <a:pt x="41695" y="5567"/>
                  <a:pt x="41799" y="5435"/>
                </a:cubicBezTo>
                <a:cubicBezTo>
                  <a:pt x="41931" y="5273"/>
                  <a:pt x="42059" y="5110"/>
                  <a:pt x="42183" y="4942"/>
                </a:cubicBezTo>
                <a:cubicBezTo>
                  <a:pt x="42388" y="4661"/>
                  <a:pt x="42040" y="4311"/>
                  <a:pt x="41757" y="4515"/>
                </a:cubicBezTo>
                <a:cubicBezTo>
                  <a:pt x="41732" y="4531"/>
                  <a:pt x="41711" y="4555"/>
                  <a:pt x="41692" y="4580"/>
                </a:cubicBezTo>
                <a:cubicBezTo>
                  <a:pt x="41573" y="4739"/>
                  <a:pt x="41449" y="4896"/>
                  <a:pt x="41326" y="5051"/>
                </a:cubicBezTo>
                <a:close/>
                <a:moveTo>
                  <a:pt x="42686" y="3081"/>
                </a:moveTo>
                <a:cubicBezTo>
                  <a:pt x="42518" y="3370"/>
                  <a:pt x="42874" y="3683"/>
                  <a:pt x="43143" y="3469"/>
                </a:cubicBezTo>
                <a:cubicBezTo>
                  <a:pt x="43172" y="3448"/>
                  <a:pt x="43195" y="3419"/>
                  <a:pt x="43214" y="3387"/>
                </a:cubicBezTo>
                <a:lnTo>
                  <a:pt x="43287" y="3257"/>
                </a:lnTo>
                <a:lnTo>
                  <a:pt x="43424" y="3014"/>
                </a:lnTo>
                <a:lnTo>
                  <a:pt x="43516" y="2840"/>
                </a:lnTo>
                <a:cubicBezTo>
                  <a:pt x="43673" y="2534"/>
                  <a:pt x="43281" y="2232"/>
                  <a:pt x="43023" y="2490"/>
                </a:cubicBezTo>
                <a:cubicBezTo>
                  <a:pt x="43004" y="2511"/>
                  <a:pt x="42988" y="2534"/>
                  <a:pt x="42973" y="2559"/>
                </a:cubicBezTo>
                <a:lnTo>
                  <a:pt x="42887" y="2723"/>
                </a:lnTo>
                <a:lnTo>
                  <a:pt x="42757" y="2958"/>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1" name="Google Shape;881;p46"/>
          <p:cNvSpPr/>
          <p:nvPr/>
        </p:nvSpPr>
        <p:spPr>
          <a:xfrm>
            <a:off x="2236463" y="4374808"/>
            <a:ext cx="99485" cy="87705"/>
          </a:xfrm>
          <a:custGeom>
            <a:rect b="b" l="l" r="r" t="t"/>
            <a:pathLst>
              <a:path extrusionOk="0" h="10699" w="12136">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2" name="Google Shape;882;p46"/>
          <p:cNvSpPr/>
          <p:nvPr/>
        </p:nvSpPr>
        <p:spPr>
          <a:xfrm flipH="1" rot="1833251">
            <a:off x="354747" y="3617896"/>
            <a:ext cx="118422" cy="118464"/>
          </a:xfrm>
          <a:custGeom>
            <a:rect b="b" l="l" r="r" t="t"/>
            <a:pathLst>
              <a:path extrusionOk="0" h="2846" w="2845">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3" name="Google Shape;883;p46"/>
          <p:cNvSpPr/>
          <p:nvPr/>
        </p:nvSpPr>
        <p:spPr>
          <a:xfrm flipH="1" rot="1833251">
            <a:off x="8181497" y="2907934"/>
            <a:ext cx="118422" cy="118464"/>
          </a:xfrm>
          <a:custGeom>
            <a:rect b="b" l="l" r="r" t="t"/>
            <a:pathLst>
              <a:path extrusionOk="0" h="2846" w="2845">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4" name="Google Shape;884;p46"/>
          <p:cNvSpPr/>
          <p:nvPr/>
        </p:nvSpPr>
        <p:spPr>
          <a:xfrm>
            <a:off x="6604179" y="2390059"/>
            <a:ext cx="485025" cy="363425"/>
          </a:xfrm>
          <a:custGeom>
            <a:rect b="b" l="l" r="r" t="t"/>
            <a:pathLst>
              <a:path extrusionOk="0" h="14537" w="19401">
                <a:moveTo>
                  <a:pt x="10940" y="280"/>
                </a:moveTo>
                <a:cubicBezTo>
                  <a:pt x="15402" y="787"/>
                  <a:pt x="18256" y="3469"/>
                  <a:pt x="19088" y="7847"/>
                </a:cubicBezTo>
                <a:cubicBezTo>
                  <a:pt x="19363" y="9295"/>
                  <a:pt x="19400" y="10907"/>
                  <a:pt x="19157" y="12366"/>
                </a:cubicBezTo>
                <a:cubicBezTo>
                  <a:pt x="19092" y="12755"/>
                  <a:pt x="18770" y="14537"/>
                  <a:pt x="18112" y="14384"/>
                </a:cubicBezTo>
                <a:cubicBezTo>
                  <a:pt x="16619" y="14032"/>
                  <a:pt x="15136" y="13562"/>
                  <a:pt x="13685" y="13061"/>
                </a:cubicBezTo>
                <a:cubicBezTo>
                  <a:pt x="12051" y="12498"/>
                  <a:pt x="10431" y="11879"/>
                  <a:pt x="8823" y="11242"/>
                </a:cubicBezTo>
                <a:cubicBezTo>
                  <a:pt x="5986" y="10113"/>
                  <a:pt x="3182" y="8904"/>
                  <a:pt x="361" y="7740"/>
                </a:cubicBezTo>
                <a:cubicBezTo>
                  <a:pt x="126" y="7648"/>
                  <a:pt x="0" y="7376"/>
                  <a:pt x="145" y="7152"/>
                </a:cubicBezTo>
                <a:cubicBezTo>
                  <a:pt x="526" y="6563"/>
                  <a:pt x="914" y="5978"/>
                  <a:pt x="1331" y="5410"/>
                </a:cubicBezTo>
                <a:cubicBezTo>
                  <a:pt x="1874" y="4670"/>
                  <a:pt x="2461" y="3972"/>
                  <a:pt x="3073" y="3289"/>
                </a:cubicBezTo>
                <a:cubicBezTo>
                  <a:pt x="5193" y="917"/>
                  <a:pt x="7794" y="1"/>
                  <a:pt x="10942" y="280"/>
                </a:cubicBezTo>
                <a:close/>
                <a:moveTo>
                  <a:pt x="6656" y="1600"/>
                </a:moveTo>
                <a:cubicBezTo>
                  <a:pt x="5854" y="1898"/>
                  <a:pt x="5114" y="2331"/>
                  <a:pt x="4498" y="2927"/>
                </a:cubicBezTo>
                <a:cubicBezTo>
                  <a:pt x="4540" y="2989"/>
                  <a:pt x="4584" y="3050"/>
                  <a:pt x="4634" y="3107"/>
                </a:cubicBezTo>
                <a:cubicBezTo>
                  <a:pt x="5152" y="3515"/>
                  <a:pt x="4598" y="4088"/>
                  <a:pt x="4087" y="3687"/>
                </a:cubicBezTo>
                <a:cubicBezTo>
                  <a:pt x="4081" y="3681"/>
                  <a:pt x="4074" y="3675"/>
                  <a:pt x="4068" y="3668"/>
                </a:cubicBezTo>
                <a:cubicBezTo>
                  <a:pt x="4022" y="3620"/>
                  <a:pt x="3976" y="3574"/>
                  <a:pt x="3928" y="3528"/>
                </a:cubicBezTo>
                <a:cubicBezTo>
                  <a:pt x="3502" y="3989"/>
                  <a:pt x="3091" y="4465"/>
                  <a:pt x="2693" y="4953"/>
                </a:cubicBezTo>
                <a:cubicBezTo>
                  <a:pt x="2804" y="5037"/>
                  <a:pt x="2924" y="5114"/>
                  <a:pt x="3047" y="5179"/>
                </a:cubicBezTo>
                <a:cubicBezTo>
                  <a:pt x="3161" y="5236"/>
                  <a:pt x="3238" y="5345"/>
                  <a:pt x="3251" y="5471"/>
                </a:cubicBezTo>
                <a:cubicBezTo>
                  <a:pt x="3286" y="5785"/>
                  <a:pt x="2951" y="6028"/>
                  <a:pt x="2660" y="5877"/>
                </a:cubicBezTo>
                <a:cubicBezTo>
                  <a:pt x="2507" y="5796"/>
                  <a:pt x="2362" y="5701"/>
                  <a:pt x="2224" y="5596"/>
                </a:cubicBezTo>
                <a:cubicBezTo>
                  <a:pt x="1974" y="5949"/>
                  <a:pt x="1710" y="6288"/>
                  <a:pt x="1442" y="6628"/>
                </a:cubicBezTo>
                <a:cubicBezTo>
                  <a:pt x="1392" y="6688"/>
                  <a:pt x="1186" y="6940"/>
                  <a:pt x="1128" y="7053"/>
                </a:cubicBezTo>
                <a:cubicBezTo>
                  <a:pt x="1455" y="7340"/>
                  <a:pt x="3496" y="8147"/>
                  <a:pt x="3833" y="8281"/>
                </a:cubicBezTo>
                <a:cubicBezTo>
                  <a:pt x="5694" y="9015"/>
                  <a:pt x="7583" y="9700"/>
                  <a:pt x="9467" y="10371"/>
                </a:cubicBezTo>
                <a:cubicBezTo>
                  <a:pt x="11317" y="11031"/>
                  <a:pt x="13172" y="11680"/>
                  <a:pt x="15033" y="12315"/>
                </a:cubicBezTo>
                <a:cubicBezTo>
                  <a:pt x="15976" y="12638"/>
                  <a:pt x="16923" y="12969"/>
                  <a:pt x="17871" y="13275"/>
                </a:cubicBezTo>
                <a:cubicBezTo>
                  <a:pt x="18034" y="12804"/>
                  <a:pt x="18160" y="12320"/>
                  <a:pt x="18252" y="11827"/>
                </a:cubicBezTo>
                <a:cubicBezTo>
                  <a:pt x="18105" y="11722"/>
                  <a:pt x="17959" y="11617"/>
                  <a:pt x="17799" y="11534"/>
                </a:cubicBezTo>
                <a:cubicBezTo>
                  <a:pt x="17686" y="11479"/>
                  <a:pt x="17609" y="11368"/>
                  <a:pt x="17596" y="11244"/>
                </a:cubicBezTo>
                <a:cubicBezTo>
                  <a:pt x="17560" y="10930"/>
                  <a:pt x="17896" y="10685"/>
                  <a:pt x="18187" y="10838"/>
                </a:cubicBezTo>
                <a:cubicBezTo>
                  <a:pt x="18252" y="10871"/>
                  <a:pt x="18315" y="10909"/>
                  <a:pt x="18378" y="10949"/>
                </a:cubicBezTo>
                <a:cubicBezTo>
                  <a:pt x="18438" y="10329"/>
                  <a:pt x="18447" y="9706"/>
                  <a:pt x="18403" y="9086"/>
                </a:cubicBezTo>
                <a:cubicBezTo>
                  <a:pt x="18212" y="9044"/>
                  <a:pt x="18019" y="9004"/>
                  <a:pt x="17826" y="8998"/>
                </a:cubicBezTo>
                <a:cubicBezTo>
                  <a:pt x="17307" y="8987"/>
                  <a:pt x="17315" y="8189"/>
                  <a:pt x="17835" y="8201"/>
                </a:cubicBezTo>
                <a:cubicBezTo>
                  <a:pt x="17994" y="8206"/>
                  <a:pt x="18156" y="8225"/>
                  <a:pt x="18311" y="8256"/>
                </a:cubicBezTo>
                <a:cubicBezTo>
                  <a:pt x="18214" y="7592"/>
                  <a:pt x="18051" y="6938"/>
                  <a:pt x="17822" y="6305"/>
                </a:cubicBezTo>
                <a:cubicBezTo>
                  <a:pt x="17726" y="6351"/>
                  <a:pt x="17625" y="6389"/>
                  <a:pt x="17521" y="6418"/>
                </a:cubicBezTo>
                <a:cubicBezTo>
                  <a:pt x="17324" y="6468"/>
                  <a:pt x="17116" y="6422"/>
                  <a:pt x="17007" y="6236"/>
                </a:cubicBezTo>
                <a:cubicBezTo>
                  <a:pt x="17003" y="6229"/>
                  <a:pt x="16999" y="6221"/>
                  <a:pt x="16997" y="6215"/>
                </a:cubicBezTo>
                <a:cubicBezTo>
                  <a:pt x="16848" y="5865"/>
                  <a:pt x="17236" y="5676"/>
                  <a:pt x="17491" y="5584"/>
                </a:cubicBezTo>
                <a:lnTo>
                  <a:pt x="17523" y="5569"/>
                </a:lnTo>
                <a:cubicBezTo>
                  <a:pt x="17181" y="4819"/>
                  <a:pt x="16730" y="4123"/>
                  <a:pt x="16183" y="3505"/>
                </a:cubicBezTo>
                <a:cubicBezTo>
                  <a:pt x="16062" y="3576"/>
                  <a:pt x="15949" y="3664"/>
                  <a:pt x="15848" y="3765"/>
                </a:cubicBezTo>
                <a:cubicBezTo>
                  <a:pt x="15477" y="4127"/>
                  <a:pt x="14918" y="3562"/>
                  <a:pt x="15286" y="3199"/>
                </a:cubicBezTo>
                <a:cubicBezTo>
                  <a:pt x="15387" y="3100"/>
                  <a:pt x="15496" y="3010"/>
                  <a:pt x="15611" y="2931"/>
                </a:cubicBezTo>
                <a:cubicBezTo>
                  <a:pt x="14880" y="2273"/>
                  <a:pt x="14019" y="1776"/>
                  <a:pt x="13084" y="1476"/>
                </a:cubicBezTo>
                <a:cubicBezTo>
                  <a:pt x="12902" y="1753"/>
                  <a:pt x="12570" y="2168"/>
                  <a:pt x="12283" y="2088"/>
                </a:cubicBezTo>
                <a:cubicBezTo>
                  <a:pt x="12074" y="2030"/>
                  <a:pt x="11925" y="1789"/>
                  <a:pt x="12011" y="1577"/>
                </a:cubicBezTo>
                <a:cubicBezTo>
                  <a:pt x="12057" y="1464"/>
                  <a:pt x="12105" y="1353"/>
                  <a:pt x="12160" y="1244"/>
                </a:cubicBezTo>
                <a:cubicBezTo>
                  <a:pt x="12132" y="1237"/>
                  <a:pt x="12109" y="1233"/>
                  <a:pt x="12084" y="1229"/>
                </a:cubicBezTo>
                <a:cubicBezTo>
                  <a:pt x="11512" y="1128"/>
                  <a:pt x="10932" y="1070"/>
                  <a:pt x="10351" y="1051"/>
                </a:cubicBezTo>
                <a:cubicBezTo>
                  <a:pt x="10309" y="1158"/>
                  <a:pt x="10271" y="1265"/>
                  <a:pt x="10242" y="1376"/>
                </a:cubicBezTo>
                <a:cubicBezTo>
                  <a:pt x="10110" y="1877"/>
                  <a:pt x="9339" y="1673"/>
                  <a:pt x="9471" y="1168"/>
                </a:cubicBezTo>
                <a:cubicBezTo>
                  <a:pt x="9481" y="1130"/>
                  <a:pt x="9492" y="1093"/>
                  <a:pt x="9504" y="1055"/>
                </a:cubicBezTo>
                <a:cubicBezTo>
                  <a:pt x="8811" y="1080"/>
                  <a:pt x="8123" y="1179"/>
                  <a:pt x="7451" y="1348"/>
                </a:cubicBezTo>
                <a:cubicBezTo>
                  <a:pt x="7444" y="1501"/>
                  <a:pt x="7455" y="1659"/>
                  <a:pt x="7455" y="1812"/>
                </a:cubicBezTo>
                <a:cubicBezTo>
                  <a:pt x="7455" y="2329"/>
                  <a:pt x="6656" y="2329"/>
                  <a:pt x="6656" y="1812"/>
                </a:cubicBezTo>
                <a:cubicBezTo>
                  <a:pt x="6656" y="1740"/>
                  <a:pt x="6656" y="1669"/>
                  <a:pt x="6654" y="1598"/>
                </a:cubicBezTo>
                <a:close/>
                <a:moveTo>
                  <a:pt x="9695" y="7491"/>
                </a:moveTo>
                <a:cubicBezTo>
                  <a:pt x="9695" y="7489"/>
                  <a:pt x="9697" y="7487"/>
                  <a:pt x="9699" y="7485"/>
                </a:cubicBezTo>
                <a:cubicBezTo>
                  <a:pt x="10053" y="7051"/>
                  <a:pt x="11692" y="3388"/>
                  <a:pt x="11709" y="2891"/>
                </a:cubicBezTo>
                <a:cubicBezTo>
                  <a:pt x="11717" y="2662"/>
                  <a:pt x="11663" y="2436"/>
                  <a:pt x="11500" y="2266"/>
                </a:cubicBezTo>
                <a:cubicBezTo>
                  <a:pt x="11047" y="1803"/>
                  <a:pt x="10022" y="2044"/>
                  <a:pt x="9479" y="2199"/>
                </a:cubicBezTo>
                <a:cubicBezTo>
                  <a:pt x="8934" y="2354"/>
                  <a:pt x="8312" y="2585"/>
                  <a:pt x="7801" y="2841"/>
                </a:cubicBezTo>
                <a:cubicBezTo>
                  <a:pt x="6956" y="3264"/>
                  <a:pt x="4309" y="4500"/>
                  <a:pt x="4418" y="5615"/>
                </a:cubicBezTo>
                <a:cubicBezTo>
                  <a:pt x="4437" y="5806"/>
                  <a:pt x="4529" y="5967"/>
                  <a:pt x="4667" y="6102"/>
                </a:cubicBezTo>
                <a:cubicBezTo>
                  <a:pt x="4670" y="6104"/>
                  <a:pt x="4674" y="6108"/>
                  <a:pt x="4678" y="6110"/>
                </a:cubicBezTo>
                <a:cubicBezTo>
                  <a:pt x="4871" y="6271"/>
                  <a:pt x="5286" y="6460"/>
                  <a:pt x="5516" y="6569"/>
                </a:cubicBezTo>
                <a:cubicBezTo>
                  <a:pt x="5990" y="6793"/>
                  <a:pt x="6478" y="6999"/>
                  <a:pt x="6971" y="7183"/>
                </a:cubicBezTo>
                <a:cubicBezTo>
                  <a:pt x="7509" y="7382"/>
                  <a:pt x="9226" y="8021"/>
                  <a:pt x="9693" y="7491"/>
                </a:cubicBezTo>
                <a:close/>
                <a:moveTo>
                  <a:pt x="15999" y="9966"/>
                </a:moveTo>
                <a:cubicBezTo>
                  <a:pt x="16431" y="8929"/>
                  <a:pt x="16110" y="7175"/>
                  <a:pt x="15775" y="6143"/>
                </a:cubicBezTo>
                <a:cubicBezTo>
                  <a:pt x="15523" y="5366"/>
                  <a:pt x="15140" y="4555"/>
                  <a:pt x="14607" y="3930"/>
                </a:cubicBezTo>
                <a:cubicBezTo>
                  <a:pt x="14182" y="3434"/>
                  <a:pt x="13061" y="2218"/>
                  <a:pt x="12332" y="2478"/>
                </a:cubicBezTo>
                <a:cubicBezTo>
                  <a:pt x="12103" y="2560"/>
                  <a:pt x="11971" y="2757"/>
                  <a:pt x="11898" y="2977"/>
                </a:cubicBezTo>
                <a:cubicBezTo>
                  <a:pt x="11481" y="4213"/>
                  <a:pt x="10911" y="5395"/>
                  <a:pt x="10391" y="6590"/>
                </a:cubicBezTo>
                <a:cubicBezTo>
                  <a:pt x="10148" y="7149"/>
                  <a:pt x="9953" y="7717"/>
                  <a:pt x="10584" y="8109"/>
                </a:cubicBezTo>
                <a:cubicBezTo>
                  <a:pt x="10839" y="8266"/>
                  <a:pt x="11254" y="8419"/>
                  <a:pt x="11535" y="8535"/>
                </a:cubicBezTo>
                <a:cubicBezTo>
                  <a:pt x="12065" y="8748"/>
                  <a:pt x="12602" y="8954"/>
                  <a:pt x="13138" y="9155"/>
                </a:cubicBezTo>
                <a:cubicBezTo>
                  <a:pt x="13736" y="9379"/>
                  <a:pt x="14335" y="9599"/>
                  <a:pt x="14939" y="9809"/>
                </a:cubicBezTo>
                <a:cubicBezTo>
                  <a:pt x="15138" y="9878"/>
                  <a:pt x="15339" y="9949"/>
                  <a:pt x="15540" y="10012"/>
                </a:cubicBezTo>
                <a:cubicBezTo>
                  <a:pt x="15674" y="10054"/>
                  <a:pt x="15917" y="10159"/>
                  <a:pt x="15999" y="9966"/>
                </a:cubicBezTo>
                <a:close/>
                <a:moveTo>
                  <a:pt x="5548" y="5387"/>
                </a:moveTo>
                <a:cubicBezTo>
                  <a:pt x="5759" y="5464"/>
                  <a:pt x="5971" y="5563"/>
                  <a:pt x="6164" y="5651"/>
                </a:cubicBezTo>
                <a:cubicBezTo>
                  <a:pt x="6526" y="5817"/>
                  <a:pt x="6887" y="5988"/>
                  <a:pt x="7251" y="6146"/>
                </a:cubicBezTo>
                <a:cubicBezTo>
                  <a:pt x="7692" y="6336"/>
                  <a:pt x="8197" y="6540"/>
                  <a:pt x="8672" y="6613"/>
                </a:cubicBezTo>
                <a:cubicBezTo>
                  <a:pt x="9326" y="6718"/>
                  <a:pt x="9951" y="5244"/>
                  <a:pt x="10131" y="4785"/>
                </a:cubicBezTo>
                <a:cubicBezTo>
                  <a:pt x="10345" y="4245"/>
                  <a:pt x="10517" y="3687"/>
                  <a:pt x="10647" y="3119"/>
                </a:cubicBezTo>
                <a:cubicBezTo>
                  <a:pt x="10661" y="3044"/>
                  <a:pt x="10691" y="2885"/>
                  <a:pt x="10640" y="2818"/>
                </a:cubicBezTo>
                <a:cubicBezTo>
                  <a:pt x="10559" y="2706"/>
                  <a:pt x="10181" y="2803"/>
                  <a:pt x="10083" y="2832"/>
                </a:cubicBezTo>
                <a:cubicBezTo>
                  <a:pt x="9442" y="3015"/>
                  <a:pt x="8794" y="3312"/>
                  <a:pt x="8203" y="3622"/>
                </a:cubicBezTo>
                <a:cubicBezTo>
                  <a:pt x="7549" y="3962"/>
                  <a:pt x="6920" y="4345"/>
                  <a:pt x="6319" y="4771"/>
                </a:cubicBezTo>
                <a:cubicBezTo>
                  <a:pt x="6174" y="4873"/>
                  <a:pt x="5772" y="5165"/>
                  <a:pt x="5548" y="5387"/>
                </a:cubicBezTo>
                <a:close/>
                <a:moveTo>
                  <a:pt x="15330" y="8992"/>
                </a:moveTo>
                <a:cubicBezTo>
                  <a:pt x="15565" y="6644"/>
                  <a:pt x="14872" y="4725"/>
                  <a:pt x="12793" y="3484"/>
                </a:cubicBezTo>
                <a:cubicBezTo>
                  <a:pt x="12382" y="4146"/>
                  <a:pt x="12038" y="4897"/>
                  <a:pt x="11715" y="5599"/>
                </a:cubicBezTo>
                <a:cubicBezTo>
                  <a:pt x="11577" y="5900"/>
                  <a:pt x="11441" y="6202"/>
                  <a:pt x="11303" y="6502"/>
                </a:cubicBezTo>
                <a:cubicBezTo>
                  <a:pt x="11265" y="6584"/>
                  <a:pt x="11225" y="6665"/>
                  <a:pt x="11183" y="6747"/>
                </a:cubicBezTo>
                <a:cubicBezTo>
                  <a:pt x="11110" y="6892"/>
                  <a:pt x="10961" y="7181"/>
                  <a:pt x="11005" y="7346"/>
                </a:cubicBezTo>
                <a:cubicBezTo>
                  <a:pt x="11030" y="7439"/>
                  <a:pt x="11116" y="7495"/>
                  <a:pt x="11198" y="7533"/>
                </a:cubicBezTo>
                <a:cubicBezTo>
                  <a:pt x="12526" y="8147"/>
                  <a:pt x="13910" y="8635"/>
                  <a:pt x="15330" y="899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5" name="Google Shape;885;p46"/>
          <p:cNvSpPr/>
          <p:nvPr/>
        </p:nvSpPr>
        <p:spPr>
          <a:xfrm>
            <a:off x="7029663" y="1730433"/>
            <a:ext cx="99485" cy="87705"/>
          </a:xfrm>
          <a:custGeom>
            <a:rect b="b" l="l" r="r" t="t"/>
            <a:pathLst>
              <a:path extrusionOk="0" h="10699" w="12136">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10">
    <p:bg>
      <p:bgPr>
        <a:blipFill>
          <a:blip r:embed="rId2">
            <a:alphaModFix/>
          </a:blip>
          <a:stretch>
            <a:fillRect/>
          </a:stretch>
        </a:blipFill>
      </p:bgPr>
    </p:bg>
    <p:spTree>
      <p:nvGrpSpPr>
        <p:cNvPr id="886" name="Shape 886"/>
        <p:cNvGrpSpPr/>
        <p:nvPr/>
      </p:nvGrpSpPr>
      <p:grpSpPr>
        <a:xfrm>
          <a:off x="0" y="0"/>
          <a:ext cx="0" cy="0"/>
          <a:chOff x="0" y="0"/>
          <a:chExt cx="0" cy="0"/>
        </a:xfrm>
      </p:grpSpPr>
      <p:sp>
        <p:nvSpPr>
          <p:cNvPr id="887" name="Google Shape;887;p47"/>
          <p:cNvSpPr txBox="1"/>
          <p:nvPr>
            <p:ph type="ctrTitle"/>
          </p:nvPr>
        </p:nvSpPr>
        <p:spPr>
          <a:xfrm flipH="1">
            <a:off x="4497000" y="1037133"/>
            <a:ext cx="3222900" cy="577800"/>
          </a:xfrm>
          <a:prstGeom prst="rect">
            <a:avLst/>
          </a:prstGeom>
        </p:spPr>
        <p:txBody>
          <a:bodyPr anchorCtr="0" anchor="b" bIns="91425" lIns="91425" spcFirstLastPara="1" rIns="91425" wrap="square" tIns="91425">
            <a:normAutofit/>
          </a:bodyPr>
          <a:lstStyle>
            <a:lvl1pPr lvl="0" rtl="0">
              <a:spcBef>
                <a:spcPts val="0"/>
              </a:spcBef>
              <a:spcAft>
                <a:spcPts val="0"/>
              </a:spcAft>
              <a:buSzPts val="2600"/>
              <a:buNone/>
              <a:defRPr sz="6000"/>
            </a:lvl1pPr>
            <a:lvl2pPr lvl="1" rtl="0">
              <a:spcBef>
                <a:spcPts val="0"/>
              </a:spcBef>
              <a:spcAft>
                <a:spcPts val="0"/>
              </a:spcAft>
              <a:buClr>
                <a:schemeClr val="dk2"/>
              </a:buClr>
              <a:buSzPts val="1800"/>
              <a:buNone/>
              <a:defRPr sz="1800">
                <a:solidFill>
                  <a:schemeClr val="dk2"/>
                </a:solidFill>
              </a:defRPr>
            </a:lvl2pPr>
            <a:lvl3pPr lvl="2" rtl="0">
              <a:spcBef>
                <a:spcPts val="0"/>
              </a:spcBef>
              <a:spcAft>
                <a:spcPts val="0"/>
              </a:spcAft>
              <a:buClr>
                <a:schemeClr val="dk2"/>
              </a:buClr>
              <a:buSzPts val="1800"/>
              <a:buNone/>
              <a:defRPr sz="1800">
                <a:solidFill>
                  <a:schemeClr val="dk2"/>
                </a:solidFill>
              </a:defRPr>
            </a:lvl3pPr>
            <a:lvl4pPr lvl="3" rtl="0">
              <a:spcBef>
                <a:spcPts val="0"/>
              </a:spcBef>
              <a:spcAft>
                <a:spcPts val="0"/>
              </a:spcAft>
              <a:buClr>
                <a:schemeClr val="dk2"/>
              </a:buClr>
              <a:buSzPts val="1800"/>
              <a:buNone/>
              <a:defRPr sz="1800">
                <a:solidFill>
                  <a:schemeClr val="dk2"/>
                </a:solidFill>
              </a:defRPr>
            </a:lvl4pPr>
            <a:lvl5pPr lvl="4" rtl="0">
              <a:spcBef>
                <a:spcPts val="0"/>
              </a:spcBef>
              <a:spcAft>
                <a:spcPts val="0"/>
              </a:spcAft>
              <a:buClr>
                <a:schemeClr val="dk2"/>
              </a:buClr>
              <a:buSzPts val="1800"/>
              <a:buNone/>
              <a:defRPr sz="1800">
                <a:solidFill>
                  <a:schemeClr val="dk2"/>
                </a:solidFill>
              </a:defRPr>
            </a:lvl5pPr>
            <a:lvl6pPr lvl="5" rtl="0">
              <a:spcBef>
                <a:spcPts val="0"/>
              </a:spcBef>
              <a:spcAft>
                <a:spcPts val="0"/>
              </a:spcAft>
              <a:buClr>
                <a:schemeClr val="dk2"/>
              </a:buClr>
              <a:buSzPts val="1800"/>
              <a:buNone/>
              <a:defRPr sz="1800">
                <a:solidFill>
                  <a:schemeClr val="dk2"/>
                </a:solidFill>
              </a:defRPr>
            </a:lvl6pPr>
            <a:lvl7pPr lvl="6" rtl="0">
              <a:spcBef>
                <a:spcPts val="0"/>
              </a:spcBef>
              <a:spcAft>
                <a:spcPts val="0"/>
              </a:spcAft>
              <a:buClr>
                <a:schemeClr val="dk2"/>
              </a:buClr>
              <a:buSzPts val="1800"/>
              <a:buNone/>
              <a:defRPr sz="1800">
                <a:solidFill>
                  <a:schemeClr val="dk2"/>
                </a:solidFill>
              </a:defRPr>
            </a:lvl7pPr>
            <a:lvl8pPr lvl="7" rtl="0">
              <a:spcBef>
                <a:spcPts val="0"/>
              </a:spcBef>
              <a:spcAft>
                <a:spcPts val="0"/>
              </a:spcAft>
              <a:buClr>
                <a:schemeClr val="dk2"/>
              </a:buClr>
              <a:buSzPts val="1800"/>
              <a:buNone/>
              <a:defRPr sz="1800">
                <a:solidFill>
                  <a:schemeClr val="dk2"/>
                </a:solidFill>
              </a:defRPr>
            </a:lvl8pPr>
            <a:lvl9pPr lvl="8" rtl="0">
              <a:spcBef>
                <a:spcPts val="0"/>
              </a:spcBef>
              <a:spcAft>
                <a:spcPts val="0"/>
              </a:spcAft>
              <a:buClr>
                <a:schemeClr val="dk2"/>
              </a:buClr>
              <a:buSzPts val="1800"/>
              <a:buNone/>
              <a:defRPr sz="1800">
                <a:solidFill>
                  <a:schemeClr val="dk2"/>
                </a:solidFill>
              </a:defRPr>
            </a:lvl9pPr>
          </a:lstStyle>
          <a:p/>
        </p:txBody>
      </p:sp>
      <p:sp>
        <p:nvSpPr>
          <p:cNvPr id="888" name="Google Shape;888;p47"/>
          <p:cNvSpPr txBox="1"/>
          <p:nvPr>
            <p:ph idx="1" type="subTitle"/>
          </p:nvPr>
        </p:nvSpPr>
        <p:spPr>
          <a:xfrm>
            <a:off x="4497000" y="1635025"/>
            <a:ext cx="4569600" cy="666300"/>
          </a:xfrm>
          <a:prstGeom prst="rect">
            <a:avLst/>
          </a:prstGeom>
        </p:spPr>
        <p:txBody>
          <a:bodyPr anchorCtr="0" anchor="t" bIns="91425" lIns="91425" spcFirstLastPara="1" rIns="91425" wrap="square" tIns="91425">
            <a:normAutofit/>
          </a:bodyPr>
          <a:lstStyle>
            <a:lvl1pPr lvl="0" rtl="0">
              <a:spcBef>
                <a:spcPts val="0"/>
              </a:spcBef>
              <a:spcAft>
                <a:spcPts val="0"/>
              </a:spcAft>
              <a:buSzPts val="1400"/>
              <a:buNone/>
              <a:defRPr sz="14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889" name="Google Shape;889;p47"/>
          <p:cNvSpPr/>
          <p:nvPr/>
        </p:nvSpPr>
        <p:spPr>
          <a:xfrm rot="5400000">
            <a:off x="1399755" y="2808249"/>
            <a:ext cx="652395" cy="4018096"/>
          </a:xfrm>
          <a:custGeom>
            <a:rect b="b" l="l" r="r" t="t"/>
            <a:pathLst>
              <a:path extrusionOk="0" h="104829" w="18600">
                <a:moveTo>
                  <a:pt x="16360" y="1"/>
                </a:moveTo>
                <a:cubicBezTo>
                  <a:pt x="9962" y="1"/>
                  <a:pt x="4427" y="11283"/>
                  <a:pt x="3561" y="15670"/>
                </a:cubicBezTo>
                <a:cubicBezTo>
                  <a:pt x="1512" y="25875"/>
                  <a:pt x="9370" y="33772"/>
                  <a:pt x="10762" y="43341"/>
                </a:cubicBezTo>
                <a:cubicBezTo>
                  <a:pt x="11936" y="51337"/>
                  <a:pt x="10921" y="59692"/>
                  <a:pt x="7719" y="67132"/>
                </a:cubicBezTo>
                <a:cubicBezTo>
                  <a:pt x="5172" y="73120"/>
                  <a:pt x="1214" y="78750"/>
                  <a:pt x="657" y="85254"/>
                </a:cubicBezTo>
                <a:cubicBezTo>
                  <a:pt x="0" y="93609"/>
                  <a:pt x="9111" y="104590"/>
                  <a:pt x="18560" y="104829"/>
                </a:cubicBezTo>
                <a:lnTo>
                  <a:pt x="18560" y="104829"/>
                </a:lnTo>
                <a:cubicBezTo>
                  <a:pt x="18600" y="104809"/>
                  <a:pt x="18341" y="372"/>
                  <a:pt x="18341" y="372"/>
                </a:cubicBezTo>
                <a:cubicBezTo>
                  <a:pt x="17675" y="118"/>
                  <a:pt x="17013" y="1"/>
                  <a:pt x="1636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90" name="Google Shape;890;p47"/>
          <p:cNvGrpSpPr/>
          <p:nvPr/>
        </p:nvGrpSpPr>
        <p:grpSpPr>
          <a:xfrm flipH="1" rot="2469396">
            <a:off x="3110452" y="4251595"/>
            <a:ext cx="306762" cy="476331"/>
            <a:chOff x="4452729" y="352000"/>
            <a:chExt cx="225596" cy="350302"/>
          </a:xfrm>
        </p:grpSpPr>
        <p:sp>
          <p:nvSpPr>
            <p:cNvPr id="891" name="Google Shape;891;p47"/>
            <p:cNvSpPr/>
            <p:nvPr/>
          </p:nvSpPr>
          <p:spPr>
            <a:xfrm>
              <a:off x="4624575" y="352000"/>
              <a:ext cx="53750" cy="53225"/>
            </a:xfrm>
            <a:custGeom>
              <a:rect b="b" l="l" r="r" t="t"/>
              <a:pathLst>
                <a:path extrusionOk="0" h="2129" w="215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2" name="Google Shape;892;p47"/>
            <p:cNvSpPr/>
            <p:nvPr/>
          </p:nvSpPr>
          <p:spPr>
            <a:xfrm>
              <a:off x="4452729" y="426046"/>
              <a:ext cx="62200" cy="62700"/>
            </a:xfrm>
            <a:custGeom>
              <a:rect b="b" l="l" r="r" t="t"/>
              <a:pathLst>
                <a:path extrusionOk="0" h="2508" w="2488">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3" name="Google Shape;893;p47"/>
            <p:cNvSpPr/>
            <p:nvPr/>
          </p:nvSpPr>
          <p:spPr>
            <a:xfrm>
              <a:off x="4503927" y="572104"/>
              <a:ext cx="130152" cy="130197"/>
            </a:xfrm>
            <a:custGeom>
              <a:rect b="b" l="l" r="r" t="t"/>
              <a:pathLst>
                <a:path extrusionOk="0" h="2846" w="2845">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94" name="Google Shape;894;p47"/>
          <p:cNvGrpSpPr/>
          <p:nvPr/>
        </p:nvGrpSpPr>
        <p:grpSpPr>
          <a:xfrm flipH="1" rot="-2370207">
            <a:off x="7892050" y="356247"/>
            <a:ext cx="306765" cy="476344"/>
            <a:chOff x="4452729" y="352000"/>
            <a:chExt cx="225596" cy="350302"/>
          </a:xfrm>
        </p:grpSpPr>
        <p:sp>
          <p:nvSpPr>
            <p:cNvPr id="895" name="Google Shape;895;p47"/>
            <p:cNvSpPr/>
            <p:nvPr/>
          </p:nvSpPr>
          <p:spPr>
            <a:xfrm>
              <a:off x="4624575" y="352000"/>
              <a:ext cx="53750" cy="53225"/>
            </a:xfrm>
            <a:custGeom>
              <a:rect b="b" l="l" r="r" t="t"/>
              <a:pathLst>
                <a:path extrusionOk="0" h="2129" w="215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6" name="Google Shape;896;p47"/>
            <p:cNvSpPr/>
            <p:nvPr/>
          </p:nvSpPr>
          <p:spPr>
            <a:xfrm>
              <a:off x="4452729" y="426046"/>
              <a:ext cx="62200" cy="62700"/>
            </a:xfrm>
            <a:custGeom>
              <a:rect b="b" l="l" r="r" t="t"/>
              <a:pathLst>
                <a:path extrusionOk="0" h="2508" w="2488">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7" name="Google Shape;897;p47"/>
            <p:cNvSpPr/>
            <p:nvPr/>
          </p:nvSpPr>
          <p:spPr>
            <a:xfrm>
              <a:off x="4503927" y="572104"/>
              <a:ext cx="130152" cy="130197"/>
            </a:xfrm>
            <a:custGeom>
              <a:rect b="b" l="l" r="r" t="t"/>
              <a:pathLst>
                <a:path extrusionOk="0" h="2846" w="2845">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98" name="Google Shape;898;p47"/>
          <p:cNvSpPr txBox="1"/>
          <p:nvPr/>
        </p:nvSpPr>
        <p:spPr>
          <a:xfrm>
            <a:off x="4497000" y="3239209"/>
            <a:ext cx="3495900" cy="666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2"/>
                </a:solidFill>
                <a:latin typeface="Questrial"/>
                <a:ea typeface="Questrial"/>
                <a:cs typeface="Questrial"/>
                <a:sym typeface="Questrial"/>
              </a:rPr>
              <a:t>CREDITS: This presentation template was created by </a:t>
            </a:r>
            <a:r>
              <a:rPr b="1" lang="en" sz="1200">
                <a:solidFill>
                  <a:schemeClr val="dk2"/>
                </a:solidFill>
                <a:uFill>
                  <a:noFill/>
                </a:uFill>
                <a:latin typeface="Questrial"/>
                <a:ea typeface="Questrial"/>
                <a:cs typeface="Questrial"/>
                <a:sym typeface="Questrial"/>
                <a:hlinkClick r:id="rId3">
                  <a:extLst>
                    <a:ext uri="{A12FA001-AC4F-418D-AE19-62706E023703}">
                      <ahyp:hlinkClr val="tx"/>
                    </a:ext>
                  </a:extLst>
                </a:hlinkClick>
              </a:rPr>
              <a:t>Slidesgo</a:t>
            </a:r>
            <a:r>
              <a:rPr lang="en" sz="1200">
                <a:solidFill>
                  <a:schemeClr val="dk2"/>
                </a:solidFill>
                <a:latin typeface="Questrial"/>
                <a:ea typeface="Questrial"/>
                <a:cs typeface="Questrial"/>
                <a:sym typeface="Questrial"/>
              </a:rPr>
              <a:t>, including icon by </a:t>
            </a:r>
            <a:r>
              <a:rPr b="1" lang="en" sz="1200">
                <a:solidFill>
                  <a:schemeClr val="dk2"/>
                </a:solidFill>
                <a:uFill>
                  <a:noFill/>
                </a:uFill>
                <a:latin typeface="Questrial"/>
                <a:ea typeface="Questrial"/>
                <a:cs typeface="Questrial"/>
                <a:sym typeface="Questrial"/>
                <a:hlinkClick r:id="rId4">
                  <a:extLst>
                    <a:ext uri="{A12FA001-AC4F-418D-AE19-62706E023703}">
                      <ahyp:hlinkClr val="tx"/>
                    </a:ext>
                  </a:extLst>
                </a:hlinkClick>
              </a:rPr>
              <a:t>Flaticon</a:t>
            </a:r>
            <a:r>
              <a:rPr lang="en" sz="1200">
                <a:solidFill>
                  <a:schemeClr val="dk2"/>
                </a:solidFill>
                <a:latin typeface="Questrial"/>
                <a:ea typeface="Questrial"/>
                <a:cs typeface="Questrial"/>
                <a:sym typeface="Questrial"/>
              </a:rPr>
              <a:t>, and infographics &amp; images from </a:t>
            </a:r>
            <a:r>
              <a:rPr b="1" lang="en" sz="1200">
                <a:solidFill>
                  <a:schemeClr val="dk2"/>
                </a:solidFill>
                <a:uFill>
                  <a:noFill/>
                </a:uFill>
                <a:latin typeface="Questrial"/>
                <a:ea typeface="Questrial"/>
                <a:cs typeface="Questrial"/>
                <a:sym typeface="Questrial"/>
                <a:hlinkClick r:id="rId5">
                  <a:extLst>
                    <a:ext uri="{A12FA001-AC4F-418D-AE19-62706E023703}">
                      <ahyp:hlinkClr val="tx"/>
                    </a:ext>
                  </a:extLst>
                </a:hlinkClick>
              </a:rPr>
              <a:t>Freepik</a:t>
            </a:r>
            <a:endParaRPr b="1" sz="1200">
              <a:solidFill>
                <a:schemeClr val="dk2"/>
              </a:solidFill>
              <a:latin typeface="Questrial"/>
              <a:ea typeface="Questrial"/>
              <a:cs typeface="Questrial"/>
              <a:sym typeface="Quest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11">
    <p:bg>
      <p:bgPr>
        <a:blipFill>
          <a:blip r:embed="rId2">
            <a:alphaModFix/>
          </a:blip>
          <a:stretch>
            <a:fillRect/>
          </a:stretch>
        </a:blipFill>
      </p:bgPr>
    </p:bg>
    <p:spTree>
      <p:nvGrpSpPr>
        <p:cNvPr id="899" name="Shape 899"/>
        <p:cNvGrpSpPr/>
        <p:nvPr/>
      </p:nvGrpSpPr>
      <p:grpSpPr>
        <a:xfrm>
          <a:off x="0" y="0"/>
          <a:ext cx="0" cy="0"/>
          <a:chOff x="0" y="0"/>
          <a:chExt cx="0" cy="0"/>
        </a:xfrm>
      </p:grpSpPr>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11_1">
    <p:bg>
      <p:bgPr>
        <a:blipFill>
          <a:blip r:embed="rId2">
            <a:alphaModFix/>
          </a:blip>
          <a:stretch>
            <a:fillRect/>
          </a:stretch>
        </a:blipFill>
      </p:bgPr>
    </p:bg>
    <p:spTree>
      <p:nvGrpSpPr>
        <p:cNvPr id="900" name="Shape 900"/>
        <p:cNvGrpSpPr/>
        <p:nvPr/>
      </p:nvGrpSpPr>
      <p:grpSpPr>
        <a:xfrm>
          <a:off x="0" y="0"/>
          <a:ext cx="0" cy="0"/>
          <a:chOff x="0" y="0"/>
          <a:chExt cx="0" cy="0"/>
        </a:xfrm>
      </p:grpSpPr>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CUSTOM_11_1_1">
    <p:bg>
      <p:bgPr>
        <a:blipFill>
          <a:blip r:embed="rId2">
            <a:alphaModFix/>
          </a:blip>
          <a:stretch>
            <a:fillRect/>
          </a:stretch>
        </a:blipFill>
      </p:bgPr>
    </p:bg>
    <p:spTree>
      <p:nvGrpSpPr>
        <p:cNvPr id="901" name="Shape 901"/>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blipFill>
          <a:blip r:embed="rId2">
            <a:alphaModFix/>
          </a:blip>
          <a:stretch>
            <a:fillRect/>
          </a:stretch>
        </a:blipFill>
      </p:bgPr>
    </p:bg>
    <p:spTree>
      <p:nvGrpSpPr>
        <p:cNvPr id="109" name="Shape 109"/>
        <p:cNvGrpSpPr/>
        <p:nvPr/>
      </p:nvGrpSpPr>
      <p:grpSpPr>
        <a:xfrm>
          <a:off x="0" y="0"/>
          <a:ext cx="0" cy="0"/>
          <a:chOff x="0" y="0"/>
          <a:chExt cx="0" cy="0"/>
        </a:xfrm>
      </p:grpSpPr>
      <p:sp>
        <p:nvSpPr>
          <p:cNvPr id="110" name="Google Shape;110;p6"/>
          <p:cNvSpPr txBox="1"/>
          <p:nvPr>
            <p:ph type="title"/>
          </p:nvPr>
        </p:nvSpPr>
        <p:spPr>
          <a:xfrm>
            <a:off x="623400" y="445025"/>
            <a:ext cx="780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sz="3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11" name="Google Shape;111;p6"/>
          <p:cNvSpPr/>
          <p:nvPr/>
        </p:nvSpPr>
        <p:spPr>
          <a:xfrm rot="10800000">
            <a:off x="8120285" y="2346175"/>
            <a:ext cx="1264340" cy="3524526"/>
          </a:xfrm>
          <a:custGeom>
            <a:rect b="b" l="l" r="r" t="t"/>
            <a:pathLst>
              <a:path extrusionOk="0" h="90891" w="32605">
                <a:moveTo>
                  <a:pt x="0" y="1"/>
                </a:moveTo>
                <a:lnTo>
                  <a:pt x="0" y="90890"/>
                </a:lnTo>
                <a:cubicBezTo>
                  <a:pt x="7361" y="89757"/>
                  <a:pt x="16312" y="85062"/>
                  <a:pt x="19893" y="78557"/>
                </a:cubicBezTo>
                <a:cubicBezTo>
                  <a:pt x="23454" y="72032"/>
                  <a:pt x="23792" y="63836"/>
                  <a:pt x="20788" y="57033"/>
                </a:cubicBezTo>
                <a:cubicBezTo>
                  <a:pt x="18640" y="52239"/>
                  <a:pt x="15039" y="48260"/>
                  <a:pt x="12453" y="43705"/>
                </a:cubicBezTo>
                <a:cubicBezTo>
                  <a:pt x="9887" y="39130"/>
                  <a:pt x="8415" y="33341"/>
                  <a:pt x="10941" y="28746"/>
                </a:cubicBezTo>
                <a:cubicBezTo>
                  <a:pt x="12871" y="25205"/>
                  <a:pt x="16690" y="23176"/>
                  <a:pt x="20311" y="21445"/>
                </a:cubicBezTo>
                <a:cubicBezTo>
                  <a:pt x="23971" y="19734"/>
                  <a:pt x="27830" y="18023"/>
                  <a:pt x="30217" y="14761"/>
                </a:cubicBezTo>
                <a:cubicBezTo>
                  <a:pt x="32604" y="11538"/>
                  <a:pt x="29780" y="2189"/>
                  <a:pt x="26398" y="20"/>
                </a:cubicBezTo>
                <a:lnTo>
                  <a:pt x="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6"/>
          <p:cNvSpPr/>
          <p:nvPr/>
        </p:nvSpPr>
        <p:spPr>
          <a:xfrm>
            <a:off x="8551313" y="2346167"/>
            <a:ext cx="462351" cy="407605"/>
          </a:xfrm>
          <a:custGeom>
            <a:rect b="b" l="l" r="r" t="t"/>
            <a:pathLst>
              <a:path extrusionOk="0" h="10699" w="12136">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6"/>
          <p:cNvSpPr/>
          <p:nvPr/>
        </p:nvSpPr>
        <p:spPr>
          <a:xfrm>
            <a:off x="333372" y="4592744"/>
            <a:ext cx="215141" cy="189693"/>
          </a:xfrm>
          <a:custGeom>
            <a:rect b="b" l="l" r="r" t="t"/>
            <a:pathLst>
              <a:path extrusionOk="0" h="10699" w="12136">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6"/>
          <p:cNvSpPr/>
          <p:nvPr/>
        </p:nvSpPr>
        <p:spPr>
          <a:xfrm>
            <a:off x="449038" y="4446321"/>
            <a:ext cx="99485" cy="87705"/>
          </a:xfrm>
          <a:custGeom>
            <a:rect b="b" l="l" r="r" t="t"/>
            <a:pathLst>
              <a:path extrusionOk="0" h="10699" w="12136">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6"/>
          <p:cNvSpPr/>
          <p:nvPr/>
        </p:nvSpPr>
        <p:spPr>
          <a:xfrm rot="232572">
            <a:off x="-175527" y="24909"/>
            <a:ext cx="918289" cy="5364033"/>
          </a:xfrm>
          <a:custGeom>
            <a:rect b="b" l="l" r="r" t="t"/>
            <a:pathLst>
              <a:path extrusionOk="0" h="214564" w="36732">
                <a:moveTo>
                  <a:pt x="14454" y="0"/>
                </a:moveTo>
                <a:cubicBezTo>
                  <a:pt x="12984" y="10561"/>
                  <a:pt x="4361" y="47392"/>
                  <a:pt x="5631" y="63367"/>
                </a:cubicBezTo>
                <a:cubicBezTo>
                  <a:pt x="6901" y="79342"/>
                  <a:pt x="16927" y="83687"/>
                  <a:pt x="22074" y="95852"/>
                </a:cubicBezTo>
                <a:cubicBezTo>
                  <a:pt x="27221" y="108017"/>
                  <a:pt x="38183" y="125463"/>
                  <a:pt x="36512" y="136358"/>
                </a:cubicBezTo>
                <a:cubicBezTo>
                  <a:pt x="34841" y="147253"/>
                  <a:pt x="18131" y="159687"/>
                  <a:pt x="12048" y="161224"/>
                </a:cubicBezTo>
                <a:cubicBezTo>
                  <a:pt x="5966" y="162762"/>
                  <a:pt x="84" y="149995"/>
                  <a:pt x="17" y="145583"/>
                </a:cubicBezTo>
                <a:cubicBezTo>
                  <a:pt x="-50" y="141171"/>
                  <a:pt x="5899" y="133752"/>
                  <a:pt x="11647" y="134754"/>
                </a:cubicBezTo>
                <a:cubicBezTo>
                  <a:pt x="17395" y="135757"/>
                  <a:pt x="34708" y="138296"/>
                  <a:pt x="34507" y="151598"/>
                </a:cubicBezTo>
                <a:cubicBezTo>
                  <a:pt x="34307" y="164900"/>
                  <a:pt x="14455" y="204070"/>
                  <a:pt x="10444" y="214564"/>
                </a:cubicBezTo>
              </a:path>
            </a:pathLst>
          </a:custGeom>
          <a:noFill/>
          <a:ln cap="flat" cmpd="sng" w="19050">
            <a:solidFill>
              <a:schemeClr val="dk2"/>
            </a:solidFill>
            <a:prstDash val="dash"/>
            <a:round/>
            <a:headEnd len="med" w="med" type="none"/>
            <a:tailEnd len="med" w="med" type="none"/>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bg>
      <p:bgPr>
        <a:blipFill>
          <a:blip r:embed="rId2">
            <a:alphaModFix/>
          </a:blip>
          <a:stretch>
            <a:fillRect/>
          </a:stretch>
        </a:blipFill>
      </p:bgPr>
    </p:bg>
    <p:spTree>
      <p:nvGrpSpPr>
        <p:cNvPr id="116" name="Shape 116"/>
        <p:cNvGrpSpPr/>
        <p:nvPr/>
      </p:nvGrpSpPr>
      <p:grpSpPr>
        <a:xfrm>
          <a:off x="0" y="0"/>
          <a:ext cx="0" cy="0"/>
          <a:chOff x="0" y="0"/>
          <a:chExt cx="0" cy="0"/>
        </a:xfrm>
      </p:grpSpPr>
      <p:sp>
        <p:nvSpPr>
          <p:cNvPr id="117" name="Google Shape;117;p7"/>
          <p:cNvSpPr/>
          <p:nvPr/>
        </p:nvSpPr>
        <p:spPr>
          <a:xfrm rot="-5400000">
            <a:off x="7544880" y="3295904"/>
            <a:ext cx="1119149" cy="2952450"/>
          </a:xfrm>
          <a:custGeom>
            <a:rect b="b" l="l" r="r" t="t"/>
            <a:pathLst>
              <a:path extrusionOk="0" h="89952" w="34097">
                <a:moveTo>
                  <a:pt x="6827" y="1"/>
                </a:moveTo>
                <a:cubicBezTo>
                  <a:pt x="4501" y="1"/>
                  <a:pt x="2262" y="226"/>
                  <a:pt x="338" y="633"/>
                </a:cubicBezTo>
                <a:lnTo>
                  <a:pt x="0" y="89951"/>
                </a:lnTo>
                <a:lnTo>
                  <a:pt x="8097" y="89812"/>
                </a:lnTo>
                <a:cubicBezTo>
                  <a:pt x="17327" y="89235"/>
                  <a:pt x="25980" y="83347"/>
                  <a:pt x="30058" y="75032"/>
                </a:cubicBezTo>
                <a:cubicBezTo>
                  <a:pt x="34096" y="66757"/>
                  <a:pt x="32763" y="55935"/>
                  <a:pt x="26338" y="49291"/>
                </a:cubicBezTo>
                <a:cubicBezTo>
                  <a:pt x="23653" y="46546"/>
                  <a:pt x="20271" y="44556"/>
                  <a:pt x="17645" y="41771"/>
                </a:cubicBezTo>
                <a:cubicBezTo>
                  <a:pt x="14999" y="38947"/>
                  <a:pt x="13129" y="34869"/>
                  <a:pt x="14502" y="31288"/>
                </a:cubicBezTo>
                <a:cubicBezTo>
                  <a:pt x="16093" y="27150"/>
                  <a:pt x="21086" y="25519"/>
                  <a:pt x="24011" y="22177"/>
                </a:cubicBezTo>
                <a:cubicBezTo>
                  <a:pt x="28327" y="17144"/>
                  <a:pt x="26796" y="8769"/>
                  <a:pt x="21842" y="4373"/>
                </a:cubicBezTo>
                <a:cubicBezTo>
                  <a:pt x="18358" y="1267"/>
                  <a:pt x="12345" y="1"/>
                  <a:pt x="6827"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7"/>
          <p:cNvSpPr txBox="1"/>
          <p:nvPr>
            <p:ph type="title"/>
          </p:nvPr>
        </p:nvSpPr>
        <p:spPr>
          <a:xfrm>
            <a:off x="4299650" y="1089150"/>
            <a:ext cx="2849100" cy="1330200"/>
          </a:xfrm>
          <a:prstGeom prst="rect">
            <a:avLst/>
          </a:prstGeom>
        </p:spPr>
        <p:txBody>
          <a:bodyPr anchorCtr="0" anchor="b" bIns="91425" lIns="91425" spcFirstLastPara="1" rIns="91425" wrap="square" tIns="91425">
            <a:normAutofit/>
          </a:bodyPr>
          <a:lstStyle>
            <a:lvl1pPr lvl="0" rtl="0">
              <a:spcBef>
                <a:spcPts val="0"/>
              </a:spcBef>
              <a:spcAft>
                <a:spcPts val="0"/>
              </a:spcAft>
              <a:buSzPts val="1700"/>
              <a:buNone/>
              <a:defRPr sz="32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19" name="Google Shape;119;p7"/>
          <p:cNvSpPr txBox="1"/>
          <p:nvPr>
            <p:ph idx="1" type="body"/>
          </p:nvPr>
        </p:nvSpPr>
        <p:spPr>
          <a:xfrm>
            <a:off x="4299650" y="2415550"/>
            <a:ext cx="3819600" cy="1885800"/>
          </a:xfrm>
          <a:prstGeom prst="rect">
            <a:avLst/>
          </a:prstGeom>
        </p:spPr>
        <p:txBody>
          <a:bodyPr anchorCtr="0" anchor="t" bIns="91425" lIns="91425" spcFirstLastPara="1" rIns="91425" wrap="square" tIns="91425">
            <a:normAutofit/>
          </a:bodyPr>
          <a:lstStyle>
            <a:lvl1pPr indent="-317500" lvl="0" marL="457200" rtl="0">
              <a:lnSpc>
                <a:spcPct val="100000"/>
              </a:lnSpc>
              <a:spcBef>
                <a:spcPts val="0"/>
              </a:spcBef>
              <a:spcAft>
                <a:spcPts val="0"/>
              </a:spcAft>
              <a:buSzPts val="1400"/>
              <a:buFont typeface="Nunito Light"/>
              <a:buChar char="●"/>
              <a:defRPr b="0" sz="1400"/>
            </a:lvl1pPr>
            <a:lvl2pPr indent="-330200" lvl="1" marL="914400" rtl="0">
              <a:spcBef>
                <a:spcPts val="0"/>
              </a:spcBef>
              <a:spcAft>
                <a:spcPts val="0"/>
              </a:spcAft>
              <a:buSzPts val="1600"/>
              <a:buFont typeface="Nunito Light"/>
              <a:buChar char="○"/>
              <a:defRPr/>
            </a:lvl2pPr>
            <a:lvl3pPr indent="-330200" lvl="2" marL="1371600" rtl="0">
              <a:spcBef>
                <a:spcPts val="0"/>
              </a:spcBef>
              <a:spcAft>
                <a:spcPts val="0"/>
              </a:spcAft>
              <a:buSzPts val="1600"/>
              <a:buFont typeface="Nunito Light"/>
              <a:buChar char="■"/>
              <a:defRPr/>
            </a:lvl3pPr>
            <a:lvl4pPr indent="-330200" lvl="3" marL="1828800" rtl="0">
              <a:spcBef>
                <a:spcPts val="0"/>
              </a:spcBef>
              <a:spcAft>
                <a:spcPts val="0"/>
              </a:spcAft>
              <a:buSzPts val="1600"/>
              <a:buFont typeface="Nunito Light"/>
              <a:buChar char="●"/>
              <a:defRPr/>
            </a:lvl4pPr>
            <a:lvl5pPr indent="-330200" lvl="4" marL="2286000" rtl="0">
              <a:spcBef>
                <a:spcPts val="0"/>
              </a:spcBef>
              <a:spcAft>
                <a:spcPts val="0"/>
              </a:spcAft>
              <a:buSzPts val="1600"/>
              <a:buFont typeface="Nunito Light"/>
              <a:buChar char="○"/>
              <a:defRPr/>
            </a:lvl5pPr>
            <a:lvl6pPr indent="-330200" lvl="5" marL="2743200" rtl="0">
              <a:spcBef>
                <a:spcPts val="0"/>
              </a:spcBef>
              <a:spcAft>
                <a:spcPts val="0"/>
              </a:spcAft>
              <a:buSzPts val="1600"/>
              <a:buFont typeface="Nunito Light"/>
              <a:buChar char="■"/>
              <a:defRPr/>
            </a:lvl6pPr>
            <a:lvl7pPr indent="-330200" lvl="6" marL="3200400" rtl="0">
              <a:spcBef>
                <a:spcPts val="0"/>
              </a:spcBef>
              <a:spcAft>
                <a:spcPts val="0"/>
              </a:spcAft>
              <a:buSzPts val="1600"/>
              <a:buFont typeface="Nunito Light"/>
              <a:buChar char="●"/>
              <a:defRPr/>
            </a:lvl7pPr>
            <a:lvl8pPr indent="-330200" lvl="7" marL="3657600" rtl="0">
              <a:spcBef>
                <a:spcPts val="0"/>
              </a:spcBef>
              <a:spcAft>
                <a:spcPts val="0"/>
              </a:spcAft>
              <a:buSzPts val="1600"/>
              <a:buFont typeface="Nunito Light"/>
              <a:buChar char="○"/>
              <a:defRPr/>
            </a:lvl8pPr>
            <a:lvl9pPr indent="-330200" lvl="8" marL="4114800" rtl="0">
              <a:spcBef>
                <a:spcPts val="0"/>
              </a:spcBef>
              <a:spcAft>
                <a:spcPts val="0"/>
              </a:spcAft>
              <a:buSzPts val="1600"/>
              <a:buFont typeface="Nunito Light"/>
              <a:buChar char="■"/>
              <a:defRPr/>
            </a:lvl9pPr>
          </a:lstStyle>
          <a:p/>
        </p:txBody>
      </p:sp>
      <p:sp>
        <p:nvSpPr>
          <p:cNvPr id="120" name="Google Shape;120;p7"/>
          <p:cNvSpPr/>
          <p:nvPr/>
        </p:nvSpPr>
        <p:spPr>
          <a:xfrm flipH="1" rot="-9941259">
            <a:off x="5172984" y="141003"/>
            <a:ext cx="3884492" cy="1187809"/>
          </a:xfrm>
          <a:custGeom>
            <a:rect b="b" l="l" r="r" t="t"/>
            <a:pathLst>
              <a:path extrusionOk="0" h="69913" w="156716">
                <a:moveTo>
                  <a:pt x="0" y="0"/>
                </a:moveTo>
                <a:cubicBezTo>
                  <a:pt x="10649" y="9041"/>
                  <a:pt x="44805" y="50297"/>
                  <a:pt x="63892" y="54248"/>
                </a:cubicBezTo>
                <a:cubicBezTo>
                  <a:pt x="82979" y="58200"/>
                  <a:pt x="117135" y="31813"/>
                  <a:pt x="114523" y="23709"/>
                </a:cubicBezTo>
                <a:cubicBezTo>
                  <a:pt x="111911" y="15605"/>
                  <a:pt x="54248" y="-1607"/>
                  <a:pt x="48220" y="5626"/>
                </a:cubicBezTo>
                <a:cubicBezTo>
                  <a:pt x="42193" y="12859"/>
                  <a:pt x="60275" y="58200"/>
                  <a:pt x="78358" y="67107"/>
                </a:cubicBezTo>
                <a:cubicBezTo>
                  <a:pt x="96441" y="76014"/>
                  <a:pt x="143656" y="60410"/>
                  <a:pt x="156716" y="59070"/>
                </a:cubicBezTo>
              </a:path>
            </a:pathLst>
          </a:custGeom>
          <a:noFill/>
          <a:ln cap="flat" cmpd="sng" w="19050">
            <a:solidFill>
              <a:schemeClr val="dk2"/>
            </a:solidFill>
            <a:prstDash val="dash"/>
            <a:round/>
            <a:headEnd len="med" w="med" type="none"/>
            <a:tailEnd len="med" w="med" type="none"/>
          </a:ln>
        </p:spPr>
      </p:sp>
      <p:sp>
        <p:nvSpPr>
          <p:cNvPr id="121" name="Google Shape;121;p7"/>
          <p:cNvSpPr/>
          <p:nvPr/>
        </p:nvSpPr>
        <p:spPr>
          <a:xfrm>
            <a:off x="8551272" y="960792"/>
            <a:ext cx="258588" cy="227996"/>
          </a:xfrm>
          <a:custGeom>
            <a:rect b="b" l="l" r="r" t="t"/>
            <a:pathLst>
              <a:path extrusionOk="0" h="10699" w="12136">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7"/>
          <p:cNvSpPr/>
          <p:nvPr/>
        </p:nvSpPr>
        <p:spPr>
          <a:xfrm>
            <a:off x="537472" y="386842"/>
            <a:ext cx="258588" cy="227996"/>
          </a:xfrm>
          <a:custGeom>
            <a:rect b="b" l="l" r="r" t="t"/>
            <a:pathLst>
              <a:path extrusionOk="0" h="10699" w="12136">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7"/>
          <p:cNvSpPr/>
          <p:nvPr/>
        </p:nvSpPr>
        <p:spPr>
          <a:xfrm>
            <a:off x="360987" y="614846"/>
            <a:ext cx="99485" cy="87705"/>
          </a:xfrm>
          <a:custGeom>
            <a:rect b="b" l="l" r="r" t="t"/>
            <a:pathLst>
              <a:path extrusionOk="0" h="10699" w="12136">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7"/>
          <p:cNvSpPr/>
          <p:nvPr/>
        </p:nvSpPr>
        <p:spPr>
          <a:xfrm rot="-5400000">
            <a:off x="-899307" y="3558757"/>
            <a:ext cx="3132136" cy="1333506"/>
          </a:xfrm>
          <a:custGeom>
            <a:rect b="b" l="l" r="r" t="t"/>
            <a:pathLst>
              <a:path extrusionOk="0" h="7242" w="17010">
                <a:moveTo>
                  <a:pt x="1" y="1"/>
                </a:moveTo>
                <a:cubicBezTo>
                  <a:pt x="677" y="4099"/>
                  <a:pt x="4238" y="7242"/>
                  <a:pt x="8515" y="7242"/>
                </a:cubicBezTo>
                <a:cubicBezTo>
                  <a:pt x="12792" y="7242"/>
                  <a:pt x="16333" y="4099"/>
                  <a:pt x="1700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blipFill>
          <a:blip r:embed="rId2">
            <a:alphaModFix/>
          </a:blip>
          <a:stretch>
            <a:fillRect/>
          </a:stretch>
        </a:blipFill>
      </p:bgPr>
    </p:bg>
    <p:spTree>
      <p:nvGrpSpPr>
        <p:cNvPr id="125" name="Shape 125"/>
        <p:cNvGrpSpPr/>
        <p:nvPr/>
      </p:nvGrpSpPr>
      <p:grpSpPr>
        <a:xfrm>
          <a:off x="0" y="0"/>
          <a:ext cx="0" cy="0"/>
          <a:chOff x="0" y="0"/>
          <a:chExt cx="0" cy="0"/>
        </a:xfrm>
      </p:grpSpPr>
      <p:sp>
        <p:nvSpPr>
          <p:cNvPr id="126" name="Google Shape;126;p8"/>
          <p:cNvSpPr txBox="1"/>
          <p:nvPr>
            <p:ph type="title"/>
          </p:nvPr>
        </p:nvSpPr>
        <p:spPr>
          <a:xfrm flipH="1">
            <a:off x="1330050" y="1024638"/>
            <a:ext cx="6367800" cy="29544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4800"/>
              <a:buNone/>
              <a:defRPr sz="6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127" name="Google Shape;127;p8"/>
          <p:cNvSpPr txBox="1"/>
          <p:nvPr>
            <p:ph idx="1" type="subTitle"/>
          </p:nvPr>
        </p:nvSpPr>
        <p:spPr>
          <a:xfrm>
            <a:off x="2871000" y="3630375"/>
            <a:ext cx="3285900" cy="631500"/>
          </a:xfrm>
          <a:prstGeom prst="rect">
            <a:avLst/>
          </a:prstGeom>
        </p:spPr>
        <p:txBody>
          <a:bodyPr anchorCtr="0" anchor="b" bIns="91425" lIns="91425" spcFirstLastPara="1" rIns="91425" wrap="square" tIns="91425">
            <a:normAutofit/>
          </a:bodyPr>
          <a:lstStyle>
            <a:lvl1pPr lvl="0" rtl="0" algn="ctr">
              <a:lnSpc>
                <a:spcPct val="100000"/>
              </a:lnSpc>
              <a:spcBef>
                <a:spcPts val="0"/>
              </a:spcBef>
              <a:spcAft>
                <a:spcPts val="0"/>
              </a:spcAft>
              <a:buClr>
                <a:schemeClr val="dk1"/>
              </a:buClr>
              <a:buSzPts val="1400"/>
              <a:buNone/>
              <a:defRPr sz="1400"/>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
        <p:nvSpPr>
          <p:cNvPr id="128" name="Google Shape;128;p8"/>
          <p:cNvSpPr/>
          <p:nvPr/>
        </p:nvSpPr>
        <p:spPr>
          <a:xfrm flipH="1" rot="-5400000">
            <a:off x="7154175" y="-175568"/>
            <a:ext cx="1994237" cy="2094277"/>
          </a:xfrm>
          <a:custGeom>
            <a:rect b="b" l="l" r="r" t="t"/>
            <a:pathLst>
              <a:path extrusionOk="0" h="80681" w="76827">
                <a:moveTo>
                  <a:pt x="7096" y="0"/>
                </a:moveTo>
                <a:cubicBezTo>
                  <a:pt x="4774" y="0"/>
                  <a:pt x="2454" y="476"/>
                  <a:pt x="339" y="1448"/>
                </a:cubicBezTo>
                <a:lnTo>
                  <a:pt x="1" y="80681"/>
                </a:lnTo>
                <a:lnTo>
                  <a:pt x="73405" y="80681"/>
                </a:lnTo>
                <a:cubicBezTo>
                  <a:pt x="76826" y="73559"/>
                  <a:pt x="76130" y="64627"/>
                  <a:pt x="71654" y="58142"/>
                </a:cubicBezTo>
                <a:cubicBezTo>
                  <a:pt x="67521" y="52180"/>
                  <a:pt x="60344" y="48488"/>
                  <a:pt x="53107" y="48488"/>
                </a:cubicBezTo>
                <a:cubicBezTo>
                  <a:pt x="52473" y="48488"/>
                  <a:pt x="51838" y="48516"/>
                  <a:pt x="51204" y="48574"/>
                </a:cubicBezTo>
                <a:cubicBezTo>
                  <a:pt x="45157" y="49111"/>
                  <a:pt x="39587" y="52075"/>
                  <a:pt x="33659" y="53487"/>
                </a:cubicBezTo>
                <a:cubicBezTo>
                  <a:pt x="31911" y="53911"/>
                  <a:pt x="30047" y="54152"/>
                  <a:pt x="28198" y="54152"/>
                </a:cubicBezTo>
                <a:cubicBezTo>
                  <a:pt x="23796" y="54152"/>
                  <a:pt x="19480" y="52786"/>
                  <a:pt x="17029" y="49270"/>
                </a:cubicBezTo>
                <a:cubicBezTo>
                  <a:pt x="13826" y="44635"/>
                  <a:pt x="15119" y="38289"/>
                  <a:pt x="17427" y="33177"/>
                </a:cubicBezTo>
                <a:cubicBezTo>
                  <a:pt x="19734" y="28084"/>
                  <a:pt x="22977" y="23151"/>
                  <a:pt x="23414" y="17561"/>
                </a:cubicBezTo>
                <a:cubicBezTo>
                  <a:pt x="23872" y="11912"/>
                  <a:pt x="21166" y="6123"/>
                  <a:pt x="16511" y="2880"/>
                </a:cubicBezTo>
                <a:cubicBezTo>
                  <a:pt x="13768" y="981"/>
                  <a:pt x="10430" y="0"/>
                  <a:pt x="709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8"/>
          <p:cNvSpPr/>
          <p:nvPr/>
        </p:nvSpPr>
        <p:spPr>
          <a:xfrm flipH="1" rot="5400000">
            <a:off x="512725" y="3280133"/>
            <a:ext cx="1114460" cy="2940081"/>
          </a:xfrm>
          <a:custGeom>
            <a:rect b="b" l="l" r="r" t="t"/>
            <a:pathLst>
              <a:path extrusionOk="0" h="89952" w="34097">
                <a:moveTo>
                  <a:pt x="6827" y="1"/>
                </a:moveTo>
                <a:cubicBezTo>
                  <a:pt x="4501" y="1"/>
                  <a:pt x="2262" y="226"/>
                  <a:pt x="338" y="633"/>
                </a:cubicBezTo>
                <a:lnTo>
                  <a:pt x="0" y="89951"/>
                </a:lnTo>
                <a:lnTo>
                  <a:pt x="8097" y="89812"/>
                </a:lnTo>
                <a:cubicBezTo>
                  <a:pt x="17327" y="89235"/>
                  <a:pt x="25980" y="83347"/>
                  <a:pt x="30058" y="75032"/>
                </a:cubicBezTo>
                <a:cubicBezTo>
                  <a:pt x="34096" y="66757"/>
                  <a:pt x="32763" y="55935"/>
                  <a:pt x="26338" y="49291"/>
                </a:cubicBezTo>
                <a:cubicBezTo>
                  <a:pt x="23653" y="46546"/>
                  <a:pt x="20271" y="44556"/>
                  <a:pt x="17645" y="41771"/>
                </a:cubicBezTo>
                <a:cubicBezTo>
                  <a:pt x="14999" y="38947"/>
                  <a:pt x="13129" y="34869"/>
                  <a:pt x="14502" y="31288"/>
                </a:cubicBezTo>
                <a:cubicBezTo>
                  <a:pt x="16093" y="27150"/>
                  <a:pt x="21086" y="25519"/>
                  <a:pt x="24011" y="22177"/>
                </a:cubicBezTo>
                <a:cubicBezTo>
                  <a:pt x="28327" y="17144"/>
                  <a:pt x="26796" y="8769"/>
                  <a:pt x="21842" y="4373"/>
                </a:cubicBezTo>
                <a:cubicBezTo>
                  <a:pt x="18358" y="1267"/>
                  <a:pt x="12345" y="1"/>
                  <a:pt x="682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8"/>
          <p:cNvSpPr/>
          <p:nvPr/>
        </p:nvSpPr>
        <p:spPr>
          <a:xfrm rot="-3143622">
            <a:off x="8426556" y="1595105"/>
            <a:ext cx="247401" cy="218106"/>
          </a:xfrm>
          <a:custGeom>
            <a:rect b="b" l="l" r="r" t="t"/>
            <a:pathLst>
              <a:path extrusionOk="0" h="10699" w="12136">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8"/>
          <p:cNvSpPr/>
          <p:nvPr/>
        </p:nvSpPr>
        <p:spPr>
          <a:xfrm rot="-3143597">
            <a:off x="2156226" y="4336009"/>
            <a:ext cx="258585" cy="228004"/>
          </a:xfrm>
          <a:custGeom>
            <a:rect b="b" l="l" r="r" t="t"/>
            <a:pathLst>
              <a:path extrusionOk="0" h="10699" w="12136">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blipFill>
          <a:blip r:embed="rId2">
            <a:alphaModFix/>
          </a:blip>
          <a:stretch>
            <a:fillRect/>
          </a:stretch>
        </a:blipFill>
      </p:bgPr>
    </p:bg>
    <p:spTree>
      <p:nvGrpSpPr>
        <p:cNvPr id="132" name="Shape 132"/>
        <p:cNvGrpSpPr/>
        <p:nvPr/>
      </p:nvGrpSpPr>
      <p:grpSpPr>
        <a:xfrm>
          <a:off x="0" y="0"/>
          <a:ext cx="0" cy="0"/>
          <a:chOff x="0" y="0"/>
          <a:chExt cx="0" cy="0"/>
        </a:xfrm>
      </p:grpSpPr>
      <p:sp>
        <p:nvSpPr>
          <p:cNvPr id="133" name="Google Shape;133;p9"/>
          <p:cNvSpPr txBox="1"/>
          <p:nvPr>
            <p:ph type="title"/>
          </p:nvPr>
        </p:nvSpPr>
        <p:spPr>
          <a:xfrm>
            <a:off x="570300" y="2199775"/>
            <a:ext cx="4045200" cy="8967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8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134" name="Google Shape;134;p9"/>
          <p:cNvSpPr txBox="1"/>
          <p:nvPr>
            <p:ph idx="1" type="subTitle"/>
          </p:nvPr>
        </p:nvSpPr>
        <p:spPr>
          <a:xfrm>
            <a:off x="1195650" y="3107875"/>
            <a:ext cx="27945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35" name="Google Shape;135;p9"/>
          <p:cNvSpPr txBox="1"/>
          <p:nvPr>
            <p:ph hasCustomPrompt="1" idx="2" type="title"/>
          </p:nvPr>
        </p:nvSpPr>
        <p:spPr>
          <a:xfrm>
            <a:off x="570302" y="1832550"/>
            <a:ext cx="4045200" cy="577800"/>
          </a:xfrm>
          <a:prstGeom prst="rect">
            <a:avLst/>
          </a:prstGeom>
          <a:noFill/>
        </p:spPr>
        <p:txBody>
          <a:bodyPr anchorCtr="0" anchor="ctr" bIns="91425" lIns="91425" spcFirstLastPara="1" rIns="91425" wrap="square" tIns="91425">
            <a:normAutofit/>
          </a:bodyPr>
          <a:lstStyle>
            <a:lvl1pPr lvl="0" rtl="0" algn="ctr">
              <a:spcBef>
                <a:spcPts val="0"/>
              </a:spcBef>
              <a:spcAft>
                <a:spcPts val="0"/>
              </a:spcAft>
              <a:buSzPts val="5500"/>
              <a:buNone/>
              <a:defRPr sz="4800"/>
            </a:lvl1pPr>
            <a:lvl2pPr lvl="1" rtl="0" algn="ctr">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2pPr>
            <a:lvl3pPr lvl="2" rtl="0" algn="ctr">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3pPr>
            <a:lvl4pPr lvl="3" rtl="0" algn="ctr">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4pPr>
            <a:lvl5pPr lvl="4" rtl="0" algn="ctr">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5pPr>
            <a:lvl6pPr lvl="5" rtl="0" algn="ctr">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6pPr>
            <a:lvl7pPr lvl="6" rtl="0" algn="ctr">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7pPr>
            <a:lvl8pPr lvl="7" rtl="0" algn="ctr">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8pPr>
            <a:lvl9pPr lvl="8" rtl="0" algn="ctr">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grpSp>
        <p:nvGrpSpPr>
          <p:cNvPr id="136" name="Google Shape;136;p9"/>
          <p:cNvGrpSpPr/>
          <p:nvPr/>
        </p:nvGrpSpPr>
        <p:grpSpPr>
          <a:xfrm flipH="1">
            <a:off x="208" y="-4"/>
            <a:ext cx="2240231" cy="1725742"/>
            <a:chOff x="5153550" y="135575"/>
            <a:chExt cx="1402950" cy="1080750"/>
          </a:xfrm>
        </p:grpSpPr>
        <p:sp>
          <p:nvSpPr>
            <p:cNvPr id="137" name="Google Shape;137;p9"/>
            <p:cNvSpPr/>
            <p:nvPr/>
          </p:nvSpPr>
          <p:spPr>
            <a:xfrm>
              <a:off x="5208475" y="135575"/>
              <a:ext cx="1348025" cy="942650"/>
            </a:xfrm>
            <a:custGeom>
              <a:rect b="b" l="l" r="r" t="t"/>
              <a:pathLst>
                <a:path extrusionOk="0" fill="none" h="37706" w="53921">
                  <a:moveTo>
                    <a:pt x="0" y="1"/>
                  </a:moveTo>
                  <a:cubicBezTo>
                    <a:pt x="147" y="1570"/>
                    <a:pt x="2595" y="4500"/>
                    <a:pt x="3829" y="5985"/>
                  </a:cubicBezTo>
                  <a:cubicBezTo>
                    <a:pt x="5524" y="8036"/>
                    <a:pt x="7637" y="9668"/>
                    <a:pt x="9374" y="11697"/>
                  </a:cubicBezTo>
                  <a:cubicBezTo>
                    <a:pt x="12492" y="15359"/>
                    <a:pt x="15630" y="18435"/>
                    <a:pt x="19334" y="21469"/>
                  </a:cubicBezTo>
                  <a:cubicBezTo>
                    <a:pt x="23895" y="25193"/>
                    <a:pt x="28917" y="27976"/>
                    <a:pt x="34043" y="30947"/>
                  </a:cubicBezTo>
                  <a:cubicBezTo>
                    <a:pt x="38458" y="33500"/>
                    <a:pt x="42768" y="36303"/>
                    <a:pt x="47874" y="37287"/>
                  </a:cubicBezTo>
                  <a:cubicBezTo>
                    <a:pt x="49861" y="37684"/>
                    <a:pt x="51933" y="37705"/>
                    <a:pt x="53920" y="37433"/>
                  </a:cubicBezTo>
                </a:path>
              </a:pathLst>
            </a:custGeom>
            <a:noFill/>
            <a:ln cap="flat" cmpd="sng" w="19050">
              <a:solidFill>
                <a:schemeClr val="dk2"/>
              </a:solidFill>
              <a:prstDash val="solid"/>
              <a:miter lim="2092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9"/>
            <p:cNvSpPr/>
            <p:nvPr/>
          </p:nvSpPr>
          <p:spPr>
            <a:xfrm>
              <a:off x="5153550" y="231300"/>
              <a:ext cx="248500" cy="218175"/>
            </a:xfrm>
            <a:custGeom>
              <a:rect b="b" l="l" r="r" t="t"/>
              <a:pathLst>
                <a:path extrusionOk="0" fill="none" h="8727" w="9940">
                  <a:moveTo>
                    <a:pt x="3976" y="1"/>
                  </a:moveTo>
                  <a:cubicBezTo>
                    <a:pt x="2344" y="2637"/>
                    <a:pt x="1214" y="5797"/>
                    <a:pt x="0" y="8538"/>
                  </a:cubicBezTo>
                  <a:cubicBezTo>
                    <a:pt x="3327" y="8726"/>
                    <a:pt x="6382" y="5211"/>
                    <a:pt x="9939" y="5692"/>
                  </a:cubicBezTo>
                </a:path>
              </a:pathLst>
            </a:custGeom>
            <a:noFill/>
            <a:ln cap="flat" cmpd="sng" w="19050">
              <a:solidFill>
                <a:schemeClr val="dk2"/>
              </a:solidFill>
              <a:prstDash val="solid"/>
              <a:miter lim="2092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9"/>
            <p:cNvSpPr/>
            <p:nvPr/>
          </p:nvSpPr>
          <p:spPr>
            <a:xfrm>
              <a:off x="5388425" y="455725"/>
              <a:ext cx="172625" cy="227550"/>
            </a:xfrm>
            <a:custGeom>
              <a:rect b="b" l="l" r="r" t="t"/>
              <a:pathLst>
                <a:path extrusionOk="0" fill="none" h="9102" w="6905">
                  <a:moveTo>
                    <a:pt x="2092" y="0"/>
                  </a:moveTo>
                  <a:cubicBezTo>
                    <a:pt x="2030" y="1653"/>
                    <a:pt x="1653" y="3641"/>
                    <a:pt x="1214" y="5315"/>
                  </a:cubicBezTo>
                  <a:cubicBezTo>
                    <a:pt x="900" y="6445"/>
                    <a:pt x="0" y="8077"/>
                    <a:pt x="188" y="9102"/>
                  </a:cubicBezTo>
                  <a:cubicBezTo>
                    <a:pt x="2699" y="8077"/>
                    <a:pt x="4687" y="5440"/>
                    <a:pt x="6905" y="4582"/>
                  </a:cubicBezTo>
                </a:path>
              </a:pathLst>
            </a:custGeom>
            <a:noFill/>
            <a:ln cap="flat" cmpd="sng" w="19050">
              <a:solidFill>
                <a:schemeClr val="dk2"/>
              </a:solidFill>
              <a:prstDash val="solid"/>
              <a:miter lim="2092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9"/>
            <p:cNvSpPr/>
            <p:nvPr/>
          </p:nvSpPr>
          <p:spPr>
            <a:xfrm>
              <a:off x="5595025" y="659725"/>
              <a:ext cx="204050" cy="245350"/>
            </a:xfrm>
            <a:custGeom>
              <a:rect b="b" l="l" r="r" t="t"/>
              <a:pathLst>
                <a:path extrusionOk="0" fill="none" h="9814" w="8162">
                  <a:moveTo>
                    <a:pt x="2386" y="0"/>
                  </a:moveTo>
                  <a:cubicBezTo>
                    <a:pt x="1947" y="1298"/>
                    <a:pt x="2156" y="4039"/>
                    <a:pt x="1633" y="5796"/>
                  </a:cubicBezTo>
                  <a:cubicBezTo>
                    <a:pt x="1235" y="7114"/>
                    <a:pt x="440" y="8328"/>
                    <a:pt x="1" y="9625"/>
                  </a:cubicBezTo>
                  <a:cubicBezTo>
                    <a:pt x="1047" y="9814"/>
                    <a:pt x="7659" y="4876"/>
                    <a:pt x="8161" y="3955"/>
                  </a:cubicBezTo>
                </a:path>
              </a:pathLst>
            </a:custGeom>
            <a:noFill/>
            <a:ln cap="flat" cmpd="sng" w="19050">
              <a:solidFill>
                <a:schemeClr val="dk2"/>
              </a:solidFill>
              <a:prstDash val="solid"/>
              <a:miter lim="2092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9"/>
            <p:cNvSpPr/>
            <p:nvPr/>
          </p:nvSpPr>
          <p:spPr>
            <a:xfrm>
              <a:off x="5849250" y="821875"/>
              <a:ext cx="198800" cy="268900"/>
            </a:xfrm>
            <a:custGeom>
              <a:rect b="b" l="l" r="r" t="t"/>
              <a:pathLst>
                <a:path extrusionOk="0" fill="none" h="10756" w="7952">
                  <a:moveTo>
                    <a:pt x="1340" y="1"/>
                  </a:moveTo>
                  <a:cubicBezTo>
                    <a:pt x="1152" y="2156"/>
                    <a:pt x="1340" y="4353"/>
                    <a:pt x="1005" y="6445"/>
                  </a:cubicBezTo>
                  <a:cubicBezTo>
                    <a:pt x="900" y="7115"/>
                    <a:pt x="1" y="10002"/>
                    <a:pt x="733" y="10337"/>
                  </a:cubicBezTo>
                  <a:cubicBezTo>
                    <a:pt x="1716" y="10755"/>
                    <a:pt x="4060" y="7094"/>
                    <a:pt x="4583" y="6529"/>
                  </a:cubicBezTo>
                  <a:cubicBezTo>
                    <a:pt x="5650" y="5399"/>
                    <a:pt x="6759" y="4771"/>
                    <a:pt x="7952" y="3851"/>
                  </a:cubicBezTo>
                </a:path>
              </a:pathLst>
            </a:custGeom>
            <a:noFill/>
            <a:ln cap="flat" cmpd="sng" w="19050">
              <a:solidFill>
                <a:schemeClr val="dk2"/>
              </a:solidFill>
              <a:prstDash val="solid"/>
              <a:miter lim="2092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9"/>
            <p:cNvSpPr/>
            <p:nvPr/>
          </p:nvSpPr>
          <p:spPr>
            <a:xfrm>
              <a:off x="6141675" y="966775"/>
              <a:ext cx="169500" cy="249550"/>
            </a:xfrm>
            <a:custGeom>
              <a:rect b="b" l="l" r="r" t="t"/>
              <a:pathLst>
                <a:path extrusionOk="0" fill="none" h="9982" w="6780">
                  <a:moveTo>
                    <a:pt x="0" y="1"/>
                  </a:moveTo>
                  <a:cubicBezTo>
                    <a:pt x="230" y="2051"/>
                    <a:pt x="502" y="4206"/>
                    <a:pt x="523" y="6320"/>
                  </a:cubicBezTo>
                  <a:cubicBezTo>
                    <a:pt x="544" y="7491"/>
                    <a:pt x="63" y="8956"/>
                    <a:pt x="335" y="9981"/>
                  </a:cubicBezTo>
                  <a:cubicBezTo>
                    <a:pt x="1799" y="8830"/>
                    <a:pt x="2595" y="6968"/>
                    <a:pt x="3787" y="5608"/>
                  </a:cubicBezTo>
                  <a:cubicBezTo>
                    <a:pt x="4687" y="4646"/>
                    <a:pt x="5838" y="3788"/>
                    <a:pt x="6779" y="2867"/>
                  </a:cubicBezTo>
                </a:path>
              </a:pathLst>
            </a:custGeom>
            <a:noFill/>
            <a:ln cap="flat" cmpd="sng" w="19050">
              <a:solidFill>
                <a:schemeClr val="dk2"/>
              </a:solidFill>
              <a:prstDash val="solid"/>
              <a:miter lim="2092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3" name="Google Shape;143;p9"/>
          <p:cNvSpPr/>
          <p:nvPr/>
        </p:nvSpPr>
        <p:spPr>
          <a:xfrm>
            <a:off x="-458075" y="3859025"/>
            <a:ext cx="2142925" cy="1665450"/>
          </a:xfrm>
          <a:custGeom>
            <a:rect b="b" l="l" r="r" t="t"/>
            <a:pathLst>
              <a:path extrusionOk="0" h="66618" w="85717">
                <a:moveTo>
                  <a:pt x="26647" y="0"/>
                </a:moveTo>
                <a:cubicBezTo>
                  <a:pt x="21058" y="0"/>
                  <a:pt x="15879" y="1381"/>
                  <a:pt x="11642" y="5130"/>
                </a:cubicBezTo>
                <a:cubicBezTo>
                  <a:pt x="10061" y="6559"/>
                  <a:pt x="8663" y="8322"/>
                  <a:pt x="7508" y="10571"/>
                </a:cubicBezTo>
                <a:cubicBezTo>
                  <a:pt x="152" y="24948"/>
                  <a:pt x="0" y="52456"/>
                  <a:pt x="17417" y="59873"/>
                </a:cubicBezTo>
                <a:cubicBezTo>
                  <a:pt x="24834" y="63003"/>
                  <a:pt x="33831" y="64341"/>
                  <a:pt x="41703" y="65800"/>
                </a:cubicBezTo>
                <a:cubicBezTo>
                  <a:pt x="44594" y="66327"/>
                  <a:pt x="47358" y="66617"/>
                  <a:pt x="50007" y="66617"/>
                </a:cubicBezTo>
                <a:cubicBezTo>
                  <a:pt x="58191" y="66617"/>
                  <a:pt x="65275" y="63852"/>
                  <a:pt x="71613" y="56803"/>
                </a:cubicBezTo>
                <a:cubicBezTo>
                  <a:pt x="78269" y="49447"/>
                  <a:pt x="85108" y="39599"/>
                  <a:pt x="85473" y="29355"/>
                </a:cubicBezTo>
                <a:cubicBezTo>
                  <a:pt x="85716" y="23763"/>
                  <a:pt x="83589" y="17866"/>
                  <a:pt x="79090" y="14553"/>
                </a:cubicBezTo>
                <a:cubicBezTo>
                  <a:pt x="75412" y="11817"/>
                  <a:pt x="70610" y="11148"/>
                  <a:pt x="66141" y="10115"/>
                </a:cubicBezTo>
                <a:cubicBezTo>
                  <a:pt x="55375" y="7722"/>
                  <a:pt x="39864" y="0"/>
                  <a:pt x="2664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9"/>
          <p:cNvSpPr/>
          <p:nvPr/>
        </p:nvSpPr>
        <p:spPr>
          <a:xfrm>
            <a:off x="8131899" y="473696"/>
            <a:ext cx="172786" cy="152381"/>
          </a:xfrm>
          <a:custGeom>
            <a:rect b="b" l="l" r="r" t="t"/>
            <a:pathLst>
              <a:path extrusionOk="0" h="10699" w="12136">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9"/>
          <p:cNvSpPr/>
          <p:nvPr/>
        </p:nvSpPr>
        <p:spPr>
          <a:xfrm>
            <a:off x="8270850" y="646986"/>
            <a:ext cx="127731" cy="112660"/>
          </a:xfrm>
          <a:custGeom>
            <a:rect b="b" l="l" r="r" t="t"/>
            <a:pathLst>
              <a:path extrusionOk="0" h="10699" w="12136">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9"/>
          <p:cNvSpPr/>
          <p:nvPr/>
        </p:nvSpPr>
        <p:spPr>
          <a:xfrm>
            <a:off x="1772247" y="4193567"/>
            <a:ext cx="258588" cy="227996"/>
          </a:xfrm>
          <a:custGeom>
            <a:rect b="b" l="l" r="r" t="t"/>
            <a:pathLst>
              <a:path extrusionOk="0" h="10699" w="12136">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blipFill>
          <a:blip r:embed="rId2">
            <a:alphaModFix/>
          </a:blip>
          <a:stretch>
            <a:fillRect/>
          </a:stretch>
        </a:blipFill>
      </p:bgPr>
    </p:bg>
    <p:spTree>
      <p:nvGrpSpPr>
        <p:cNvPr id="147" name="Shape 147"/>
        <p:cNvGrpSpPr/>
        <p:nvPr/>
      </p:nvGrpSpPr>
      <p:grpSpPr>
        <a:xfrm>
          <a:off x="0" y="0"/>
          <a:ext cx="0" cy="0"/>
          <a:chOff x="0" y="0"/>
          <a:chExt cx="0" cy="0"/>
        </a:xfrm>
      </p:grpSpPr>
      <p:sp>
        <p:nvSpPr>
          <p:cNvPr id="148" name="Google Shape;148;p10"/>
          <p:cNvSpPr txBox="1"/>
          <p:nvPr>
            <p:ph type="ctrTitle"/>
          </p:nvPr>
        </p:nvSpPr>
        <p:spPr>
          <a:xfrm>
            <a:off x="812425" y="1468000"/>
            <a:ext cx="2588100" cy="2737800"/>
          </a:xfrm>
          <a:prstGeom prst="rect">
            <a:avLst/>
          </a:prstGeom>
        </p:spPr>
        <p:txBody>
          <a:bodyPr anchorCtr="0" anchor="b" bIns="91425" lIns="91425" spcFirstLastPara="1" rIns="91425" wrap="square" tIns="91425">
            <a:normAutofit/>
          </a:bodyPr>
          <a:lstStyle>
            <a:lvl1pPr lvl="0" rtl="0">
              <a:spcBef>
                <a:spcPts val="0"/>
              </a:spcBef>
              <a:spcAft>
                <a:spcPts val="0"/>
              </a:spcAft>
              <a:buSzPts val="2400"/>
              <a:buNone/>
              <a:defRPr sz="36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39.xml"/><Relationship Id="rId42" Type="http://schemas.openxmlformats.org/officeDocument/2006/relationships/slideLayout" Target="../slideLayouts/slideLayout41.xml"/><Relationship Id="rId41" Type="http://schemas.openxmlformats.org/officeDocument/2006/relationships/slideLayout" Target="../slideLayouts/slideLayout40.xml"/><Relationship Id="rId44" Type="http://schemas.openxmlformats.org/officeDocument/2006/relationships/slideLayout" Target="../slideLayouts/slideLayout43.xml"/><Relationship Id="rId43" Type="http://schemas.openxmlformats.org/officeDocument/2006/relationships/slideLayout" Target="../slideLayouts/slideLayout42.xml"/><Relationship Id="rId46" Type="http://schemas.openxmlformats.org/officeDocument/2006/relationships/slideLayout" Target="../slideLayouts/slideLayout45.xml"/><Relationship Id="rId45" Type="http://schemas.openxmlformats.org/officeDocument/2006/relationships/slideLayout" Target="../slideLayouts/slideLayout44.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48" Type="http://schemas.openxmlformats.org/officeDocument/2006/relationships/slideLayout" Target="../slideLayouts/slideLayout47.xml"/><Relationship Id="rId47" Type="http://schemas.openxmlformats.org/officeDocument/2006/relationships/slideLayout" Target="../slideLayouts/slideLayout46.xml"/><Relationship Id="rId49" Type="http://schemas.openxmlformats.org/officeDocument/2006/relationships/slideLayout" Target="../slideLayouts/slideLayout4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31" Type="http://schemas.openxmlformats.org/officeDocument/2006/relationships/slideLayout" Target="../slideLayouts/slideLayout30.xml"/><Relationship Id="rId30" Type="http://schemas.openxmlformats.org/officeDocument/2006/relationships/slideLayout" Target="../slideLayouts/slideLayout29.xml"/><Relationship Id="rId33" Type="http://schemas.openxmlformats.org/officeDocument/2006/relationships/slideLayout" Target="../slideLayouts/slideLayout32.xml"/><Relationship Id="rId32" Type="http://schemas.openxmlformats.org/officeDocument/2006/relationships/slideLayout" Target="../slideLayouts/slideLayout31.xml"/><Relationship Id="rId35" Type="http://schemas.openxmlformats.org/officeDocument/2006/relationships/slideLayout" Target="../slideLayouts/slideLayout34.xml"/><Relationship Id="rId34" Type="http://schemas.openxmlformats.org/officeDocument/2006/relationships/slideLayout" Target="../slideLayouts/slideLayout33.xml"/><Relationship Id="rId37" Type="http://schemas.openxmlformats.org/officeDocument/2006/relationships/slideLayout" Target="../slideLayouts/slideLayout36.xml"/><Relationship Id="rId36" Type="http://schemas.openxmlformats.org/officeDocument/2006/relationships/slideLayout" Target="../slideLayouts/slideLayout35.xml"/><Relationship Id="rId39" Type="http://schemas.openxmlformats.org/officeDocument/2006/relationships/slideLayout" Target="../slideLayouts/slideLayout38.xml"/><Relationship Id="rId38" Type="http://schemas.openxmlformats.org/officeDocument/2006/relationships/slideLayout" Target="../slideLayouts/slideLayout37.xml"/><Relationship Id="rId20" Type="http://schemas.openxmlformats.org/officeDocument/2006/relationships/slideLayout" Target="../slideLayouts/slideLayout19.xml"/><Relationship Id="rId22" Type="http://schemas.openxmlformats.org/officeDocument/2006/relationships/slideLayout" Target="../slideLayouts/slideLayout21.xml"/><Relationship Id="rId21" Type="http://schemas.openxmlformats.org/officeDocument/2006/relationships/slideLayout" Target="../slideLayouts/slideLayout20.xml"/><Relationship Id="rId24" Type="http://schemas.openxmlformats.org/officeDocument/2006/relationships/slideLayout" Target="../slideLayouts/slideLayout23.xml"/><Relationship Id="rId23" Type="http://schemas.openxmlformats.org/officeDocument/2006/relationships/slideLayout" Target="../slideLayouts/slideLayout22.xml"/><Relationship Id="rId26" Type="http://schemas.openxmlformats.org/officeDocument/2006/relationships/slideLayout" Target="../slideLayouts/slideLayout25.xml"/><Relationship Id="rId25" Type="http://schemas.openxmlformats.org/officeDocument/2006/relationships/slideLayout" Target="../slideLayouts/slideLayout24.xml"/><Relationship Id="rId28" Type="http://schemas.openxmlformats.org/officeDocument/2006/relationships/slideLayout" Target="../slideLayouts/slideLayout27.xml"/><Relationship Id="rId27" Type="http://schemas.openxmlformats.org/officeDocument/2006/relationships/slideLayout" Target="../slideLayouts/slideLayout26.xml"/><Relationship Id="rId29" Type="http://schemas.openxmlformats.org/officeDocument/2006/relationships/slideLayout" Target="../slideLayouts/slideLayout28.xml"/><Relationship Id="rId51" Type="http://schemas.openxmlformats.org/officeDocument/2006/relationships/theme" Target="../theme/theme1.xml"/><Relationship Id="rId50" Type="http://schemas.openxmlformats.org/officeDocument/2006/relationships/slideLayout" Target="../slideLayouts/slideLayout49.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19" Type="http://schemas.openxmlformats.org/officeDocument/2006/relationships/slideLayout" Target="../slideLayouts/slideLayout18.xml"/><Relationship Id="rId1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2800"/>
              <a:buFont typeface="Gaegu"/>
              <a:buNone/>
              <a:defRPr b="1" sz="2800">
                <a:solidFill>
                  <a:schemeClr val="dk2"/>
                </a:solidFill>
                <a:latin typeface="Gaegu"/>
                <a:ea typeface="Gaegu"/>
                <a:cs typeface="Gaegu"/>
                <a:sym typeface="Gaegu"/>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30200" lvl="0" marL="457200">
              <a:lnSpc>
                <a:spcPct val="115000"/>
              </a:lnSpc>
              <a:spcBef>
                <a:spcPts val="0"/>
              </a:spcBef>
              <a:spcAft>
                <a:spcPts val="0"/>
              </a:spcAft>
              <a:buClr>
                <a:schemeClr val="dk2"/>
              </a:buClr>
              <a:buSzPts val="1600"/>
              <a:buFont typeface="Questrial"/>
              <a:buChar char="●"/>
              <a:defRPr sz="1600">
                <a:solidFill>
                  <a:schemeClr val="dk2"/>
                </a:solidFill>
                <a:latin typeface="Questrial"/>
                <a:ea typeface="Questrial"/>
                <a:cs typeface="Questrial"/>
                <a:sym typeface="Questrial"/>
              </a:defRPr>
            </a:lvl1pPr>
            <a:lvl2pPr indent="-330200" lvl="1" marL="914400">
              <a:lnSpc>
                <a:spcPct val="115000"/>
              </a:lnSpc>
              <a:spcBef>
                <a:spcPts val="0"/>
              </a:spcBef>
              <a:spcAft>
                <a:spcPts val="0"/>
              </a:spcAft>
              <a:buClr>
                <a:schemeClr val="dk2"/>
              </a:buClr>
              <a:buSzPts val="1600"/>
              <a:buFont typeface="Questrial"/>
              <a:buChar char="○"/>
              <a:defRPr sz="1600">
                <a:solidFill>
                  <a:schemeClr val="dk2"/>
                </a:solidFill>
                <a:latin typeface="Questrial"/>
                <a:ea typeface="Questrial"/>
                <a:cs typeface="Questrial"/>
                <a:sym typeface="Questrial"/>
              </a:defRPr>
            </a:lvl2pPr>
            <a:lvl3pPr indent="-330200" lvl="2" marL="1371600">
              <a:lnSpc>
                <a:spcPct val="115000"/>
              </a:lnSpc>
              <a:spcBef>
                <a:spcPts val="0"/>
              </a:spcBef>
              <a:spcAft>
                <a:spcPts val="0"/>
              </a:spcAft>
              <a:buClr>
                <a:schemeClr val="dk2"/>
              </a:buClr>
              <a:buSzPts val="1600"/>
              <a:buFont typeface="Questrial"/>
              <a:buChar char="■"/>
              <a:defRPr sz="1600">
                <a:solidFill>
                  <a:schemeClr val="dk2"/>
                </a:solidFill>
                <a:latin typeface="Questrial"/>
                <a:ea typeface="Questrial"/>
                <a:cs typeface="Questrial"/>
                <a:sym typeface="Questrial"/>
              </a:defRPr>
            </a:lvl3pPr>
            <a:lvl4pPr indent="-330200" lvl="3" marL="1828800">
              <a:lnSpc>
                <a:spcPct val="115000"/>
              </a:lnSpc>
              <a:spcBef>
                <a:spcPts val="0"/>
              </a:spcBef>
              <a:spcAft>
                <a:spcPts val="0"/>
              </a:spcAft>
              <a:buClr>
                <a:schemeClr val="dk2"/>
              </a:buClr>
              <a:buSzPts val="1600"/>
              <a:buFont typeface="Questrial"/>
              <a:buChar char="●"/>
              <a:defRPr sz="1600">
                <a:solidFill>
                  <a:schemeClr val="dk2"/>
                </a:solidFill>
                <a:latin typeface="Questrial"/>
                <a:ea typeface="Questrial"/>
                <a:cs typeface="Questrial"/>
                <a:sym typeface="Questrial"/>
              </a:defRPr>
            </a:lvl4pPr>
            <a:lvl5pPr indent="-330200" lvl="4" marL="2286000">
              <a:lnSpc>
                <a:spcPct val="115000"/>
              </a:lnSpc>
              <a:spcBef>
                <a:spcPts val="0"/>
              </a:spcBef>
              <a:spcAft>
                <a:spcPts val="0"/>
              </a:spcAft>
              <a:buClr>
                <a:schemeClr val="dk2"/>
              </a:buClr>
              <a:buSzPts val="1600"/>
              <a:buFont typeface="Questrial"/>
              <a:buChar char="○"/>
              <a:defRPr sz="1600">
                <a:solidFill>
                  <a:schemeClr val="dk2"/>
                </a:solidFill>
                <a:latin typeface="Questrial"/>
                <a:ea typeface="Questrial"/>
                <a:cs typeface="Questrial"/>
                <a:sym typeface="Questrial"/>
              </a:defRPr>
            </a:lvl5pPr>
            <a:lvl6pPr indent="-330200" lvl="5" marL="2743200">
              <a:lnSpc>
                <a:spcPct val="115000"/>
              </a:lnSpc>
              <a:spcBef>
                <a:spcPts val="0"/>
              </a:spcBef>
              <a:spcAft>
                <a:spcPts val="0"/>
              </a:spcAft>
              <a:buClr>
                <a:schemeClr val="dk2"/>
              </a:buClr>
              <a:buSzPts val="1600"/>
              <a:buFont typeface="Questrial"/>
              <a:buChar char="■"/>
              <a:defRPr sz="1600">
                <a:solidFill>
                  <a:schemeClr val="dk2"/>
                </a:solidFill>
                <a:latin typeface="Questrial"/>
                <a:ea typeface="Questrial"/>
                <a:cs typeface="Questrial"/>
                <a:sym typeface="Questrial"/>
              </a:defRPr>
            </a:lvl6pPr>
            <a:lvl7pPr indent="-330200" lvl="6" marL="3200400">
              <a:lnSpc>
                <a:spcPct val="115000"/>
              </a:lnSpc>
              <a:spcBef>
                <a:spcPts val="0"/>
              </a:spcBef>
              <a:spcAft>
                <a:spcPts val="0"/>
              </a:spcAft>
              <a:buClr>
                <a:schemeClr val="dk2"/>
              </a:buClr>
              <a:buSzPts val="1600"/>
              <a:buFont typeface="Questrial"/>
              <a:buChar char="●"/>
              <a:defRPr sz="1600">
                <a:solidFill>
                  <a:schemeClr val="dk2"/>
                </a:solidFill>
                <a:latin typeface="Questrial"/>
                <a:ea typeface="Questrial"/>
                <a:cs typeface="Questrial"/>
                <a:sym typeface="Questrial"/>
              </a:defRPr>
            </a:lvl7pPr>
            <a:lvl8pPr indent="-330200" lvl="7" marL="3657600">
              <a:lnSpc>
                <a:spcPct val="115000"/>
              </a:lnSpc>
              <a:spcBef>
                <a:spcPts val="0"/>
              </a:spcBef>
              <a:spcAft>
                <a:spcPts val="0"/>
              </a:spcAft>
              <a:buClr>
                <a:schemeClr val="dk2"/>
              </a:buClr>
              <a:buSzPts val="1600"/>
              <a:buFont typeface="Questrial"/>
              <a:buChar char="○"/>
              <a:defRPr sz="1600">
                <a:solidFill>
                  <a:schemeClr val="dk2"/>
                </a:solidFill>
                <a:latin typeface="Questrial"/>
                <a:ea typeface="Questrial"/>
                <a:cs typeface="Questrial"/>
                <a:sym typeface="Questrial"/>
              </a:defRPr>
            </a:lvl8pPr>
            <a:lvl9pPr indent="-330200" lvl="8" marL="4114800">
              <a:lnSpc>
                <a:spcPct val="115000"/>
              </a:lnSpc>
              <a:spcBef>
                <a:spcPts val="0"/>
              </a:spcBef>
              <a:spcAft>
                <a:spcPts val="0"/>
              </a:spcAft>
              <a:buClr>
                <a:schemeClr val="dk2"/>
              </a:buClr>
              <a:buSzPts val="1600"/>
              <a:buFont typeface="Questrial"/>
              <a:buChar char="■"/>
              <a:defRPr sz="1600">
                <a:solidFill>
                  <a:schemeClr val="dk2"/>
                </a:solidFill>
                <a:latin typeface="Questrial"/>
                <a:ea typeface="Questrial"/>
                <a:cs typeface="Questrial"/>
                <a:sym typeface="Questria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 id="2147483668" r:id="rId22"/>
    <p:sldLayoutId id="2147483669" r:id="rId23"/>
    <p:sldLayoutId id="2147483670" r:id="rId24"/>
    <p:sldLayoutId id="2147483671" r:id="rId25"/>
    <p:sldLayoutId id="2147483672" r:id="rId26"/>
    <p:sldLayoutId id="2147483673" r:id="rId27"/>
    <p:sldLayoutId id="2147483674" r:id="rId28"/>
    <p:sldLayoutId id="2147483675" r:id="rId29"/>
    <p:sldLayoutId id="2147483676" r:id="rId30"/>
    <p:sldLayoutId id="2147483677" r:id="rId31"/>
    <p:sldLayoutId id="2147483678" r:id="rId32"/>
    <p:sldLayoutId id="2147483679" r:id="rId33"/>
    <p:sldLayoutId id="2147483680" r:id="rId34"/>
    <p:sldLayoutId id="2147483681" r:id="rId35"/>
    <p:sldLayoutId id="2147483682" r:id="rId36"/>
    <p:sldLayoutId id="2147483683" r:id="rId37"/>
    <p:sldLayoutId id="2147483684" r:id="rId38"/>
    <p:sldLayoutId id="2147483685" r:id="rId39"/>
    <p:sldLayoutId id="2147483686" r:id="rId40"/>
    <p:sldLayoutId id="2147483687" r:id="rId41"/>
    <p:sldLayoutId id="2147483688" r:id="rId42"/>
    <p:sldLayoutId id="2147483689" r:id="rId43"/>
    <p:sldLayoutId id="2147483690" r:id="rId44"/>
    <p:sldLayoutId id="2147483691" r:id="rId45"/>
    <p:sldLayoutId id="2147483692" r:id="rId46"/>
    <p:sldLayoutId id="2147483693" r:id="rId47"/>
    <p:sldLayoutId id="2147483694" r:id="rId48"/>
    <p:sldLayoutId id="2147483695" r:id="rId49"/>
    <p:sldLayoutId id="2147483696" r:id="rId5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s://slidesgo.com/?utm_source=Slidesgo_template&amp;utm_medium=referral-link&amp;utm_campaign=SG_Credits&amp;utm_term=Freepik" TargetMode="External"/><Relationship Id="rId4" Type="http://schemas.openxmlformats.org/officeDocument/2006/relationships/hyperlink" Target="http://bit.ly/30B07Gq" TargetMode="External"/><Relationship Id="rId5" Type="http://schemas.openxmlformats.org/officeDocument/2006/relationships/hyperlink" Target="http://bit.ly/33VAFh3" TargetMode="External"/><Relationship Id="rId6" Type="http://schemas.openxmlformats.org/officeDocument/2006/relationships/hyperlink" Target="https://storyset.com/?utm_source=slidesgo_template&amp;utm_medium=referral-link&amp;utm_campaign=slidesgo_contents_of_this_template&amp;utm_term=storyset&amp;utm_content=storyset" TargetMode="External"/><Relationship Id="rId7" Type="http://schemas.openxmlformats.org/officeDocument/2006/relationships/image" Target="../media/image3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3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s://slidesgo.com/?utm_source=Slidesgo_template&amp;utm_medium=referral-link&amp;utm_campaign=SG_Credits&amp;utm_term=Freepik" TargetMode="External"/><Relationship Id="rId4" Type="http://schemas.openxmlformats.org/officeDocument/2006/relationships/hyperlink" Target="http://bit.ly/30B07Gq" TargetMode="External"/><Relationship Id="rId5" Type="http://schemas.openxmlformats.org/officeDocument/2006/relationships/hyperlink" Target="http://bit.ly/33VAFh3" TargetMode="External"/><Relationship Id="rId6" Type="http://schemas.openxmlformats.org/officeDocument/2006/relationships/hyperlink" Target="https://storyset.com/?utm_source=slidesgo_template&amp;utm_medium=referral-link&amp;utm_campaign=slidesgo_contents_of_this_template&amp;utm_term=storyset&amp;utm_content=storyset" TargetMode="External"/><Relationship Id="rId7" Type="http://schemas.openxmlformats.org/officeDocument/2006/relationships/image" Target="../media/image3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s://slidesgo.com/?utm_source=Slidesgo_template&amp;utm_medium=referral-link&amp;utm_campaign=SG_Credits&amp;utm_term=Freepik" TargetMode="External"/><Relationship Id="rId4" Type="http://schemas.openxmlformats.org/officeDocument/2006/relationships/hyperlink" Target="http://bit.ly/30B07Gq" TargetMode="External"/><Relationship Id="rId5" Type="http://schemas.openxmlformats.org/officeDocument/2006/relationships/hyperlink" Target="http://bit.ly/33VAFh3" TargetMode="External"/><Relationship Id="rId6" Type="http://schemas.openxmlformats.org/officeDocument/2006/relationships/hyperlink" Target="https://storyset.com/?utm_source=slidesgo_template&amp;utm_medium=referral-link&amp;utm_campaign=slidesgo_contents_of_this_template&amp;utm_term=storyset&amp;utm_content=storyset" TargetMode="External"/><Relationship Id="rId7" Type="http://schemas.openxmlformats.org/officeDocument/2006/relationships/image" Target="../media/image3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slidesgo.com/?utm_source=Slidesgo_template&amp;utm_medium=referral-link&amp;utm_campaign=SG_Credits&amp;utm_term=Freepik" TargetMode="External"/><Relationship Id="rId4" Type="http://schemas.openxmlformats.org/officeDocument/2006/relationships/hyperlink" Target="http://bit.ly/30B07Gq" TargetMode="External"/><Relationship Id="rId5" Type="http://schemas.openxmlformats.org/officeDocument/2006/relationships/hyperlink" Target="http://bit.ly/33VAFh3" TargetMode="External"/><Relationship Id="rId6" Type="http://schemas.openxmlformats.org/officeDocument/2006/relationships/hyperlink" Target="https://storyset.com/?utm_source=slidesgo_template&amp;utm_medium=referral-link&amp;utm_campaign=slidesgo_contents_of_this_template&amp;utm_term=storyset&amp;utm_content=storyset" TargetMode="External"/><Relationship Id="rId7" Type="http://schemas.openxmlformats.org/officeDocument/2006/relationships/image" Target="../media/image3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slidesgo.com/?utm_source=Slidesgo_template&amp;utm_medium=referral-link&amp;utm_campaign=SG_Credits&amp;utm_term=Freepik" TargetMode="External"/><Relationship Id="rId4" Type="http://schemas.openxmlformats.org/officeDocument/2006/relationships/hyperlink" Target="http://bit.ly/30B07Gq" TargetMode="External"/><Relationship Id="rId5" Type="http://schemas.openxmlformats.org/officeDocument/2006/relationships/hyperlink" Target="http://bit.ly/33VAFh3" TargetMode="External"/><Relationship Id="rId6" Type="http://schemas.openxmlformats.org/officeDocument/2006/relationships/hyperlink" Target="https://storyset.com/?utm_source=slidesgo_template&amp;utm_medium=referral-link&amp;utm_campaign=slidesgo_contents_of_this_template&amp;utm_term=storyset&amp;utm_content=storyset" TargetMode="External"/><Relationship Id="rId7" Type="http://schemas.openxmlformats.org/officeDocument/2006/relationships/image" Target="../media/image3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s://slidesgo.com/?utm_source=Slidesgo_template&amp;utm_medium=referral-link&amp;utm_campaign=SG_Credits&amp;utm_term=Freepik" TargetMode="External"/><Relationship Id="rId4" Type="http://schemas.openxmlformats.org/officeDocument/2006/relationships/hyperlink" Target="http://bit.ly/30B07Gq" TargetMode="External"/><Relationship Id="rId5" Type="http://schemas.openxmlformats.org/officeDocument/2006/relationships/hyperlink" Target="http://bit.ly/33VAFh3" TargetMode="External"/><Relationship Id="rId6" Type="http://schemas.openxmlformats.org/officeDocument/2006/relationships/hyperlink" Target="https://storyset.com/?utm_source=slidesgo_template&amp;utm_medium=referral-link&amp;utm_campaign=slidesgo_contents_of_this_template&amp;utm_term=storyset&amp;utm_content=storyset" TargetMode="External"/><Relationship Id="rId7" Type="http://schemas.openxmlformats.org/officeDocument/2006/relationships/image" Target="../media/image3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s://slidesgo.com/?utm_source=Slidesgo_template&amp;utm_medium=referral-link&amp;utm_campaign=SG_Credits&amp;utm_term=Freepik" TargetMode="External"/><Relationship Id="rId4" Type="http://schemas.openxmlformats.org/officeDocument/2006/relationships/hyperlink" Target="http://bit.ly/30B07Gq" TargetMode="External"/><Relationship Id="rId5" Type="http://schemas.openxmlformats.org/officeDocument/2006/relationships/hyperlink" Target="http://bit.ly/33VAFh3" TargetMode="External"/><Relationship Id="rId6" Type="http://schemas.openxmlformats.org/officeDocument/2006/relationships/hyperlink" Target="https://storyset.com/?utm_source=slidesgo_template&amp;utm_medium=referral-link&amp;utm_campaign=slidesgo_contents_of_this_template&amp;utm_term=storyset&amp;utm_content=storyset" TargetMode="External"/><Relationship Id="rId7" Type="http://schemas.openxmlformats.org/officeDocument/2006/relationships/image" Target="../media/image3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s://slidesgo.com/?utm_source=Slidesgo_template&amp;utm_medium=referral-link&amp;utm_campaign=SG_Credits&amp;utm_term=Freepik" TargetMode="External"/><Relationship Id="rId4" Type="http://schemas.openxmlformats.org/officeDocument/2006/relationships/hyperlink" Target="http://bit.ly/30B07Gq" TargetMode="External"/><Relationship Id="rId5" Type="http://schemas.openxmlformats.org/officeDocument/2006/relationships/hyperlink" Target="http://bit.ly/33VAFh3" TargetMode="External"/><Relationship Id="rId6" Type="http://schemas.openxmlformats.org/officeDocument/2006/relationships/hyperlink" Target="https://storyset.com/?utm_source=slidesgo_template&amp;utm_medium=referral-link&amp;utm_campaign=slidesgo_contents_of_this_template&amp;utm_term=storyset&amp;utm_content=storyset" TargetMode="External"/><Relationship Id="rId7" Type="http://schemas.openxmlformats.org/officeDocument/2006/relationships/image" Target="../media/image3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s://slidesgo.com/?utm_source=Slidesgo_template&amp;utm_medium=referral-link&amp;utm_campaign=SG_Credits&amp;utm_term=Freepik" TargetMode="External"/><Relationship Id="rId4" Type="http://schemas.openxmlformats.org/officeDocument/2006/relationships/hyperlink" Target="http://bit.ly/30B07Gq" TargetMode="External"/><Relationship Id="rId5" Type="http://schemas.openxmlformats.org/officeDocument/2006/relationships/hyperlink" Target="http://bit.ly/33VAFh3" TargetMode="External"/><Relationship Id="rId6" Type="http://schemas.openxmlformats.org/officeDocument/2006/relationships/hyperlink" Target="https://storyset.com/?utm_source=slidesgo_template&amp;utm_medium=referral-link&amp;utm_campaign=slidesgo_contents_of_this_template&amp;utm_term=storyset&amp;utm_content=storyset" TargetMode="External"/><Relationship Id="rId7"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5" name="Shape 905"/>
        <p:cNvGrpSpPr/>
        <p:nvPr/>
      </p:nvGrpSpPr>
      <p:grpSpPr>
        <a:xfrm>
          <a:off x="0" y="0"/>
          <a:ext cx="0" cy="0"/>
          <a:chOff x="0" y="0"/>
          <a:chExt cx="0" cy="0"/>
        </a:xfrm>
      </p:grpSpPr>
      <p:sp>
        <p:nvSpPr>
          <p:cNvPr id="906" name="Google Shape;906;p51"/>
          <p:cNvSpPr txBox="1"/>
          <p:nvPr>
            <p:ph type="ctrTitle"/>
          </p:nvPr>
        </p:nvSpPr>
        <p:spPr>
          <a:xfrm>
            <a:off x="1824475" y="922450"/>
            <a:ext cx="5495100" cy="2355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Meet our </a:t>
            </a:r>
            <a:r>
              <a:rPr lang="en">
                <a:solidFill>
                  <a:schemeClr val="accent2"/>
                </a:solidFill>
              </a:rPr>
              <a:t>professors</a:t>
            </a:r>
            <a:r>
              <a:rPr lang="en"/>
              <a:t> presentation</a:t>
            </a:r>
            <a:endParaRPr/>
          </a:p>
        </p:txBody>
      </p:sp>
      <p:sp>
        <p:nvSpPr>
          <p:cNvPr id="907" name="Google Shape;907;p51"/>
          <p:cNvSpPr txBox="1"/>
          <p:nvPr>
            <p:ph idx="1" type="subTitle"/>
          </p:nvPr>
        </p:nvSpPr>
        <p:spPr>
          <a:xfrm>
            <a:off x="311700" y="31730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Here is where your presentation begins</a:t>
            </a:r>
            <a:endParaRPr/>
          </a:p>
        </p:txBody>
      </p:sp>
      <p:grpSp>
        <p:nvGrpSpPr>
          <p:cNvPr id="908" name="Google Shape;908;p51"/>
          <p:cNvGrpSpPr/>
          <p:nvPr/>
        </p:nvGrpSpPr>
        <p:grpSpPr>
          <a:xfrm>
            <a:off x="1864142" y="3399345"/>
            <a:ext cx="1123434" cy="1393873"/>
            <a:chOff x="2197575" y="2352900"/>
            <a:chExt cx="828125" cy="1027475"/>
          </a:xfrm>
        </p:grpSpPr>
        <p:sp>
          <p:nvSpPr>
            <p:cNvPr id="909" name="Google Shape;909;p51"/>
            <p:cNvSpPr/>
            <p:nvPr/>
          </p:nvSpPr>
          <p:spPr>
            <a:xfrm>
              <a:off x="2227600" y="2376300"/>
              <a:ext cx="534575" cy="269175"/>
            </a:xfrm>
            <a:custGeom>
              <a:rect b="b" l="l" r="r" t="t"/>
              <a:pathLst>
                <a:path extrusionOk="0" h="10767" w="21383">
                  <a:moveTo>
                    <a:pt x="18914" y="1"/>
                  </a:moveTo>
                  <a:cubicBezTo>
                    <a:pt x="18714" y="1"/>
                    <a:pt x="18580" y="1"/>
                    <a:pt x="18514" y="34"/>
                  </a:cubicBezTo>
                  <a:cubicBezTo>
                    <a:pt x="18180" y="201"/>
                    <a:pt x="367" y="10242"/>
                    <a:pt x="0" y="10475"/>
                  </a:cubicBezTo>
                  <a:cubicBezTo>
                    <a:pt x="467" y="10542"/>
                    <a:pt x="968" y="10709"/>
                    <a:pt x="1301" y="10742"/>
                  </a:cubicBezTo>
                  <a:cubicBezTo>
                    <a:pt x="1351" y="10759"/>
                    <a:pt x="1401" y="10767"/>
                    <a:pt x="1447" y="10767"/>
                  </a:cubicBezTo>
                  <a:cubicBezTo>
                    <a:pt x="1493" y="10767"/>
                    <a:pt x="1535" y="10759"/>
                    <a:pt x="1568" y="10742"/>
                  </a:cubicBezTo>
                  <a:cubicBezTo>
                    <a:pt x="1668" y="10709"/>
                    <a:pt x="2569" y="10208"/>
                    <a:pt x="3970" y="9474"/>
                  </a:cubicBezTo>
                  <a:cubicBezTo>
                    <a:pt x="8506" y="6973"/>
                    <a:pt x="18180" y="1569"/>
                    <a:pt x="21382" y="401"/>
                  </a:cubicBezTo>
                  <a:cubicBezTo>
                    <a:pt x="21382" y="401"/>
                    <a:pt x="19714" y="68"/>
                    <a:pt x="18914" y="1"/>
                  </a:cubicBezTo>
                  <a:close/>
                </a:path>
              </a:pathLst>
            </a:custGeom>
            <a:solidFill>
              <a:srgbClr val="F6F4E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0" name="Google Shape;910;p51"/>
            <p:cNvSpPr/>
            <p:nvPr/>
          </p:nvSpPr>
          <p:spPr>
            <a:xfrm>
              <a:off x="2204250" y="2352900"/>
              <a:ext cx="496200" cy="286125"/>
            </a:xfrm>
            <a:custGeom>
              <a:rect b="b" l="l" r="r" t="t"/>
              <a:pathLst>
                <a:path extrusionOk="0" h="11445" w="19848">
                  <a:moveTo>
                    <a:pt x="19094" y="0"/>
                  </a:moveTo>
                  <a:cubicBezTo>
                    <a:pt x="18262" y="0"/>
                    <a:pt x="1916" y="10122"/>
                    <a:pt x="0" y="11311"/>
                  </a:cubicBezTo>
                  <a:cubicBezTo>
                    <a:pt x="42" y="11305"/>
                    <a:pt x="86" y="11302"/>
                    <a:pt x="133" y="11302"/>
                  </a:cubicBezTo>
                  <a:cubicBezTo>
                    <a:pt x="353" y="11302"/>
                    <a:pt x="632" y="11362"/>
                    <a:pt x="934" y="11444"/>
                  </a:cubicBezTo>
                  <a:cubicBezTo>
                    <a:pt x="1268" y="11244"/>
                    <a:pt x="19114" y="1137"/>
                    <a:pt x="19448" y="1004"/>
                  </a:cubicBezTo>
                  <a:cubicBezTo>
                    <a:pt x="19514" y="970"/>
                    <a:pt x="19648" y="970"/>
                    <a:pt x="19848" y="970"/>
                  </a:cubicBezTo>
                  <a:cubicBezTo>
                    <a:pt x="19848" y="970"/>
                    <a:pt x="19314" y="103"/>
                    <a:pt x="19114" y="3"/>
                  </a:cubicBezTo>
                  <a:cubicBezTo>
                    <a:pt x="19109" y="1"/>
                    <a:pt x="19102" y="0"/>
                    <a:pt x="19094" y="0"/>
                  </a:cubicBezTo>
                  <a:close/>
                </a:path>
              </a:pathLst>
            </a:custGeom>
            <a:solidFill>
              <a:schemeClr val="accent5"/>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1" name="Google Shape;911;p51"/>
            <p:cNvSpPr/>
            <p:nvPr/>
          </p:nvSpPr>
          <p:spPr>
            <a:xfrm>
              <a:off x="2197575" y="2634825"/>
              <a:ext cx="290225" cy="744725"/>
            </a:xfrm>
            <a:custGeom>
              <a:rect b="b" l="l" r="r" t="t"/>
              <a:pathLst>
                <a:path extrusionOk="0" h="29789" w="11609">
                  <a:moveTo>
                    <a:pt x="267" y="1"/>
                  </a:moveTo>
                  <a:cubicBezTo>
                    <a:pt x="167" y="67"/>
                    <a:pt x="101" y="134"/>
                    <a:pt x="101" y="134"/>
                  </a:cubicBezTo>
                  <a:cubicBezTo>
                    <a:pt x="0" y="634"/>
                    <a:pt x="8206" y="28654"/>
                    <a:pt x="8573" y="29021"/>
                  </a:cubicBezTo>
                  <a:cubicBezTo>
                    <a:pt x="8940" y="29388"/>
                    <a:pt x="11042" y="29755"/>
                    <a:pt x="11609" y="29789"/>
                  </a:cubicBezTo>
                  <a:lnTo>
                    <a:pt x="2502" y="401"/>
                  </a:lnTo>
                  <a:cubicBezTo>
                    <a:pt x="2169" y="368"/>
                    <a:pt x="1668" y="234"/>
                    <a:pt x="1201" y="134"/>
                  </a:cubicBezTo>
                  <a:cubicBezTo>
                    <a:pt x="834" y="34"/>
                    <a:pt x="501" y="1"/>
                    <a:pt x="267" y="1"/>
                  </a:cubicBezTo>
                  <a:close/>
                </a:path>
              </a:pathLst>
            </a:custGeom>
            <a:solidFill>
              <a:schemeClr val="accent5"/>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2" name="Google Shape;912;p51"/>
            <p:cNvSpPr/>
            <p:nvPr/>
          </p:nvSpPr>
          <p:spPr>
            <a:xfrm>
              <a:off x="2260125" y="2613150"/>
              <a:ext cx="288550" cy="767225"/>
            </a:xfrm>
            <a:custGeom>
              <a:rect b="b" l="l" r="r" t="t"/>
              <a:pathLst>
                <a:path extrusionOk="0" h="30689" w="11542">
                  <a:moveTo>
                    <a:pt x="2669" y="0"/>
                  </a:moveTo>
                  <a:cubicBezTo>
                    <a:pt x="1268" y="734"/>
                    <a:pt x="367" y="1235"/>
                    <a:pt x="267" y="1268"/>
                  </a:cubicBezTo>
                  <a:cubicBezTo>
                    <a:pt x="250" y="1301"/>
                    <a:pt x="209" y="1318"/>
                    <a:pt x="159" y="1318"/>
                  </a:cubicBezTo>
                  <a:cubicBezTo>
                    <a:pt x="109" y="1318"/>
                    <a:pt x="50" y="1301"/>
                    <a:pt x="0" y="1268"/>
                  </a:cubicBezTo>
                  <a:lnTo>
                    <a:pt x="0" y="1268"/>
                  </a:lnTo>
                  <a:lnTo>
                    <a:pt x="9107" y="30689"/>
                  </a:lnTo>
                  <a:cubicBezTo>
                    <a:pt x="9240" y="30689"/>
                    <a:pt x="10174" y="30222"/>
                    <a:pt x="11542" y="29521"/>
                  </a:cubicBezTo>
                  <a:lnTo>
                    <a:pt x="2669" y="0"/>
                  </a:lnTo>
                  <a:close/>
                </a:path>
              </a:pathLst>
            </a:custGeom>
            <a:solidFill>
              <a:schemeClr val="accent5"/>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3" name="Google Shape;913;p51"/>
            <p:cNvSpPr/>
            <p:nvPr/>
          </p:nvSpPr>
          <p:spPr>
            <a:xfrm>
              <a:off x="2326825" y="2381400"/>
              <a:ext cx="698875" cy="970625"/>
            </a:xfrm>
            <a:custGeom>
              <a:rect b="b" l="l" r="r" t="t"/>
              <a:pathLst>
                <a:path extrusionOk="0" h="38825" w="27955">
                  <a:moveTo>
                    <a:pt x="18296" y="1"/>
                  </a:moveTo>
                  <a:cubicBezTo>
                    <a:pt x="18112" y="1"/>
                    <a:pt x="17797" y="72"/>
                    <a:pt x="17413" y="264"/>
                  </a:cubicBezTo>
                  <a:cubicBezTo>
                    <a:pt x="14211" y="1398"/>
                    <a:pt x="4537" y="6802"/>
                    <a:pt x="1" y="9304"/>
                  </a:cubicBezTo>
                  <a:lnTo>
                    <a:pt x="8874" y="38825"/>
                  </a:lnTo>
                  <a:cubicBezTo>
                    <a:pt x="14378" y="35956"/>
                    <a:pt x="27387" y="28651"/>
                    <a:pt x="27621" y="27884"/>
                  </a:cubicBezTo>
                  <a:cubicBezTo>
                    <a:pt x="27954" y="26983"/>
                    <a:pt x="19448" y="731"/>
                    <a:pt x="18447" y="30"/>
                  </a:cubicBezTo>
                  <a:cubicBezTo>
                    <a:pt x="18419" y="12"/>
                    <a:pt x="18367" y="1"/>
                    <a:pt x="18296" y="1"/>
                  </a:cubicBezTo>
                  <a:close/>
                </a:path>
              </a:pathLst>
            </a:custGeom>
            <a:solidFill>
              <a:schemeClr val="accent4"/>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4" name="Google Shape;914;p51"/>
            <p:cNvSpPr/>
            <p:nvPr/>
          </p:nvSpPr>
          <p:spPr>
            <a:xfrm>
              <a:off x="2596200" y="2942100"/>
              <a:ext cx="44225" cy="40950"/>
            </a:xfrm>
            <a:custGeom>
              <a:rect b="b" l="l" r="r" t="t"/>
              <a:pathLst>
                <a:path extrusionOk="0" h="1638" w="1769">
                  <a:moveTo>
                    <a:pt x="845" y="1"/>
                  </a:moveTo>
                  <a:cubicBezTo>
                    <a:pt x="469" y="1"/>
                    <a:pt x="130" y="308"/>
                    <a:pt x="100" y="719"/>
                  </a:cubicBezTo>
                  <a:cubicBezTo>
                    <a:pt x="0" y="1186"/>
                    <a:pt x="334" y="1586"/>
                    <a:pt x="801" y="1620"/>
                  </a:cubicBezTo>
                  <a:cubicBezTo>
                    <a:pt x="857" y="1632"/>
                    <a:pt x="912" y="1637"/>
                    <a:pt x="966" y="1637"/>
                  </a:cubicBezTo>
                  <a:cubicBezTo>
                    <a:pt x="1359" y="1637"/>
                    <a:pt x="1676" y="1330"/>
                    <a:pt x="1735" y="919"/>
                  </a:cubicBezTo>
                  <a:cubicBezTo>
                    <a:pt x="1768" y="452"/>
                    <a:pt x="1435" y="52"/>
                    <a:pt x="1001" y="18"/>
                  </a:cubicBezTo>
                  <a:cubicBezTo>
                    <a:pt x="949" y="6"/>
                    <a:pt x="896" y="1"/>
                    <a:pt x="84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5" name="Google Shape;915;p51"/>
            <p:cNvSpPr/>
            <p:nvPr/>
          </p:nvSpPr>
          <p:spPr>
            <a:xfrm>
              <a:off x="2778000" y="2860600"/>
              <a:ext cx="43375" cy="41325"/>
            </a:xfrm>
            <a:custGeom>
              <a:rect b="b" l="l" r="r" t="t"/>
              <a:pathLst>
                <a:path extrusionOk="0" h="1653" w="1735">
                  <a:moveTo>
                    <a:pt x="882" y="1"/>
                  </a:moveTo>
                  <a:cubicBezTo>
                    <a:pt x="467" y="1"/>
                    <a:pt x="128" y="314"/>
                    <a:pt x="67" y="710"/>
                  </a:cubicBezTo>
                  <a:cubicBezTo>
                    <a:pt x="0" y="1177"/>
                    <a:pt x="334" y="1611"/>
                    <a:pt x="801" y="1644"/>
                  </a:cubicBezTo>
                  <a:cubicBezTo>
                    <a:pt x="838" y="1650"/>
                    <a:pt x="875" y="1652"/>
                    <a:pt x="912" y="1652"/>
                  </a:cubicBezTo>
                  <a:cubicBezTo>
                    <a:pt x="1306" y="1652"/>
                    <a:pt x="1671" y="1340"/>
                    <a:pt x="1701" y="943"/>
                  </a:cubicBezTo>
                  <a:cubicBezTo>
                    <a:pt x="1735" y="476"/>
                    <a:pt x="1401" y="43"/>
                    <a:pt x="1001" y="9"/>
                  </a:cubicBezTo>
                  <a:cubicBezTo>
                    <a:pt x="961" y="4"/>
                    <a:pt x="921" y="1"/>
                    <a:pt x="88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6" name="Google Shape;916;p51"/>
            <p:cNvSpPr/>
            <p:nvPr/>
          </p:nvSpPr>
          <p:spPr>
            <a:xfrm>
              <a:off x="2695425" y="2959550"/>
              <a:ext cx="66750" cy="32700"/>
            </a:xfrm>
            <a:custGeom>
              <a:rect b="b" l="l" r="r" t="t"/>
              <a:pathLst>
                <a:path extrusionOk="0" h="1308" w="2670">
                  <a:moveTo>
                    <a:pt x="1" y="1222"/>
                  </a:moveTo>
                  <a:cubicBezTo>
                    <a:pt x="1" y="1223"/>
                    <a:pt x="1" y="1223"/>
                    <a:pt x="1" y="1223"/>
                  </a:cubicBezTo>
                  <a:cubicBezTo>
                    <a:pt x="2" y="1223"/>
                    <a:pt x="2" y="1223"/>
                    <a:pt x="3" y="1222"/>
                  </a:cubicBezTo>
                  <a:lnTo>
                    <a:pt x="3" y="1222"/>
                  </a:lnTo>
                  <a:cubicBezTo>
                    <a:pt x="2" y="1222"/>
                    <a:pt x="1" y="1222"/>
                    <a:pt x="1" y="1222"/>
                  </a:cubicBezTo>
                  <a:close/>
                  <a:moveTo>
                    <a:pt x="2157" y="1"/>
                  </a:moveTo>
                  <a:cubicBezTo>
                    <a:pt x="1912" y="1"/>
                    <a:pt x="1588" y="50"/>
                    <a:pt x="1202" y="221"/>
                  </a:cubicBezTo>
                  <a:cubicBezTo>
                    <a:pt x="344" y="634"/>
                    <a:pt x="31" y="1198"/>
                    <a:pt x="3" y="1222"/>
                  </a:cubicBezTo>
                  <a:lnTo>
                    <a:pt x="3" y="1222"/>
                  </a:lnTo>
                  <a:cubicBezTo>
                    <a:pt x="202" y="1275"/>
                    <a:pt x="423" y="1307"/>
                    <a:pt x="648" y="1307"/>
                  </a:cubicBezTo>
                  <a:cubicBezTo>
                    <a:pt x="987" y="1307"/>
                    <a:pt x="1335" y="1235"/>
                    <a:pt x="1635" y="1055"/>
                  </a:cubicBezTo>
                  <a:cubicBezTo>
                    <a:pt x="2102" y="855"/>
                    <a:pt x="2436" y="488"/>
                    <a:pt x="2669" y="88"/>
                  </a:cubicBezTo>
                  <a:cubicBezTo>
                    <a:pt x="2669" y="88"/>
                    <a:pt x="2484" y="1"/>
                    <a:pt x="215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7" name="Google Shape;917;p51"/>
            <p:cNvSpPr/>
            <p:nvPr/>
          </p:nvSpPr>
          <p:spPr>
            <a:xfrm>
              <a:off x="2664575" y="2918650"/>
              <a:ext cx="110100" cy="72300"/>
            </a:xfrm>
            <a:custGeom>
              <a:rect b="b" l="l" r="r" t="t"/>
              <a:pathLst>
                <a:path extrusionOk="0" h="2892" w="4404">
                  <a:moveTo>
                    <a:pt x="3700" y="1"/>
                  </a:moveTo>
                  <a:cubicBezTo>
                    <a:pt x="3168" y="1"/>
                    <a:pt x="2875" y="1052"/>
                    <a:pt x="2102" y="1190"/>
                  </a:cubicBezTo>
                  <a:cubicBezTo>
                    <a:pt x="1201" y="1357"/>
                    <a:pt x="234" y="1023"/>
                    <a:pt x="67" y="1724"/>
                  </a:cubicBezTo>
                  <a:cubicBezTo>
                    <a:pt x="0" y="2291"/>
                    <a:pt x="534" y="2724"/>
                    <a:pt x="1235" y="2891"/>
                  </a:cubicBezTo>
                  <a:cubicBezTo>
                    <a:pt x="1235" y="2891"/>
                    <a:pt x="1568" y="2291"/>
                    <a:pt x="2436" y="1857"/>
                  </a:cubicBezTo>
                  <a:cubicBezTo>
                    <a:pt x="2806" y="1665"/>
                    <a:pt x="3121" y="1608"/>
                    <a:pt x="3362" y="1608"/>
                  </a:cubicBezTo>
                  <a:cubicBezTo>
                    <a:pt x="3707" y="1608"/>
                    <a:pt x="3903" y="1724"/>
                    <a:pt x="3903" y="1724"/>
                  </a:cubicBezTo>
                  <a:cubicBezTo>
                    <a:pt x="4337" y="1057"/>
                    <a:pt x="4404" y="356"/>
                    <a:pt x="4070" y="156"/>
                  </a:cubicBezTo>
                  <a:cubicBezTo>
                    <a:pt x="3932" y="46"/>
                    <a:pt x="3810" y="1"/>
                    <a:pt x="370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8" name="Google Shape;918;p51"/>
            <p:cNvSpPr/>
            <p:nvPr/>
          </p:nvSpPr>
          <p:spPr>
            <a:xfrm>
              <a:off x="2572850" y="2997600"/>
              <a:ext cx="91750" cy="91750"/>
            </a:xfrm>
            <a:custGeom>
              <a:rect b="b" l="l" r="r" t="t"/>
              <a:pathLst>
                <a:path extrusionOk="0" h="3670" w="3670">
                  <a:moveTo>
                    <a:pt x="1835" y="0"/>
                  </a:moveTo>
                  <a:cubicBezTo>
                    <a:pt x="834" y="0"/>
                    <a:pt x="0" y="834"/>
                    <a:pt x="0" y="1835"/>
                  </a:cubicBezTo>
                  <a:cubicBezTo>
                    <a:pt x="0" y="2835"/>
                    <a:pt x="834" y="3669"/>
                    <a:pt x="1835" y="3669"/>
                  </a:cubicBezTo>
                  <a:cubicBezTo>
                    <a:pt x="2836" y="3669"/>
                    <a:pt x="3669" y="2835"/>
                    <a:pt x="3669" y="1835"/>
                  </a:cubicBezTo>
                  <a:cubicBezTo>
                    <a:pt x="3669" y="834"/>
                    <a:pt x="2836" y="0"/>
                    <a:pt x="183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9" name="Google Shape;919;p51"/>
            <p:cNvSpPr/>
            <p:nvPr/>
          </p:nvSpPr>
          <p:spPr>
            <a:xfrm>
              <a:off x="2807175" y="2895850"/>
              <a:ext cx="91750" cy="91750"/>
            </a:xfrm>
            <a:custGeom>
              <a:rect b="b" l="l" r="r" t="t"/>
              <a:pathLst>
                <a:path extrusionOk="0" h="3670" w="3670">
                  <a:moveTo>
                    <a:pt x="1835" y="0"/>
                  </a:moveTo>
                  <a:cubicBezTo>
                    <a:pt x="801" y="0"/>
                    <a:pt x="1" y="834"/>
                    <a:pt x="1" y="1835"/>
                  </a:cubicBezTo>
                  <a:cubicBezTo>
                    <a:pt x="1" y="2869"/>
                    <a:pt x="801" y="3670"/>
                    <a:pt x="1835" y="3670"/>
                  </a:cubicBezTo>
                  <a:cubicBezTo>
                    <a:pt x="2836" y="3670"/>
                    <a:pt x="3670" y="2869"/>
                    <a:pt x="3670" y="1835"/>
                  </a:cubicBezTo>
                  <a:cubicBezTo>
                    <a:pt x="3670" y="834"/>
                    <a:pt x="2836" y="0"/>
                    <a:pt x="183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20" name="Google Shape;920;p51"/>
          <p:cNvGrpSpPr/>
          <p:nvPr/>
        </p:nvGrpSpPr>
        <p:grpSpPr>
          <a:xfrm>
            <a:off x="7301415" y="343845"/>
            <a:ext cx="875394" cy="1608910"/>
            <a:chOff x="4773575" y="1104625"/>
            <a:chExt cx="785600" cy="1443875"/>
          </a:xfrm>
        </p:grpSpPr>
        <p:sp>
          <p:nvSpPr>
            <p:cNvPr id="921" name="Google Shape;921;p51"/>
            <p:cNvSpPr/>
            <p:nvPr/>
          </p:nvSpPr>
          <p:spPr>
            <a:xfrm>
              <a:off x="4803600" y="2410500"/>
              <a:ext cx="168475" cy="138000"/>
            </a:xfrm>
            <a:custGeom>
              <a:rect b="b" l="l" r="r" t="t"/>
              <a:pathLst>
                <a:path extrusionOk="0" h="5520" w="6739">
                  <a:moveTo>
                    <a:pt x="1" y="1"/>
                  </a:moveTo>
                  <a:cubicBezTo>
                    <a:pt x="501" y="2936"/>
                    <a:pt x="1001" y="5304"/>
                    <a:pt x="1335" y="5471"/>
                  </a:cubicBezTo>
                  <a:cubicBezTo>
                    <a:pt x="1390" y="5504"/>
                    <a:pt x="1463" y="5520"/>
                    <a:pt x="1550" y="5520"/>
                  </a:cubicBezTo>
                  <a:cubicBezTo>
                    <a:pt x="2355" y="5520"/>
                    <a:pt x="4452" y="4187"/>
                    <a:pt x="6739" y="2502"/>
                  </a:cubicBezTo>
                  <a:cubicBezTo>
                    <a:pt x="3036" y="2169"/>
                    <a:pt x="67" y="1"/>
                    <a:pt x="67" y="1"/>
                  </a:cubicBezTo>
                  <a:close/>
                </a:path>
              </a:pathLst>
            </a:cu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2" name="Google Shape;922;p51"/>
            <p:cNvSpPr/>
            <p:nvPr/>
          </p:nvSpPr>
          <p:spPr>
            <a:xfrm>
              <a:off x="5074625" y="1104625"/>
              <a:ext cx="484550" cy="326875"/>
            </a:xfrm>
            <a:custGeom>
              <a:rect b="b" l="l" r="r" t="t"/>
              <a:pathLst>
                <a:path extrusionOk="0" h="13075" w="19382">
                  <a:moveTo>
                    <a:pt x="7131" y="0"/>
                  </a:moveTo>
                  <a:cubicBezTo>
                    <a:pt x="5649" y="0"/>
                    <a:pt x="4359" y="267"/>
                    <a:pt x="3503" y="865"/>
                  </a:cubicBezTo>
                  <a:cubicBezTo>
                    <a:pt x="2669" y="1466"/>
                    <a:pt x="1402" y="3901"/>
                    <a:pt x="1" y="7370"/>
                  </a:cubicBezTo>
                  <a:cubicBezTo>
                    <a:pt x="1" y="7370"/>
                    <a:pt x="5204" y="10839"/>
                    <a:pt x="17280" y="13074"/>
                  </a:cubicBezTo>
                  <a:cubicBezTo>
                    <a:pt x="18614" y="9038"/>
                    <a:pt x="19381" y="6169"/>
                    <a:pt x="19114" y="5535"/>
                  </a:cubicBezTo>
                  <a:cubicBezTo>
                    <a:pt x="17812" y="2429"/>
                    <a:pt x="11599" y="0"/>
                    <a:pt x="7131" y="0"/>
                  </a:cubicBezTo>
                  <a:close/>
                </a:path>
              </a:pathLst>
            </a:custGeom>
            <a:solidFill>
              <a:schemeClr val="accen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3" name="Google Shape;923;p51"/>
            <p:cNvSpPr/>
            <p:nvPr/>
          </p:nvSpPr>
          <p:spPr>
            <a:xfrm>
              <a:off x="5055450" y="1288850"/>
              <a:ext cx="451175" cy="194350"/>
            </a:xfrm>
            <a:custGeom>
              <a:rect b="b" l="l" r="r" t="t"/>
              <a:pathLst>
                <a:path extrusionOk="0" h="7774" w="18047">
                  <a:moveTo>
                    <a:pt x="767" y="1"/>
                  </a:moveTo>
                  <a:lnTo>
                    <a:pt x="767" y="1"/>
                  </a:lnTo>
                  <a:cubicBezTo>
                    <a:pt x="767" y="1"/>
                    <a:pt x="767" y="1"/>
                    <a:pt x="768" y="1"/>
                  </a:cubicBezTo>
                  <a:lnTo>
                    <a:pt x="768" y="1"/>
                  </a:lnTo>
                  <a:cubicBezTo>
                    <a:pt x="768" y="1"/>
                    <a:pt x="768" y="1"/>
                    <a:pt x="768" y="1"/>
                  </a:cubicBezTo>
                  <a:cubicBezTo>
                    <a:pt x="767" y="1"/>
                    <a:pt x="767" y="1"/>
                    <a:pt x="767" y="1"/>
                  </a:cubicBezTo>
                  <a:close/>
                  <a:moveTo>
                    <a:pt x="768" y="1"/>
                  </a:moveTo>
                  <a:lnTo>
                    <a:pt x="768" y="1"/>
                  </a:lnTo>
                  <a:cubicBezTo>
                    <a:pt x="501" y="602"/>
                    <a:pt x="267" y="1202"/>
                    <a:pt x="0" y="1836"/>
                  </a:cubicBezTo>
                  <a:cubicBezTo>
                    <a:pt x="0" y="1836"/>
                    <a:pt x="2469" y="3837"/>
                    <a:pt x="8173" y="5705"/>
                  </a:cubicBezTo>
                  <a:cubicBezTo>
                    <a:pt x="13643" y="7506"/>
                    <a:pt x="17379" y="7773"/>
                    <a:pt x="17379" y="7773"/>
                  </a:cubicBezTo>
                  <a:cubicBezTo>
                    <a:pt x="17613" y="7039"/>
                    <a:pt x="17846" y="6372"/>
                    <a:pt x="18047" y="5705"/>
                  </a:cubicBezTo>
                  <a:cubicBezTo>
                    <a:pt x="6114" y="3497"/>
                    <a:pt x="826" y="50"/>
                    <a:pt x="768" y="1"/>
                  </a:cubicBezTo>
                  <a:close/>
                </a:path>
              </a:pathLst>
            </a:cu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4" name="Google Shape;924;p51"/>
            <p:cNvSpPr/>
            <p:nvPr/>
          </p:nvSpPr>
          <p:spPr>
            <a:xfrm>
              <a:off x="5033775" y="1334725"/>
              <a:ext cx="456175" cy="204350"/>
            </a:xfrm>
            <a:custGeom>
              <a:rect b="b" l="l" r="r" t="t"/>
              <a:pathLst>
                <a:path extrusionOk="0" h="8174" w="18247">
                  <a:moveTo>
                    <a:pt x="901" y="1"/>
                  </a:moveTo>
                  <a:cubicBezTo>
                    <a:pt x="634" y="768"/>
                    <a:pt x="300" y="1535"/>
                    <a:pt x="0" y="2336"/>
                  </a:cubicBezTo>
                  <a:cubicBezTo>
                    <a:pt x="0" y="2336"/>
                    <a:pt x="3369" y="4637"/>
                    <a:pt x="8406" y="6305"/>
                  </a:cubicBezTo>
                  <a:cubicBezTo>
                    <a:pt x="13009" y="7806"/>
                    <a:pt x="17479" y="8173"/>
                    <a:pt x="17479" y="8173"/>
                  </a:cubicBezTo>
                  <a:cubicBezTo>
                    <a:pt x="17746" y="7373"/>
                    <a:pt x="18013" y="6639"/>
                    <a:pt x="18246" y="5872"/>
                  </a:cubicBezTo>
                  <a:cubicBezTo>
                    <a:pt x="18246" y="5872"/>
                    <a:pt x="14477" y="5638"/>
                    <a:pt x="9073" y="3870"/>
                  </a:cubicBezTo>
                  <a:cubicBezTo>
                    <a:pt x="3369" y="2002"/>
                    <a:pt x="901" y="1"/>
                    <a:pt x="901" y="1"/>
                  </a:cubicBezTo>
                  <a:close/>
                </a:path>
              </a:pathLst>
            </a:cu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5" name="Google Shape;925;p51"/>
            <p:cNvSpPr/>
            <p:nvPr/>
          </p:nvSpPr>
          <p:spPr>
            <a:xfrm>
              <a:off x="4776925" y="1393100"/>
              <a:ext cx="692175" cy="914025"/>
            </a:xfrm>
            <a:custGeom>
              <a:rect b="b" l="l" r="r" t="t"/>
              <a:pathLst>
                <a:path extrusionOk="0" h="36561" w="27687">
                  <a:moveTo>
                    <a:pt x="10141" y="1"/>
                  </a:moveTo>
                  <a:cubicBezTo>
                    <a:pt x="5738" y="11709"/>
                    <a:pt x="500" y="28988"/>
                    <a:pt x="100" y="30189"/>
                  </a:cubicBezTo>
                  <a:cubicBezTo>
                    <a:pt x="67" y="30289"/>
                    <a:pt x="0" y="30389"/>
                    <a:pt x="0" y="30523"/>
                  </a:cubicBezTo>
                  <a:cubicBezTo>
                    <a:pt x="247" y="30369"/>
                    <a:pt x="1432" y="29503"/>
                    <a:pt x="2137" y="29503"/>
                  </a:cubicBezTo>
                  <a:cubicBezTo>
                    <a:pt x="2196" y="29503"/>
                    <a:pt x="2251" y="29509"/>
                    <a:pt x="2302" y="29522"/>
                  </a:cubicBezTo>
                  <a:cubicBezTo>
                    <a:pt x="3436" y="29789"/>
                    <a:pt x="3669" y="31457"/>
                    <a:pt x="4103" y="31657"/>
                  </a:cubicBezTo>
                  <a:cubicBezTo>
                    <a:pt x="4152" y="31678"/>
                    <a:pt x="4211" y="31687"/>
                    <a:pt x="4278" y="31687"/>
                  </a:cubicBezTo>
                  <a:cubicBezTo>
                    <a:pt x="4774" y="31687"/>
                    <a:pt x="5723" y="31183"/>
                    <a:pt x="6473" y="31183"/>
                  </a:cubicBezTo>
                  <a:cubicBezTo>
                    <a:pt x="6589" y="31183"/>
                    <a:pt x="6701" y="31195"/>
                    <a:pt x="6805" y="31223"/>
                  </a:cubicBezTo>
                  <a:cubicBezTo>
                    <a:pt x="7806" y="31523"/>
                    <a:pt x="8106" y="33325"/>
                    <a:pt x="8473" y="33491"/>
                  </a:cubicBezTo>
                  <a:cubicBezTo>
                    <a:pt x="8543" y="33517"/>
                    <a:pt x="8619" y="33528"/>
                    <a:pt x="8700" y="33528"/>
                  </a:cubicBezTo>
                  <a:cubicBezTo>
                    <a:pt x="9239" y="33528"/>
                    <a:pt x="10012" y="33040"/>
                    <a:pt x="10698" y="33040"/>
                  </a:cubicBezTo>
                  <a:cubicBezTo>
                    <a:pt x="10851" y="33040"/>
                    <a:pt x="11000" y="33065"/>
                    <a:pt x="11141" y="33124"/>
                  </a:cubicBezTo>
                  <a:cubicBezTo>
                    <a:pt x="12142" y="33491"/>
                    <a:pt x="11842" y="35226"/>
                    <a:pt x="12476" y="35526"/>
                  </a:cubicBezTo>
                  <a:cubicBezTo>
                    <a:pt x="12516" y="35549"/>
                    <a:pt x="12563" y="35559"/>
                    <a:pt x="12617" y="35559"/>
                  </a:cubicBezTo>
                  <a:cubicBezTo>
                    <a:pt x="13055" y="35559"/>
                    <a:pt x="13919" y="34884"/>
                    <a:pt x="14589" y="34884"/>
                  </a:cubicBezTo>
                  <a:cubicBezTo>
                    <a:pt x="14800" y="34884"/>
                    <a:pt x="14991" y="34951"/>
                    <a:pt x="15144" y="35126"/>
                  </a:cubicBezTo>
                  <a:cubicBezTo>
                    <a:pt x="15344" y="35326"/>
                    <a:pt x="15611" y="36494"/>
                    <a:pt x="15511" y="36560"/>
                  </a:cubicBezTo>
                  <a:cubicBezTo>
                    <a:pt x="15611" y="36527"/>
                    <a:pt x="15611" y="36494"/>
                    <a:pt x="15645" y="36460"/>
                  </a:cubicBezTo>
                  <a:cubicBezTo>
                    <a:pt x="16479" y="35193"/>
                    <a:pt x="23417" y="18014"/>
                    <a:pt x="27687" y="5838"/>
                  </a:cubicBezTo>
                  <a:cubicBezTo>
                    <a:pt x="27687" y="5838"/>
                    <a:pt x="23250" y="5471"/>
                    <a:pt x="18647" y="3970"/>
                  </a:cubicBezTo>
                  <a:cubicBezTo>
                    <a:pt x="13610" y="2302"/>
                    <a:pt x="10241" y="1"/>
                    <a:pt x="10141" y="1"/>
                  </a:cubicBezTo>
                  <a:close/>
                </a:path>
              </a:pathLst>
            </a:custGeom>
            <a:solidFill>
              <a:schemeClr val="accent3"/>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6" name="Google Shape;926;p51"/>
            <p:cNvSpPr/>
            <p:nvPr/>
          </p:nvSpPr>
          <p:spPr>
            <a:xfrm>
              <a:off x="4773575" y="2129825"/>
              <a:ext cx="394475" cy="342400"/>
            </a:xfrm>
            <a:custGeom>
              <a:rect b="b" l="l" r="r" t="t"/>
              <a:pathLst>
                <a:path extrusionOk="0" h="13696" w="15779">
                  <a:moveTo>
                    <a:pt x="2351" y="1"/>
                  </a:moveTo>
                  <a:cubicBezTo>
                    <a:pt x="1690" y="1"/>
                    <a:pt x="450" y="866"/>
                    <a:pt x="234" y="1020"/>
                  </a:cubicBezTo>
                  <a:cubicBezTo>
                    <a:pt x="1" y="2588"/>
                    <a:pt x="568" y="7358"/>
                    <a:pt x="1202" y="11194"/>
                  </a:cubicBezTo>
                  <a:lnTo>
                    <a:pt x="1268" y="11194"/>
                  </a:lnTo>
                  <a:cubicBezTo>
                    <a:pt x="1268" y="11194"/>
                    <a:pt x="4237" y="13362"/>
                    <a:pt x="7940" y="13696"/>
                  </a:cubicBezTo>
                  <a:cubicBezTo>
                    <a:pt x="11209" y="11328"/>
                    <a:pt x="14878" y="8192"/>
                    <a:pt x="15712" y="7091"/>
                  </a:cubicBezTo>
                  <a:cubicBezTo>
                    <a:pt x="15779" y="7025"/>
                    <a:pt x="15545" y="5857"/>
                    <a:pt x="15312" y="5657"/>
                  </a:cubicBezTo>
                  <a:cubicBezTo>
                    <a:pt x="15158" y="5481"/>
                    <a:pt x="14968" y="5415"/>
                    <a:pt x="14759" y="5415"/>
                  </a:cubicBezTo>
                  <a:cubicBezTo>
                    <a:pt x="14106" y="5415"/>
                    <a:pt x="13275" y="6065"/>
                    <a:pt x="12836" y="6065"/>
                  </a:cubicBezTo>
                  <a:cubicBezTo>
                    <a:pt x="12774" y="6065"/>
                    <a:pt x="12721" y="6052"/>
                    <a:pt x="12676" y="6024"/>
                  </a:cubicBezTo>
                  <a:cubicBezTo>
                    <a:pt x="12076" y="5724"/>
                    <a:pt x="12343" y="3989"/>
                    <a:pt x="11342" y="3589"/>
                  </a:cubicBezTo>
                  <a:cubicBezTo>
                    <a:pt x="11212" y="3539"/>
                    <a:pt x="11076" y="3518"/>
                    <a:pt x="10935" y="3518"/>
                  </a:cubicBezTo>
                  <a:cubicBezTo>
                    <a:pt x="10241" y="3518"/>
                    <a:pt x="9453" y="4026"/>
                    <a:pt x="8924" y="4026"/>
                  </a:cubicBezTo>
                  <a:cubicBezTo>
                    <a:pt x="8846" y="4026"/>
                    <a:pt x="8773" y="4015"/>
                    <a:pt x="8707" y="3989"/>
                  </a:cubicBezTo>
                  <a:cubicBezTo>
                    <a:pt x="8273" y="3822"/>
                    <a:pt x="8006" y="2021"/>
                    <a:pt x="7039" y="1721"/>
                  </a:cubicBezTo>
                  <a:cubicBezTo>
                    <a:pt x="6931" y="1693"/>
                    <a:pt x="6816" y="1680"/>
                    <a:pt x="6696" y="1680"/>
                  </a:cubicBezTo>
                  <a:cubicBezTo>
                    <a:pt x="5927" y="1680"/>
                    <a:pt x="4976" y="2185"/>
                    <a:pt x="4479" y="2185"/>
                  </a:cubicBezTo>
                  <a:cubicBezTo>
                    <a:pt x="4412" y="2185"/>
                    <a:pt x="4353" y="2175"/>
                    <a:pt x="4304" y="2154"/>
                  </a:cubicBezTo>
                  <a:cubicBezTo>
                    <a:pt x="3837" y="1921"/>
                    <a:pt x="3603" y="320"/>
                    <a:pt x="2502" y="20"/>
                  </a:cubicBezTo>
                  <a:cubicBezTo>
                    <a:pt x="2457" y="7"/>
                    <a:pt x="2406" y="1"/>
                    <a:pt x="2351" y="1"/>
                  </a:cubicBezTo>
                  <a:close/>
                </a:path>
              </a:pathLst>
            </a:custGeom>
            <a:solidFill>
              <a:schemeClr val="dk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7" name="Google Shape;927;p51"/>
            <p:cNvSpPr/>
            <p:nvPr/>
          </p:nvSpPr>
          <p:spPr>
            <a:xfrm>
              <a:off x="5121650" y="1579550"/>
              <a:ext cx="242975" cy="587625"/>
            </a:xfrm>
            <a:custGeom>
              <a:rect b="b" l="l" r="r" t="t"/>
              <a:pathLst>
                <a:path extrusionOk="0" h="23505" w="9719">
                  <a:moveTo>
                    <a:pt x="9397" y="0"/>
                  </a:moveTo>
                  <a:cubicBezTo>
                    <a:pt x="9336" y="0"/>
                    <a:pt x="9275" y="25"/>
                    <a:pt x="9228" y="81"/>
                  </a:cubicBezTo>
                  <a:cubicBezTo>
                    <a:pt x="8794" y="682"/>
                    <a:pt x="8527" y="1382"/>
                    <a:pt x="8227" y="2050"/>
                  </a:cubicBezTo>
                  <a:cubicBezTo>
                    <a:pt x="7960" y="2750"/>
                    <a:pt x="7660" y="3517"/>
                    <a:pt x="7393" y="4218"/>
                  </a:cubicBezTo>
                  <a:cubicBezTo>
                    <a:pt x="6893" y="5719"/>
                    <a:pt x="6492" y="7253"/>
                    <a:pt x="5992" y="8754"/>
                  </a:cubicBezTo>
                  <a:cubicBezTo>
                    <a:pt x="4958" y="11957"/>
                    <a:pt x="3357" y="14892"/>
                    <a:pt x="2022" y="17994"/>
                  </a:cubicBezTo>
                  <a:cubicBezTo>
                    <a:pt x="1289" y="19729"/>
                    <a:pt x="555" y="21497"/>
                    <a:pt x="21" y="23365"/>
                  </a:cubicBezTo>
                  <a:cubicBezTo>
                    <a:pt x="0" y="23447"/>
                    <a:pt x="56" y="23504"/>
                    <a:pt x="118" y="23504"/>
                  </a:cubicBezTo>
                  <a:cubicBezTo>
                    <a:pt x="156" y="23504"/>
                    <a:pt x="196" y="23482"/>
                    <a:pt x="221" y="23432"/>
                  </a:cubicBezTo>
                  <a:cubicBezTo>
                    <a:pt x="1856" y="20496"/>
                    <a:pt x="3056" y="17260"/>
                    <a:pt x="4624" y="14258"/>
                  </a:cubicBezTo>
                  <a:cubicBezTo>
                    <a:pt x="6059" y="11423"/>
                    <a:pt x="6959" y="8421"/>
                    <a:pt x="7860" y="5419"/>
                  </a:cubicBezTo>
                  <a:cubicBezTo>
                    <a:pt x="8127" y="4551"/>
                    <a:pt x="8360" y="3717"/>
                    <a:pt x="8694" y="2850"/>
                  </a:cubicBezTo>
                  <a:cubicBezTo>
                    <a:pt x="8994" y="2016"/>
                    <a:pt x="9461" y="1182"/>
                    <a:pt x="9695" y="348"/>
                  </a:cubicBezTo>
                  <a:cubicBezTo>
                    <a:pt x="9718" y="157"/>
                    <a:pt x="9554" y="0"/>
                    <a:pt x="939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8" name="Google Shape;928;p51"/>
            <p:cNvSpPr/>
            <p:nvPr/>
          </p:nvSpPr>
          <p:spPr>
            <a:xfrm>
              <a:off x="4888925" y="1482450"/>
              <a:ext cx="244100" cy="614850"/>
            </a:xfrm>
            <a:custGeom>
              <a:rect b="b" l="l" r="r" t="t"/>
              <a:pathLst>
                <a:path extrusionOk="0" h="24594" w="9764">
                  <a:moveTo>
                    <a:pt x="9550" y="1"/>
                  </a:moveTo>
                  <a:cubicBezTo>
                    <a:pt x="9517" y="1"/>
                    <a:pt x="9485" y="20"/>
                    <a:pt x="9463" y="63"/>
                  </a:cubicBezTo>
                  <a:cubicBezTo>
                    <a:pt x="9130" y="430"/>
                    <a:pt x="8996" y="897"/>
                    <a:pt x="8830" y="1364"/>
                  </a:cubicBezTo>
                  <a:lnTo>
                    <a:pt x="8329" y="2831"/>
                  </a:lnTo>
                  <a:cubicBezTo>
                    <a:pt x="7996" y="3865"/>
                    <a:pt x="7629" y="4799"/>
                    <a:pt x="7262" y="5800"/>
                  </a:cubicBezTo>
                  <a:cubicBezTo>
                    <a:pt x="6461" y="7902"/>
                    <a:pt x="5627" y="9970"/>
                    <a:pt x="4793" y="12071"/>
                  </a:cubicBezTo>
                  <a:cubicBezTo>
                    <a:pt x="3959" y="14073"/>
                    <a:pt x="3159" y="16074"/>
                    <a:pt x="2325" y="18109"/>
                  </a:cubicBezTo>
                  <a:cubicBezTo>
                    <a:pt x="1491" y="20210"/>
                    <a:pt x="624" y="22245"/>
                    <a:pt x="23" y="24413"/>
                  </a:cubicBezTo>
                  <a:cubicBezTo>
                    <a:pt x="1" y="24527"/>
                    <a:pt x="86" y="24594"/>
                    <a:pt x="174" y="24594"/>
                  </a:cubicBezTo>
                  <a:cubicBezTo>
                    <a:pt x="216" y="24594"/>
                    <a:pt x="258" y="24579"/>
                    <a:pt x="290" y="24547"/>
                  </a:cubicBezTo>
                  <a:cubicBezTo>
                    <a:pt x="1324" y="22646"/>
                    <a:pt x="2025" y="20611"/>
                    <a:pt x="2825" y="18643"/>
                  </a:cubicBezTo>
                  <a:cubicBezTo>
                    <a:pt x="3659" y="16574"/>
                    <a:pt x="4460" y="14473"/>
                    <a:pt x="5260" y="12405"/>
                  </a:cubicBezTo>
                  <a:cubicBezTo>
                    <a:pt x="6028" y="10337"/>
                    <a:pt x="6862" y="8369"/>
                    <a:pt x="7662" y="6300"/>
                  </a:cubicBezTo>
                  <a:cubicBezTo>
                    <a:pt x="8029" y="5300"/>
                    <a:pt x="8463" y="4266"/>
                    <a:pt x="8796" y="3265"/>
                  </a:cubicBezTo>
                  <a:cubicBezTo>
                    <a:pt x="8963" y="2765"/>
                    <a:pt x="9130" y="2264"/>
                    <a:pt x="9330" y="1764"/>
                  </a:cubicBezTo>
                  <a:cubicBezTo>
                    <a:pt x="9497" y="1264"/>
                    <a:pt x="9764" y="730"/>
                    <a:pt x="9697" y="196"/>
                  </a:cubicBezTo>
                  <a:cubicBezTo>
                    <a:pt x="9697" y="83"/>
                    <a:pt x="9620" y="1"/>
                    <a:pt x="955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9" name="Google Shape;929;p51"/>
            <p:cNvSpPr/>
            <p:nvPr/>
          </p:nvSpPr>
          <p:spPr>
            <a:xfrm>
              <a:off x="4996650" y="1539125"/>
              <a:ext cx="255625" cy="613775"/>
            </a:xfrm>
            <a:custGeom>
              <a:rect b="b" l="l" r="r" t="t"/>
              <a:pathLst>
                <a:path extrusionOk="0" h="24551" w="10225">
                  <a:moveTo>
                    <a:pt x="10046" y="1"/>
                  </a:moveTo>
                  <a:cubicBezTo>
                    <a:pt x="9982" y="1"/>
                    <a:pt x="9912" y="30"/>
                    <a:pt x="9858" y="97"/>
                  </a:cubicBezTo>
                  <a:cubicBezTo>
                    <a:pt x="9357" y="798"/>
                    <a:pt x="9057" y="1698"/>
                    <a:pt x="8690" y="2499"/>
                  </a:cubicBezTo>
                  <a:cubicBezTo>
                    <a:pt x="8323" y="3366"/>
                    <a:pt x="7890" y="4200"/>
                    <a:pt x="7556" y="5034"/>
                  </a:cubicBezTo>
                  <a:cubicBezTo>
                    <a:pt x="6856" y="6702"/>
                    <a:pt x="6155" y="8337"/>
                    <a:pt x="5488" y="10004"/>
                  </a:cubicBezTo>
                  <a:cubicBezTo>
                    <a:pt x="4821" y="11672"/>
                    <a:pt x="4120" y="13340"/>
                    <a:pt x="3453" y="15008"/>
                  </a:cubicBezTo>
                  <a:cubicBezTo>
                    <a:pt x="2853" y="16509"/>
                    <a:pt x="2452" y="18010"/>
                    <a:pt x="2019" y="19545"/>
                  </a:cubicBezTo>
                  <a:cubicBezTo>
                    <a:pt x="1552" y="21212"/>
                    <a:pt x="1018" y="22947"/>
                    <a:pt x="51" y="24381"/>
                  </a:cubicBezTo>
                  <a:cubicBezTo>
                    <a:pt x="1" y="24456"/>
                    <a:pt x="82" y="24550"/>
                    <a:pt x="154" y="24550"/>
                  </a:cubicBezTo>
                  <a:cubicBezTo>
                    <a:pt x="178" y="24550"/>
                    <a:pt x="201" y="24540"/>
                    <a:pt x="218" y="24515"/>
                  </a:cubicBezTo>
                  <a:cubicBezTo>
                    <a:pt x="2186" y="22113"/>
                    <a:pt x="2553" y="18978"/>
                    <a:pt x="3620" y="16142"/>
                  </a:cubicBezTo>
                  <a:cubicBezTo>
                    <a:pt x="4220" y="14441"/>
                    <a:pt x="5021" y="12773"/>
                    <a:pt x="5788" y="11105"/>
                  </a:cubicBezTo>
                  <a:cubicBezTo>
                    <a:pt x="6522" y="9371"/>
                    <a:pt x="7289" y="7669"/>
                    <a:pt x="7990" y="5968"/>
                  </a:cubicBezTo>
                  <a:cubicBezTo>
                    <a:pt x="8357" y="5034"/>
                    <a:pt x="8724" y="4134"/>
                    <a:pt x="9124" y="3166"/>
                  </a:cubicBezTo>
                  <a:cubicBezTo>
                    <a:pt x="9491" y="2199"/>
                    <a:pt x="10058" y="1198"/>
                    <a:pt x="10225" y="164"/>
                  </a:cubicBezTo>
                  <a:cubicBezTo>
                    <a:pt x="10225" y="65"/>
                    <a:pt x="10142" y="1"/>
                    <a:pt x="1004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0" name="Google Shape;930;p51"/>
            <p:cNvSpPr/>
            <p:nvPr/>
          </p:nvSpPr>
          <p:spPr>
            <a:xfrm>
              <a:off x="5252272" y="1150039"/>
              <a:ext cx="40945" cy="53387"/>
            </a:xfrm>
            <a:custGeom>
              <a:rect b="b" l="l" r="r" t="t"/>
              <a:pathLst>
                <a:path extrusionOk="0" h="1828" w="1402">
                  <a:moveTo>
                    <a:pt x="501" y="0"/>
                  </a:moveTo>
                  <a:cubicBezTo>
                    <a:pt x="401" y="0"/>
                    <a:pt x="334" y="0"/>
                    <a:pt x="267" y="34"/>
                  </a:cubicBezTo>
                  <a:cubicBezTo>
                    <a:pt x="234" y="34"/>
                    <a:pt x="201" y="67"/>
                    <a:pt x="201" y="67"/>
                  </a:cubicBezTo>
                  <a:cubicBezTo>
                    <a:pt x="167" y="67"/>
                    <a:pt x="100" y="100"/>
                    <a:pt x="100" y="134"/>
                  </a:cubicBezTo>
                  <a:cubicBezTo>
                    <a:pt x="100" y="200"/>
                    <a:pt x="167" y="234"/>
                    <a:pt x="201" y="234"/>
                  </a:cubicBezTo>
                  <a:lnTo>
                    <a:pt x="267" y="234"/>
                  </a:lnTo>
                  <a:cubicBezTo>
                    <a:pt x="334" y="234"/>
                    <a:pt x="367" y="234"/>
                    <a:pt x="434" y="267"/>
                  </a:cubicBezTo>
                  <a:cubicBezTo>
                    <a:pt x="501" y="267"/>
                    <a:pt x="534" y="267"/>
                    <a:pt x="567" y="301"/>
                  </a:cubicBezTo>
                  <a:cubicBezTo>
                    <a:pt x="601" y="301"/>
                    <a:pt x="668" y="367"/>
                    <a:pt x="701" y="367"/>
                  </a:cubicBezTo>
                  <a:cubicBezTo>
                    <a:pt x="734" y="401"/>
                    <a:pt x="768" y="401"/>
                    <a:pt x="768" y="434"/>
                  </a:cubicBezTo>
                  <a:cubicBezTo>
                    <a:pt x="768" y="434"/>
                    <a:pt x="834" y="434"/>
                    <a:pt x="834" y="467"/>
                  </a:cubicBezTo>
                  <a:cubicBezTo>
                    <a:pt x="800" y="460"/>
                    <a:pt x="765" y="456"/>
                    <a:pt x="729" y="456"/>
                  </a:cubicBezTo>
                  <a:cubicBezTo>
                    <a:pt x="460" y="456"/>
                    <a:pt x="189" y="673"/>
                    <a:pt x="100" y="968"/>
                  </a:cubicBezTo>
                  <a:cubicBezTo>
                    <a:pt x="0" y="1368"/>
                    <a:pt x="167" y="1735"/>
                    <a:pt x="501" y="1802"/>
                  </a:cubicBezTo>
                  <a:cubicBezTo>
                    <a:pt x="547" y="1819"/>
                    <a:pt x="594" y="1827"/>
                    <a:pt x="643" y="1827"/>
                  </a:cubicBezTo>
                  <a:cubicBezTo>
                    <a:pt x="876" y="1827"/>
                    <a:pt x="1124" y="1633"/>
                    <a:pt x="1235" y="1301"/>
                  </a:cubicBezTo>
                  <a:cubicBezTo>
                    <a:pt x="1401" y="1001"/>
                    <a:pt x="1368" y="834"/>
                    <a:pt x="1368" y="734"/>
                  </a:cubicBezTo>
                  <a:cubicBezTo>
                    <a:pt x="1368" y="701"/>
                    <a:pt x="1368" y="601"/>
                    <a:pt x="1335" y="567"/>
                  </a:cubicBezTo>
                  <a:cubicBezTo>
                    <a:pt x="1335" y="534"/>
                    <a:pt x="1268" y="434"/>
                    <a:pt x="1268" y="401"/>
                  </a:cubicBezTo>
                  <a:cubicBezTo>
                    <a:pt x="1235" y="367"/>
                    <a:pt x="1201" y="267"/>
                    <a:pt x="1168" y="234"/>
                  </a:cubicBezTo>
                  <a:cubicBezTo>
                    <a:pt x="1101" y="200"/>
                    <a:pt x="1068" y="134"/>
                    <a:pt x="1001" y="100"/>
                  </a:cubicBezTo>
                  <a:cubicBezTo>
                    <a:pt x="934" y="67"/>
                    <a:pt x="868" y="67"/>
                    <a:pt x="834" y="34"/>
                  </a:cubicBezTo>
                  <a:cubicBezTo>
                    <a:pt x="768" y="34"/>
                    <a:pt x="701" y="0"/>
                    <a:pt x="66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1" name="Google Shape;931;p51"/>
            <p:cNvSpPr/>
            <p:nvPr/>
          </p:nvSpPr>
          <p:spPr>
            <a:xfrm>
              <a:off x="5403262" y="1191919"/>
              <a:ext cx="39982" cy="54292"/>
            </a:xfrm>
            <a:custGeom>
              <a:rect b="b" l="l" r="r" t="t"/>
              <a:pathLst>
                <a:path extrusionOk="0" h="1859" w="1369">
                  <a:moveTo>
                    <a:pt x="501" y="1"/>
                  </a:moveTo>
                  <a:cubicBezTo>
                    <a:pt x="401" y="1"/>
                    <a:pt x="334" y="1"/>
                    <a:pt x="268" y="34"/>
                  </a:cubicBezTo>
                  <a:cubicBezTo>
                    <a:pt x="234" y="34"/>
                    <a:pt x="201" y="101"/>
                    <a:pt x="201" y="101"/>
                  </a:cubicBezTo>
                  <a:cubicBezTo>
                    <a:pt x="168" y="101"/>
                    <a:pt x="101" y="134"/>
                    <a:pt x="101" y="167"/>
                  </a:cubicBezTo>
                  <a:cubicBezTo>
                    <a:pt x="101" y="201"/>
                    <a:pt x="168" y="268"/>
                    <a:pt x="201" y="268"/>
                  </a:cubicBezTo>
                  <a:lnTo>
                    <a:pt x="268" y="268"/>
                  </a:lnTo>
                  <a:cubicBezTo>
                    <a:pt x="334" y="268"/>
                    <a:pt x="368" y="268"/>
                    <a:pt x="434" y="301"/>
                  </a:cubicBezTo>
                  <a:cubicBezTo>
                    <a:pt x="501" y="301"/>
                    <a:pt x="534" y="301"/>
                    <a:pt x="568" y="334"/>
                  </a:cubicBezTo>
                  <a:cubicBezTo>
                    <a:pt x="601" y="334"/>
                    <a:pt x="668" y="368"/>
                    <a:pt x="701" y="368"/>
                  </a:cubicBezTo>
                  <a:cubicBezTo>
                    <a:pt x="735" y="434"/>
                    <a:pt x="768" y="434"/>
                    <a:pt x="768" y="468"/>
                  </a:cubicBezTo>
                  <a:cubicBezTo>
                    <a:pt x="768" y="468"/>
                    <a:pt x="835" y="468"/>
                    <a:pt x="835" y="501"/>
                  </a:cubicBezTo>
                  <a:cubicBezTo>
                    <a:pt x="800" y="493"/>
                    <a:pt x="765" y="490"/>
                    <a:pt x="730" y="490"/>
                  </a:cubicBezTo>
                  <a:cubicBezTo>
                    <a:pt x="461" y="490"/>
                    <a:pt x="189" y="706"/>
                    <a:pt x="101" y="1001"/>
                  </a:cubicBezTo>
                  <a:cubicBezTo>
                    <a:pt x="1" y="1368"/>
                    <a:pt x="168" y="1769"/>
                    <a:pt x="501" y="1835"/>
                  </a:cubicBezTo>
                  <a:cubicBezTo>
                    <a:pt x="543" y="1851"/>
                    <a:pt x="587" y="1859"/>
                    <a:pt x="631" y="1859"/>
                  </a:cubicBezTo>
                  <a:cubicBezTo>
                    <a:pt x="868" y="1859"/>
                    <a:pt x="1123" y="1644"/>
                    <a:pt x="1235" y="1335"/>
                  </a:cubicBezTo>
                  <a:cubicBezTo>
                    <a:pt x="1368" y="968"/>
                    <a:pt x="1368" y="801"/>
                    <a:pt x="1368" y="768"/>
                  </a:cubicBezTo>
                  <a:cubicBezTo>
                    <a:pt x="1368" y="735"/>
                    <a:pt x="1368" y="634"/>
                    <a:pt x="1335" y="601"/>
                  </a:cubicBezTo>
                  <a:cubicBezTo>
                    <a:pt x="1335" y="568"/>
                    <a:pt x="1268" y="468"/>
                    <a:pt x="1268" y="434"/>
                  </a:cubicBezTo>
                  <a:cubicBezTo>
                    <a:pt x="1235" y="401"/>
                    <a:pt x="1202" y="301"/>
                    <a:pt x="1135" y="268"/>
                  </a:cubicBezTo>
                  <a:cubicBezTo>
                    <a:pt x="1102" y="234"/>
                    <a:pt x="1068" y="167"/>
                    <a:pt x="1001" y="134"/>
                  </a:cubicBezTo>
                  <a:cubicBezTo>
                    <a:pt x="935" y="101"/>
                    <a:pt x="868" y="101"/>
                    <a:pt x="835" y="34"/>
                  </a:cubicBezTo>
                  <a:cubicBezTo>
                    <a:pt x="768" y="34"/>
                    <a:pt x="701" y="1"/>
                    <a:pt x="66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2" name="Google Shape;932;p51"/>
            <p:cNvSpPr/>
            <p:nvPr/>
          </p:nvSpPr>
          <p:spPr>
            <a:xfrm>
              <a:off x="5375675" y="1274425"/>
              <a:ext cx="104275" cy="93675"/>
            </a:xfrm>
            <a:custGeom>
              <a:rect b="b" l="l" r="r" t="t"/>
              <a:pathLst>
                <a:path extrusionOk="0" h="3747" w="4171">
                  <a:moveTo>
                    <a:pt x="2047" y="0"/>
                  </a:moveTo>
                  <a:cubicBezTo>
                    <a:pt x="1240" y="0"/>
                    <a:pt x="521" y="553"/>
                    <a:pt x="301" y="1379"/>
                  </a:cubicBezTo>
                  <a:cubicBezTo>
                    <a:pt x="1" y="2379"/>
                    <a:pt x="568" y="3380"/>
                    <a:pt x="1568" y="3680"/>
                  </a:cubicBezTo>
                  <a:cubicBezTo>
                    <a:pt x="1735" y="3725"/>
                    <a:pt x="1902" y="3746"/>
                    <a:pt x="2065" y="3746"/>
                  </a:cubicBezTo>
                  <a:cubicBezTo>
                    <a:pt x="2883" y="3746"/>
                    <a:pt x="3620" y="3213"/>
                    <a:pt x="3870" y="2379"/>
                  </a:cubicBezTo>
                  <a:cubicBezTo>
                    <a:pt x="4170" y="1379"/>
                    <a:pt x="3570" y="378"/>
                    <a:pt x="2569" y="78"/>
                  </a:cubicBezTo>
                  <a:cubicBezTo>
                    <a:pt x="2394" y="25"/>
                    <a:pt x="2218" y="0"/>
                    <a:pt x="204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3" name="Google Shape;933;p51"/>
            <p:cNvSpPr/>
            <p:nvPr/>
          </p:nvSpPr>
          <p:spPr>
            <a:xfrm>
              <a:off x="5153850" y="1213000"/>
              <a:ext cx="104275" cy="93675"/>
            </a:xfrm>
            <a:custGeom>
              <a:rect b="b" l="l" r="r" t="t"/>
              <a:pathLst>
                <a:path extrusionOk="0" h="3747" w="4171">
                  <a:moveTo>
                    <a:pt x="2072" y="1"/>
                  </a:moveTo>
                  <a:cubicBezTo>
                    <a:pt x="1254" y="1"/>
                    <a:pt x="518" y="533"/>
                    <a:pt x="267" y="1367"/>
                  </a:cubicBezTo>
                  <a:cubicBezTo>
                    <a:pt x="1" y="2368"/>
                    <a:pt x="568" y="3369"/>
                    <a:pt x="1568" y="3669"/>
                  </a:cubicBezTo>
                  <a:cubicBezTo>
                    <a:pt x="1744" y="3721"/>
                    <a:pt x="1919" y="3746"/>
                    <a:pt x="2091" y="3746"/>
                  </a:cubicBezTo>
                  <a:cubicBezTo>
                    <a:pt x="2898" y="3746"/>
                    <a:pt x="3622" y="3193"/>
                    <a:pt x="3870" y="2368"/>
                  </a:cubicBezTo>
                  <a:cubicBezTo>
                    <a:pt x="4170" y="1367"/>
                    <a:pt x="3570" y="367"/>
                    <a:pt x="2569" y="66"/>
                  </a:cubicBezTo>
                  <a:cubicBezTo>
                    <a:pt x="2402" y="22"/>
                    <a:pt x="2235" y="1"/>
                    <a:pt x="207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4" name="Google Shape;934;p51"/>
            <p:cNvSpPr/>
            <p:nvPr/>
          </p:nvSpPr>
          <p:spPr>
            <a:xfrm>
              <a:off x="5298065" y="1210405"/>
              <a:ext cx="73071" cy="64017"/>
            </a:xfrm>
            <a:custGeom>
              <a:rect b="b" l="l" r="r" t="t"/>
              <a:pathLst>
                <a:path extrusionOk="0" h="2192" w="2502">
                  <a:moveTo>
                    <a:pt x="474" y="0"/>
                  </a:moveTo>
                  <a:cubicBezTo>
                    <a:pt x="449" y="0"/>
                    <a:pt x="414" y="11"/>
                    <a:pt x="367" y="35"/>
                  </a:cubicBezTo>
                  <a:cubicBezTo>
                    <a:pt x="350" y="26"/>
                    <a:pt x="332" y="22"/>
                    <a:pt x="312" y="22"/>
                  </a:cubicBezTo>
                  <a:cubicBezTo>
                    <a:pt x="255" y="22"/>
                    <a:pt x="192" y="60"/>
                    <a:pt x="167" y="135"/>
                  </a:cubicBezTo>
                  <a:cubicBezTo>
                    <a:pt x="34" y="468"/>
                    <a:pt x="0" y="835"/>
                    <a:pt x="34" y="1202"/>
                  </a:cubicBezTo>
                  <a:cubicBezTo>
                    <a:pt x="67" y="1402"/>
                    <a:pt x="167" y="1636"/>
                    <a:pt x="300" y="1803"/>
                  </a:cubicBezTo>
                  <a:cubicBezTo>
                    <a:pt x="400" y="2003"/>
                    <a:pt x="667" y="2136"/>
                    <a:pt x="867" y="2170"/>
                  </a:cubicBezTo>
                  <a:cubicBezTo>
                    <a:pt x="950" y="2183"/>
                    <a:pt x="1045" y="2192"/>
                    <a:pt x="1141" y="2192"/>
                  </a:cubicBezTo>
                  <a:cubicBezTo>
                    <a:pt x="1277" y="2192"/>
                    <a:pt x="1417" y="2175"/>
                    <a:pt x="1535" y="2136"/>
                  </a:cubicBezTo>
                  <a:cubicBezTo>
                    <a:pt x="1801" y="2036"/>
                    <a:pt x="1968" y="1936"/>
                    <a:pt x="2102" y="1769"/>
                  </a:cubicBezTo>
                  <a:cubicBezTo>
                    <a:pt x="2335" y="1436"/>
                    <a:pt x="2469" y="1102"/>
                    <a:pt x="2502" y="702"/>
                  </a:cubicBezTo>
                  <a:cubicBezTo>
                    <a:pt x="2502" y="635"/>
                    <a:pt x="2469" y="569"/>
                    <a:pt x="2435" y="535"/>
                  </a:cubicBezTo>
                  <a:cubicBezTo>
                    <a:pt x="2394" y="521"/>
                    <a:pt x="2358" y="513"/>
                    <a:pt x="2326" y="513"/>
                  </a:cubicBezTo>
                  <a:cubicBezTo>
                    <a:pt x="2280" y="513"/>
                    <a:pt x="2241" y="529"/>
                    <a:pt x="2202" y="569"/>
                  </a:cubicBezTo>
                  <a:cubicBezTo>
                    <a:pt x="2035" y="835"/>
                    <a:pt x="1868" y="1136"/>
                    <a:pt x="1668" y="1302"/>
                  </a:cubicBezTo>
                  <a:cubicBezTo>
                    <a:pt x="1513" y="1432"/>
                    <a:pt x="1378" y="1481"/>
                    <a:pt x="1201" y="1481"/>
                  </a:cubicBezTo>
                  <a:cubicBezTo>
                    <a:pt x="1149" y="1481"/>
                    <a:pt x="1094" y="1477"/>
                    <a:pt x="1034" y="1469"/>
                  </a:cubicBezTo>
                  <a:cubicBezTo>
                    <a:pt x="834" y="1436"/>
                    <a:pt x="701" y="1302"/>
                    <a:pt x="634" y="1002"/>
                  </a:cubicBezTo>
                  <a:cubicBezTo>
                    <a:pt x="601" y="702"/>
                    <a:pt x="534" y="435"/>
                    <a:pt x="534" y="102"/>
                  </a:cubicBezTo>
                  <a:cubicBezTo>
                    <a:pt x="534" y="37"/>
                    <a:pt x="520" y="0"/>
                    <a:pt x="47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5" name="Google Shape;935;p51"/>
            <p:cNvSpPr/>
            <p:nvPr/>
          </p:nvSpPr>
          <p:spPr>
            <a:xfrm>
              <a:off x="5051275" y="1329650"/>
              <a:ext cx="444500" cy="158550"/>
            </a:xfrm>
            <a:custGeom>
              <a:rect b="b" l="l" r="r" t="t"/>
              <a:pathLst>
                <a:path extrusionOk="0" h="6342" w="17780">
                  <a:moveTo>
                    <a:pt x="173" y="1"/>
                  </a:moveTo>
                  <a:cubicBezTo>
                    <a:pt x="116" y="1"/>
                    <a:pt x="75" y="29"/>
                    <a:pt x="34" y="70"/>
                  </a:cubicBezTo>
                  <a:cubicBezTo>
                    <a:pt x="1" y="170"/>
                    <a:pt x="1" y="304"/>
                    <a:pt x="101" y="371"/>
                  </a:cubicBezTo>
                  <a:cubicBezTo>
                    <a:pt x="1335" y="1338"/>
                    <a:pt x="2669" y="2072"/>
                    <a:pt x="4104" y="2806"/>
                  </a:cubicBezTo>
                  <a:cubicBezTo>
                    <a:pt x="5505" y="3506"/>
                    <a:pt x="6906" y="4073"/>
                    <a:pt x="8440" y="4540"/>
                  </a:cubicBezTo>
                  <a:cubicBezTo>
                    <a:pt x="9874" y="5007"/>
                    <a:pt x="11375" y="5407"/>
                    <a:pt x="12943" y="5741"/>
                  </a:cubicBezTo>
                  <a:cubicBezTo>
                    <a:pt x="14444" y="6075"/>
                    <a:pt x="15979" y="6341"/>
                    <a:pt x="17546" y="6341"/>
                  </a:cubicBezTo>
                  <a:cubicBezTo>
                    <a:pt x="17680" y="6341"/>
                    <a:pt x="17780" y="6241"/>
                    <a:pt x="17780" y="6175"/>
                  </a:cubicBezTo>
                  <a:cubicBezTo>
                    <a:pt x="17780" y="6075"/>
                    <a:pt x="17713" y="5975"/>
                    <a:pt x="17613" y="5975"/>
                  </a:cubicBezTo>
                  <a:cubicBezTo>
                    <a:pt x="16846" y="5874"/>
                    <a:pt x="16112" y="5741"/>
                    <a:pt x="15345" y="5574"/>
                  </a:cubicBezTo>
                  <a:cubicBezTo>
                    <a:pt x="14611" y="5474"/>
                    <a:pt x="13844" y="5307"/>
                    <a:pt x="13110" y="5074"/>
                  </a:cubicBezTo>
                  <a:cubicBezTo>
                    <a:pt x="11609" y="4707"/>
                    <a:pt x="10141" y="4240"/>
                    <a:pt x="8673" y="3806"/>
                  </a:cubicBezTo>
                  <a:cubicBezTo>
                    <a:pt x="7206" y="3339"/>
                    <a:pt x="5805" y="2739"/>
                    <a:pt x="4370" y="2172"/>
                  </a:cubicBezTo>
                  <a:cubicBezTo>
                    <a:pt x="3670" y="1838"/>
                    <a:pt x="2969" y="1505"/>
                    <a:pt x="2302" y="1171"/>
                  </a:cubicBezTo>
                  <a:cubicBezTo>
                    <a:pt x="1635" y="804"/>
                    <a:pt x="935" y="404"/>
                    <a:pt x="301" y="37"/>
                  </a:cubicBezTo>
                  <a:cubicBezTo>
                    <a:pt x="250" y="11"/>
                    <a:pt x="209" y="1"/>
                    <a:pt x="173" y="1"/>
                  </a:cubicBezTo>
                  <a:close/>
                </a:path>
              </a:pathLst>
            </a:custGeom>
            <a:solidFill>
              <a:srgbClr val="897E7E"/>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936" name="Google Shape;936;p51"/>
          <p:cNvPicPr preferRelativeResize="0"/>
          <p:nvPr/>
        </p:nvPicPr>
        <p:blipFill>
          <a:blip r:embed="rId3">
            <a:alphaModFix/>
          </a:blip>
          <a:stretch>
            <a:fillRect/>
          </a:stretch>
        </p:blipFill>
        <p:spPr>
          <a:xfrm>
            <a:off x="-70375" y="-57950"/>
            <a:ext cx="9214376" cy="5201450"/>
          </a:xfrm>
          <a:prstGeom prst="rect">
            <a:avLst/>
          </a:prstGeom>
          <a:noFill/>
          <a:ln>
            <a:noFill/>
          </a:ln>
        </p:spPr>
      </p:pic>
      <p:sp>
        <p:nvSpPr>
          <p:cNvPr id="937" name="Google Shape;937;p51"/>
          <p:cNvSpPr txBox="1"/>
          <p:nvPr/>
        </p:nvSpPr>
        <p:spPr>
          <a:xfrm>
            <a:off x="3934725" y="767900"/>
            <a:ext cx="4897500" cy="178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600">
                <a:solidFill>
                  <a:srgbClr val="F2F2F2"/>
                </a:solidFill>
                <a:latin typeface="EB Garamond SemiBold"/>
                <a:ea typeface="EB Garamond SemiBold"/>
                <a:cs typeface="EB Garamond SemiBold"/>
                <a:sym typeface="EB Garamond SemiBold"/>
              </a:rPr>
              <a:t>Satire, Humor and establishment of Identities: An assiduous study of </a:t>
            </a:r>
            <a:endParaRPr sz="2600">
              <a:solidFill>
                <a:srgbClr val="F2F2F2"/>
              </a:solidFill>
              <a:latin typeface="EB Garamond SemiBold"/>
              <a:ea typeface="EB Garamond SemiBold"/>
              <a:cs typeface="EB Garamond SemiBold"/>
              <a:sym typeface="EB Garamond SemiBold"/>
            </a:endParaRPr>
          </a:p>
          <a:p>
            <a:pPr indent="0" lvl="0" marL="0" rtl="0" algn="ctr">
              <a:spcBef>
                <a:spcPts val="0"/>
              </a:spcBef>
              <a:spcAft>
                <a:spcPts val="0"/>
              </a:spcAft>
              <a:buNone/>
            </a:pPr>
            <a:r>
              <a:rPr lang="en" sz="2600">
                <a:solidFill>
                  <a:srgbClr val="F2F2F2"/>
                </a:solidFill>
                <a:latin typeface="EB Garamond SemiBold"/>
                <a:ea typeface="EB Garamond SemiBold"/>
                <a:cs typeface="EB Garamond SemiBold"/>
                <a:sym typeface="EB Garamond SemiBold"/>
              </a:rPr>
              <a:t>Mac </a:t>
            </a:r>
            <a:r>
              <a:rPr lang="en" sz="2600">
                <a:solidFill>
                  <a:srgbClr val="F2F2F2"/>
                </a:solidFill>
                <a:latin typeface="EB Garamond SemiBold"/>
                <a:ea typeface="EB Garamond SemiBold"/>
                <a:cs typeface="EB Garamond SemiBold"/>
                <a:sym typeface="EB Garamond SemiBold"/>
              </a:rPr>
              <a:t>Flecknoe</a:t>
            </a:r>
            <a:endParaRPr sz="2600">
              <a:solidFill>
                <a:srgbClr val="F2F2F2"/>
              </a:solidFill>
              <a:latin typeface="EB Garamond SemiBold"/>
              <a:ea typeface="EB Garamond SemiBold"/>
              <a:cs typeface="EB Garamond SemiBold"/>
              <a:sym typeface="EB Garamond SemiBold"/>
            </a:endParaRPr>
          </a:p>
        </p:txBody>
      </p:sp>
      <p:sp>
        <p:nvSpPr>
          <p:cNvPr id="938" name="Google Shape;938;p51"/>
          <p:cNvSpPr txBox="1"/>
          <p:nvPr/>
        </p:nvSpPr>
        <p:spPr>
          <a:xfrm>
            <a:off x="4534975" y="3976125"/>
            <a:ext cx="3787800" cy="62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600">
                <a:solidFill>
                  <a:schemeClr val="lt1"/>
                </a:solidFill>
                <a:latin typeface="EB Garamond SemiBold"/>
                <a:ea typeface="EB Garamond SemiBold"/>
                <a:cs typeface="EB Garamond SemiBold"/>
                <a:sym typeface="EB Garamond SemiBold"/>
              </a:rPr>
              <a:t>Aditi Mishra</a:t>
            </a:r>
            <a:endParaRPr sz="1600">
              <a:solidFill>
                <a:schemeClr val="lt1"/>
              </a:solidFill>
              <a:latin typeface="EB Garamond SemiBold"/>
              <a:ea typeface="EB Garamond SemiBold"/>
              <a:cs typeface="EB Garamond SemiBold"/>
              <a:sym typeface="EB Garamond SemiBold"/>
            </a:endParaRPr>
          </a:p>
          <a:p>
            <a:pPr indent="0" lvl="0" marL="0" rtl="0" algn="ctr">
              <a:spcBef>
                <a:spcPts val="0"/>
              </a:spcBef>
              <a:spcAft>
                <a:spcPts val="0"/>
              </a:spcAft>
              <a:buNone/>
            </a:pPr>
            <a:r>
              <a:rPr lang="en" sz="1250">
                <a:solidFill>
                  <a:schemeClr val="lt1"/>
                </a:solidFill>
                <a:latin typeface="EB Garamond SemiBold"/>
                <a:ea typeface="EB Garamond SemiBold"/>
                <a:cs typeface="EB Garamond SemiBold"/>
                <a:sym typeface="EB Garamond SemiBold"/>
              </a:rPr>
              <a:t>Chaudhary Charan Singh University, U.P. India.</a:t>
            </a:r>
            <a:endParaRPr sz="1600">
              <a:solidFill>
                <a:schemeClr val="lt1"/>
              </a:solidFill>
              <a:latin typeface="EB Garamond SemiBold"/>
              <a:ea typeface="EB Garamond SemiBold"/>
              <a:cs typeface="EB Garamond SemiBold"/>
              <a:sym typeface="EB Garamond SemiBo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08"/>
                                        </p:tgtEl>
                                        <p:attrNameLst>
                                          <p:attrName>style.visibility</p:attrName>
                                        </p:attrNameLst>
                                      </p:cBhvr>
                                      <p:to>
                                        <p:strVal val="visible"/>
                                      </p:to>
                                    </p:set>
                                    <p:animEffect filter="fade" transition="in">
                                      <p:cBhvr>
                                        <p:cTn dur="1000"/>
                                        <p:tgtEl>
                                          <p:spTgt spid="908"/>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920"/>
                                        </p:tgtEl>
                                        <p:attrNameLst>
                                          <p:attrName>style.visibility</p:attrName>
                                        </p:attrNameLst>
                                      </p:cBhvr>
                                      <p:to>
                                        <p:strVal val="visible"/>
                                      </p:to>
                                    </p:set>
                                    <p:animEffect filter="fade" transition="in">
                                      <p:cBhvr>
                                        <p:cTn dur="1000"/>
                                        <p:tgtEl>
                                          <p:spTgt spid="92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7" name="Shape 1107"/>
        <p:cNvGrpSpPr/>
        <p:nvPr/>
      </p:nvGrpSpPr>
      <p:grpSpPr>
        <a:xfrm>
          <a:off x="0" y="0"/>
          <a:ext cx="0" cy="0"/>
          <a:chOff x="0" y="0"/>
          <a:chExt cx="0" cy="0"/>
        </a:xfrm>
      </p:grpSpPr>
      <p:sp>
        <p:nvSpPr>
          <p:cNvPr id="1108" name="Google Shape;1108;p60"/>
          <p:cNvSpPr txBox="1"/>
          <p:nvPr>
            <p:ph type="title"/>
          </p:nvPr>
        </p:nvSpPr>
        <p:spPr>
          <a:xfrm>
            <a:off x="623400" y="445025"/>
            <a:ext cx="780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a:t>Contents of this template</a:t>
            </a:r>
            <a:endParaRPr/>
          </a:p>
        </p:txBody>
      </p:sp>
      <p:sp>
        <p:nvSpPr>
          <p:cNvPr id="1109" name="Google Shape;1109;p60"/>
          <p:cNvSpPr txBox="1"/>
          <p:nvPr>
            <p:ph idx="1" type="body"/>
          </p:nvPr>
        </p:nvSpPr>
        <p:spPr>
          <a:xfrm>
            <a:off x="616500" y="1197300"/>
            <a:ext cx="7952700" cy="3416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a:t>Here’s what you’ll find in this </a:t>
            </a:r>
            <a:r>
              <a:rPr b="1" lang="en">
                <a:uFill>
                  <a:noFill/>
                </a:uFill>
                <a:hlinkClick r:id="rId3"/>
              </a:rPr>
              <a:t>Slidesgo</a:t>
            </a:r>
            <a:r>
              <a:rPr b="1" lang="en"/>
              <a:t> </a:t>
            </a:r>
            <a:r>
              <a:rPr lang="en"/>
              <a:t>template: </a:t>
            </a:r>
            <a:endParaRPr/>
          </a:p>
          <a:p>
            <a:pPr indent="-304800" lvl="0" marL="457200" rtl="0" algn="l">
              <a:lnSpc>
                <a:spcPct val="100000"/>
              </a:lnSpc>
              <a:spcBef>
                <a:spcPts val="1200"/>
              </a:spcBef>
              <a:spcAft>
                <a:spcPts val="0"/>
              </a:spcAft>
              <a:buSzPts val="1200"/>
              <a:buChar char="●"/>
            </a:pPr>
            <a:r>
              <a:rPr lang="en"/>
              <a:t>A slide structure based on a </a:t>
            </a:r>
            <a:r>
              <a:rPr lang="en"/>
              <a:t>multi-</a:t>
            </a:r>
            <a:r>
              <a:rPr lang="en"/>
              <a:t>purpose presentation, which you can easily adapt to your needs. For more info on how to edit the template, please visit </a:t>
            </a:r>
            <a:r>
              <a:rPr b="1" lang="en">
                <a:uFill>
                  <a:noFill/>
                </a:uFill>
                <a:hlinkClick r:id="rId4"/>
              </a:rPr>
              <a:t>Slidesgo School</a:t>
            </a:r>
            <a:r>
              <a:rPr lang="en"/>
              <a:t> or read our </a:t>
            </a:r>
            <a:r>
              <a:rPr b="1" lang="en">
                <a:uFill>
                  <a:noFill/>
                </a:uFill>
                <a:hlinkClick r:id="rId5"/>
              </a:rPr>
              <a:t>FAQs</a:t>
            </a:r>
            <a:r>
              <a:rPr lang="en"/>
              <a:t>.</a:t>
            </a:r>
            <a:endParaRPr/>
          </a:p>
          <a:p>
            <a:pPr indent="-304800" lvl="0" marL="457200" rtl="0" algn="l">
              <a:lnSpc>
                <a:spcPct val="100000"/>
              </a:lnSpc>
              <a:spcBef>
                <a:spcPts val="0"/>
              </a:spcBef>
              <a:spcAft>
                <a:spcPts val="0"/>
              </a:spcAft>
              <a:buSzPts val="1200"/>
              <a:buChar char="●"/>
            </a:pPr>
            <a:r>
              <a:rPr lang="en"/>
              <a:t>An as</a:t>
            </a:r>
            <a:r>
              <a:rPr lang="en"/>
              <a:t>sortment of </a:t>
            </a:r>
            <a:r>
              <a:rPr lang="en"/>
              <a:t>graphic resources that are suitable for use in the presentation can be found in the </a:t>
            </a:r>
            <a:r>
              <a:rPr b="1" lang="en">
                <a:uFill>
                  <a:noFill/>
                </a:uFill>
                <a:hlinkClick/>
              </a:rPr>
              <a:t>alternative resources</a:t>
            </a:r>
            <a:r>
              <a:rPr lang="en"/>
              <a:t> slide.</a:t>
            </a:r>
            <a:endParaRPr/>
          </a:p>
          <a:p>
            <a:pPr indent="-304800" lvl="0" marL="457200" rtl="0" algn="l">
              <a:lnSpc>
                <a:spcPct val="100000"/>
              </a:lnSpc>
              <a:spcBef>
                <a:spcPts val="0"/>
              </a:spcBef>
              <a:spcAft>
                <a:spcPts val="0"/>
              </a:spcAft>
              <a:buSzPts val="1200"/>
              <a:buChar char="●"/>
            </a:pPr>
            <a:r>
              <a:rPr lang="en"/>
              <a:t>A </a:t>
            </a:r>
            <a:r>
              <a:rPr b="1" lang="en">
                <a:uFill>
                  <a:noFill/>
                </a:uFill>
                <a:hlinkClick/>
              </a:rPr>
              <a:t>thanks</a:t>
            </a:r>
            <a:r>
              <a:rPr lang="en">
                <a:uFill>
                  <a:noFill/>
                </a:uFill>
                <a:hlinkClick/>
              </a:rPr>
              <a:t> </a:t>
            </a:r>
            <a:r>
              <a:rPr lang="en"/>
              <a:t>slide, which you must keep so that proper credits for our design are given.</a:t>
            </a:r>
            <a:endParaRPr/>
          </a:p>
          <a:p>
            <a:pPr indent="-304800" lvl="0" marL="457200" rtl="0" algn="l">
              <a:lnSpc>
                <a:spcPct val="100000"/>
              </a:lnSpc>
              <a:spcBef>
                <a:spcPts val="0"/>
              </a:spcBef>
              <a:spcAft>
                <a:spcPts val="0"/>
              </a:spcAft>
              <a:buSzPts val="1200"/>
              <a:buChar char="●"/>
            </a:pPr>
            <a:r>
              <a:rPr lang="en"/>
              <a:t>A</a:t>
            </a:r>
            <a:r>
              <a:rPr lang="en">
                <a:uFill>
                  <a:noFill/>
                </a:uFill>
                <a:hlinkClick/>
              </a:rPr>
              <a:t> </a:t>
            </a:r>
            <a:r>
              <a:rPr b="1" lang="en">
                <a:uFill>
                  <a:noFill/>
                </a:uFill>
                <a:hlinkClick/>
              </a:rPr>
              <a:t>resources</a:t>
            </a:r>
            <a:r>
              <a:rPr lang="en">
                <a:uFill>
                  <a:noFill/>
                </a:uFill>
                <a:hlinkClick/>
              </a:rPr>
              <a:t> </a:t>
            </a:r>
            <a:r>
              <a:rPr lang="en"/>
              <a:t>slide, where you’ll find links to all the elements used in the template.</a:t>
            </a:r>
            <a:endParaRPr/>
          </a:p>
          <a:p>
            <a:pPr indent="-304800" lvl="0" marL="457200" rtl="0" algn="l">
              <a:lnSpc>
                <a:spcPct val="100000"/>
              </a:lnSpc>
              <a:spcBef>
                <a:spcPts val="0"/>
              </a:spcBef>
              <a:spcAft>
                <a:spcPts val="0"/>
              </a:spcAft>
              <a:buSzPts val="1200"/>
              <a:buChar char="●"/>
            </a:pPr>
            <a:r>
              <a:rPr b="1" lang="en">
                <a:uFill>
                  <a:noFill/>
                </a:uFill>
                <a:hlinkClick/>
              </a:rPr>
              <a:t>Instructions for use</a:t>
            </a:r>
            <a:r>
              <a:rPr lang="en">
                <a:uFill>
                  <a:noFill/>
                </a:uFill>
                <a:hlinkClick/>
              </a:rPr>
              <a:t>.</a:t>
            </a:r>
            <a:endParaRPr/>
          </a:p>
          <a:p>
            <a:pPr indent="-304800" lvl="0" marL="457200" rtl="0" algn="l">
              <a:lnSpc>
                <a:spcPct val="100000"/>
              </a:lnSpc>
              <a:spcBef>
                <a:spcPts val="0"/>
              </a:spcBef>
              <a:spcAft>
                <a:spcPts val="0"/>
              </a:spcAft>
              <a:buSzPts val="1200"/>
              <a:buChar char="●"/>
            </a:pPr>
            <a:r>
              <a:rPr lang="en"/>
              <a:t>Final slides with: </a:t>
            </a:r>
            <a:endParaRPr/>
          </a:p>
          <a:p>
            <a:pPr indent="-311150" lvl="1" marL="914400" rtl="0" algn="l">
              <a:spcBef>
                <a:spcPts val="0"/>
              </a:spcBef>
              <a:spcAft>
                <a:spcPts val="0"/>
              </a:spcAft>
              <a:buSzPts val="1300"/>
              <a:buChar char="○"/>
            </a:pPr>
            <a:r>
              <a:rPr lang="en"/>
              <a:t>The</a:t>
            </a:r>
            <a:r>
              <a:rPr lang="en">
                <a:uFill>
                  <a:noFill/>
                </a:uFill>
                <a:hlinkClick/>
              </a:rPr>
              <a:t> </a:t>
            </a:r>
            <a:r>
              <a:rPr b="1" lang="en">
                <a:uFill>
                  <a:noFill/>
                </a:uFill>
                <a:hlinkClick/>
              </a:rPr>
              <a:t>fonts and colors</a:t>
            </a:r>
            <a:r>
              <a:rPr lang="en"/>
              <a:t> used in the template.</a:t>
            </a:r>
            <a:endParaRPr/>
          </a:p>
          <a:p>
            <a:pPr indent="-311150" lvl="1" marL="914400" rtl="0" algn="l">
              <a:spcBef>
                <a:spcPts val="0"/>
              </a:spcBef>
              <a:spcAft>
                <a:spcPts val="0"/>
              </a:spcAft>
              <a:buSzPts val="1300"/>
              <a:buChar char="○"/>
            </a:pPr>
            <a:r>
              <a:rPr lang="en"/>
              <a:t>A selection of</a:t>
            </a:r>
            <a:r>
              <a:rPr lang="en">
                <a:uFill>
                  <a:noFill/>
                </a:uFill>
                <a:hlinkClick/>
              </a:rPr>
              <a:t> </a:t>
            </a:r>
            <a:r>
              <a:rPr b="1" lang="en">
                <a:uFill>
                  <a:noFill/>
                </a:uFill>
                <a:hlinkClick/>
              </a:rPr>
              <a:t>illustrations</a:t>
            </a:r>
            <a:r>
              <a:rPr lang="en"/>
              <a:t>. You can also customize and animate them as you wish with the online editor. Visit </a:t>
            </a:r>
            <a:r>
              <a:rPr b="1" lang="en">
                <a:uFill>
                  <a:noFill/>
                </a:uFill>
                <a:hlinkClick r:id="rId6"/>
              </a:rPr>
              <a:t>Storyset</a:t>
            </a:r>
            <a:r>
              <a:rPr lang="en"/>
              <a:t> to find more. </a:t>
            </a:r>
            <a:endParaRPr/>
          </a:p>
          <a:p>
            <a:pPr indent="-311150" lvl="1" marL="914400" rtl="0" algn="l">
              <a:spcBef>
                <a:spcPts val="0"/>
              </a:spcBef>
              <a:spcAft>
                <a:spcPts val="0"/>
              </a:spcAft>
              <a:buSzPts val="1300"/>
              <a:buChar char="○"/>
            </a:pPr>
            <a:r>
              <a:rPr lang="en"/>
              <a:t>More</a:t>
            </a:r>
            <a:r>
              <a:rPr lang="en">
                <a:uFill>
                  <a:noFill/>
                </a:uFill>
                <a:hlinkClick/>
              </a:rPr>
              <a:t> </a:t>
            </a:r>
            <a:r>
              <a:rPr b="1" lang="en">
                <a:uFill>
                  <a:noFill/>
                </a:uFill>
                <a:hlinkClick/>
              </a:rPr>
              <a:t>infographic resources</a:t>
            </a:r>
            <a:r>
              <a:rPr lang="en"/>
              <a:t>, whose size and color can be edited. </a:t>
            </a:r>
            <a:endParaRPr/>
          </a:p>
          <a:p>
            <a:pPr indent="-311150" lvl="1" marL="914400" rtl="0" algn="l">
              <a:spcBef>
                <a:spcPts val="0"/>
              </a:spcBef>
              <a:spcAft>
                <a:spcPts val="0"/>
              </a:spcAft>
              <a:buSzPts val="1300"/>
              <a:buChar char="○"/>
            </a:pPr>
            <a:r>
              <a:rPr lang="en"/>
              <a:t>Sets of </a:t>
            </a:r>
            <a:r>
              <a:rPr b="1" lang="en">
                <a:uFill>
                  <a:noFill/>
                </a:uFill>
                <a:hlinkClick/>
              </a:rPr>
              <a:t>customizable icons</a:t>
            </a:r>
            <a:r>
              <a:rPr lang="en"/>
              <a:t> of the following themes: general, business, avatar, creative process, education, help &amp; support, medical, nature, performing arts, SEO &amp; marketing, and teamwork.</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lang="en"/>
              <a:t>You can delete this slide when you’re done editing the presentation.</a:t>
            </a:r>
            <a:endParaRPr/>
          </a:p>
          <a:p>
            <a:pPr indent="0" lvl="0" marL="0" rtl="0" algn="l">
              <a:lnSpc>
                <a:spcPct val="50000"/>
              </a:lnSpc>
              <a:spcBef>
                <a:spcPts val="0"/>
              </a:spcBef>
              <a:spcAft>
                <a:spcPts val="0"/>
              </a:spcAft>
              <a:buNone/>
            </a:pPr>
            <a:r>
              <a:t/>
            </a:r>
            <a:endParaRPr>
              <a:solidFill>
                <a:schemeClr val="dk1"/>
              </a:solidFill>
            </a:endParaRPr>
          </a:p>
          <a:p>
            <a:pPr indent="0" lvl="0" marL="0" rtl="0" algn="l">
              <a:lnSpc>
                <a:spcPct val="50000"/>
              </a:lnSpc>
              <a:spcBef>
                <a:spcPts val="0"/>
              </a:spcBef>
              <a:spcAft>
                <a:spcPts val="0"/>
              </a:spcAft>
              <a:buNone/>
            </a:pPr>
            <a:r>
              <a:t/>
            </a:r>
            <a:endParaRPr/>
          </a:p>
        </p:txBody>
      </p:sp>
      <p:grpSp>
        <p:nvGrpSpPr>
          <p:cNvPr id="1110" name="Google Shape;1110;p60"/>
          <p:cNvGrpSpPr/>
          <p:nvPr/>
        </p:nvGrpSpPr>
        <p:grpSpPr>
          <a:xfrm>
            <a:off x="7055419" y="360481"/>
            <a:ext cx="734917" cy="808846"/>
            <a:chOff x="5571650" y="2059975"/>
            <a:chExt cx="445350" cy="490150"/>
          </a:xfrm>
        </p:grpSpPr>
        <p:sp>
          <p:nvSpPr>
            <p:cNvPr id="1111" name="Google Shape;1111;p60"/>
            <p:cNvSpPr/>
            <p:nvPr/>
          </p:nvSpPr>
          <p:spPr>
            <a:xfrm>
              <a:off x="5571650" y="2059975"/>
              <a:ext cx="445350" cy="490150"/>
            </a:xfrm>
            <a:custGeom>
              <a:rect b="b" l="l" r="r" t="t"/>
              <a:pathLst>
                <a:path extrusionOk="0" h="19606" w="17814">
                  <a:moveTo>
                    <a:pt x="11439" y="1"/>
                  </a:moveTo>
                  <a:cubicBezTo>
                    <a:pt x="9178" y="1"/>
                    <a:pt x="1533" y="1745"/>
                    <a:pt x="734" y="3214"/>
                  </a:cubicBezTo>
                  <a:cubicBezTo>
                    <a:pt x="201" y="4181"/>
                    <a:pt x="0" y="7884"/>
                    <a:pt x="701" y="8951"/>
                  </a:cubicBezTo>
                  <a:cubicBezTo>
                    <a:pt x="701" y="8951"/>
                    <a:pt x="990" y="8896"/>
                    <a:pt x="1415" y="8896"/>
                  </a:cubicBezTo>
                  <a:cubicBezTo>
                    <a:pt x="2352" y="8896"/>
                    <a:pt x="3951" y="9165"/>
                    <a:pt x="4570" y="10886"/>
                  </a:cubicBezTo>
                  <a:cubicBezTo>
                    <a:pt x="5871" y="14522"/>
                    <a:pt x="2836" y="15990"/>
                    <a:pt x="2836" y="15990"/>
                  </a:cubicBezTo>
                  <a:cubicBezTo>
                    <a:pt x="2669" y="17190"/>
                    <a:pt x="3403" y="19259"/>
                    <a:pt x="4404" y="19559"/>
                  </a:cubicBezTo>
                  <a:cubicBezTo>
                    <a:pt x="4525" y="19591"/>
                    <a:pt x="4688" y="19605"/>
                    <a:pt x="4881" y="19605"/>
                  </a:cubicBezTo>
                  <a:cubicBezTo>
                    <a:pt x="6278" y="19605"/>
                    <a:pt x="9240" y="18858"/>
                    <a:pt x="9240" y="18858"/>
                  </a:cubicBezTo>
                  <a:cubicBezTo>
                    <a:pt x="9240" y="18858"/>
                    <a:pt x="7839" y="10619"/>
                    <a:pt x="7072" y="7550"/>
                  </a:cubicBezTo>
                  <a:cubicBezTo>
                    <a:pt x="6443" y="4793"/>
                    <a:pt x="6217" y="2628"/>
                    <a:pt x="7412" y="2628"/>
                  </a:cubicBezTo>
                  <a:cubicBezTo>
                    <a:pt x="7547" y="2628"/>
                    <a:pt x="7700" y="2656"/>
                    <a:pt x="7873" y="2713"/>
                  </a:cubicBezTo>
                  <a:cubicBezTo>
                    <a:pt x="10141" y="3481"/>
                    <a:pt x="11375" y="10953"/>
                    <a:pt x="13010" y="17691"/>
                  </a:cubicBezTo>
                  <a:cubicBezTo>
                    <a:pt x="13051" y="17703"/>
                    <a:pt x="13110" y="17708"/>
                    <a:pt x="13185" y="17708"/>
                  </a:cubicBezTo>
                  <a:cubicBezTo>
                    <a:pt x="13964" y="17708"/>
                    <a:pt x="16410" y="17082"/>
                    <a:pt x="17079" y="15956"/>
                  </a:cubicBezTo>
                  <a:cubicBezTo>
                    <a:pt x="17813" y="14689"/>
                    <a:pt x="16846" y="11920"/>
                    <a:pt x="16179" y="11220"/>
                  </a:cubicBezTo>
                  <a:cubicBezTo>
                    <a:pt x="16179" y="11220"/>
                    <a:pt x="15802" y="11322"/>
                    <a:pt x="15286" y="11322"/>
                  </a:cubicBezTo>
                  <a:cubicBezTo>
                    <a:pt x="14362" y="11322"/>
                    <a:pt x="12992" y="10993"/>
                    <a:pt x="12543" y="9151"/>
                  </a:cubicBezTo>
                  <a:cubicBezTo>
                    <a:pt x="11842" y="6383"/>
                    <a:pt x="14711" y="4848"/>
                    <a:pt x="14711" y="4848"/>
                  </a:cubicBezTo>
                  <a:cubicBezTo>
                    <a:pt x="14578" y="3881"/>
                    <a:pt x="13377" y="145"/>
                    <a:pt x="11709" y="12"/>
                  </a:cubicBezTo>
                  <a:cubicBezTo>
                    <a:pt x="11630" y="4"/>
                    <a:pt x="11540" y="1"/>
                    <a:pt x="11439" y="1"/>
                  </a:cubicBezTo>
                  <a:close/>
                </a:path>
              </a:pathLst>
            </a:custGeom>
            <a:solidFill>
              <a:schemeClr val="accent4"/>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2" name="Google Shape;1112;p60"/>
            <p:cNvSpPr/>
            <p:nvPr/>
          </p:nvSpPr>
          <p:spPr>
            <a:xfrm>
              <a:off x="5866850" y="2180325"/>
              <a:ext cx="109275" cy="162675"/>
            </a:xfrm>
            <a:custGeom>
              <a:rect b="b" l="l" r="r" t="t"/>
              <a:pathLst>
                <a:path extrusionOk="0" h="6507" w="4371">
                  <a:moveTo>
                    <a:pt x="2870" y="1"/>
                  </a:moveTo>
                  <a:lnTo>
                    <a:pt x="2870" y="1"/>
                  </a:lnTo>
                  <a:cubicBezTo>
                    <a:pt x="2869" y="1"/>
                    <a:pt x="1" y="1536"/>
                    <a:pt x="701" y="4304"/>
                  </a:cubicBezTo>
                  <a:cubicBezTo>
                    <a:pt x="1174" y="6174"/>
                    <a:pt x="2562" y="6507"/>
                    <a:pt x="3488" y="6507"/>
                  </a:cubicBezTo>
                  <a:cubicBezTo>
                    <a:pt x="4000" y="6507"/>
                    <a:pt x="4371" y="6406"/>
                    <a:pt x="4371" y="6406"/>
                  </a:cubicBezTo>
                  <a:cubicBezTo>
                    <a:pt x="3704" y="5738"/>
                    <a:pt x="2269" y="6172"/>
                    <a:pt x="2002" y="3704"/>
                  </a:cubicBezTo>
                  <a:cubicBezTo>
                    <a:pt x="1769" y="2069"/>
                    <a:pt x="2903" y="435"/>
                    <a:pt x="2870" y="1"/>
                  </a:cubicBezTo>
                  <a:close/>
                </a:path>
              </a:pathLst>
            </a:custGeom>
            <a:solidFill>
              <a:schemeClr val="accent5"/>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3" name="Google Shape;1113;p60"/>
            <p:cNvSpPr/>
            <p:nvPr/>
          </p:nvSpPr>
          <p:spPr>
            <a:xfrm>
              <a:off x="5726050" y="2125875"/>
              <a:ext cx="170025" cy="405575"/>
            </a:xfrm>
            <a:custGeom>
              <a:rect b="b" l="l" r="r" t="t"/>
              <a:pathLst>
                <a:path extrusionOk="0" h="16223" w="6801">
                  <a:moveTo>
                    <a:pt x="1218" y="0"/>
                  </a:moveTo>
                  <a:cubicBezTo>
                    <a:pt x="0" y="0"/>
                    <a:pt x="201" y="2145"/>
                    <a:pt x="863" y="4914"/>
                  </a:cubicBezTo>
                  <a:cubicBezTo>
                    <a:pt x="1563" y="7950"/>
                    <a:pt x="3031" y="16222"/>
                    <a:pt x="3031" y="16222"/>
                  </a:cubicBezTo>
                  <a:cubicBezTo>
                    <a:pt x="3031" y="16222"/>
                    <a:pt x="3365" y="15388"/>
                    <a:pt x="4132" y="15122"/>
                  </a:cubicBezTo>
                  <a:cubicBezTo>
                    <a:pt x="4397" y="15055"/>
                    <a:pt x="4939" y="14887"/>
                    <a:pt x="5634" y="14887"/>
                  </a:cubicBezTo>
                  <a:cubicBezTo>
                    <a:pt x="5989" y="14887"/>
                    <a:pt x="6383" y="14931"/>
                    <a:pt x="6800" y="15055"/>
                  </a:cubicBezTo>
                  <a:cubicBezTo>
                    <a:pt x="5166" y="8317"/>
                    <a:pt x="3965" y="845"/>
                    <a:pt x="1663" y="77"/>
                  </a:cubicBezTo>
                  <a:cubicBezTo>
                    <a:pt x="1497" y="25"/>
                    <a:pt x="1349" y="0"/>
                    <a:pt x="1218" y="0"/>
                  </a:cubicBezTo>
                  <a:close/>
                </a:path>
              </a:pathLst>
            </a:custGeom>
            <a:solidFill>
              <a:schemeClr val="accen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4" name="Google Shape;1114;p60"/>
            <p:cNvSpPr/>
            <p:nvPr/>
          </p:nvSpPr>
          <p:spPr>
            <a:xfrm>
              <a:off x="5587500" y="2280575"/>
              <a:ext cx="130950" cy="178325"/>
            </a:xfrm>
            <a:custGeom>
              <a:rect b="b" l="l" r="r" t="t"/>
              <a:pathLst>
                <a:path extrusionOk="0" h="7133" w="5238">
                  <a:moveTo>
                    <a:pt x="617" y="1"/>
                  </a:moveTo>
                  <a:cubicBezTo>
                    <a:pt x="295" y="1"/>
                    <a:pt x="68" y="29"/>
                    <a:pt x="13" y="29"/>
                  </a:cubicBezTo>
                  <a:cubicBezTo>
                    <a:pt x="6" y="29"/>
                    <a:pt x="1" y="28"/>
                    <a:pt x="0" y="27"/>
                  </a:cubicBezTo>
                  <a:lnTo>
                    <a:pt x="0" y="27"/>
                  </a:lnTo>
                  <a:cubicBezTo>
                    <a:pt x="67" y="161"/>
                    <a:pt x="167" y="227"/>
                    <a:pt x="234" y="294"/>
                  </a:cubicBezTo>
                  <a:cubicBezTo>
                    <a:pt x="1234" y="794"/>
                    <a:pt x="1668" y="995"/>
                    <a:pt x="2402" y="2963"/>
                  </a:cubicBezTo>
                  <a:cubicBezTo>
                    <a:pt x="2936" y="4397"/>
                    <a:pt x="2335" y="5865"/>
                    <a:pt x="2168" y="7132"/>
                  </a:cubicBezTo>
                  <a:cubicBezTo>
                    <a:pt x="2168" y="7132"/>
                    <a:pt x="5237" y="5665"/>
                    <a:pt x="3903" y="2029"/>
                  </a:cubicBezTo>
                  <a:cubicBezTo>
                    <a:pt x="3256" y="232"/>
                    <a:pt x="1543" y="1"/>
                    <a:pt x="617" y="1"/>
                  </a:cubicBezTo>
                  <a:close/>
                </a:path>
              </a:pathLst>
            </a:custGeom>
            <a:solidFill>
              <a:schemeClr val="accent5"/>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5" name="Google Shape;1115;p60"/>
            <p:cNvSpPr/>
            <p:nvPr/>
          </p:nvSpPr>
          <p:spPr>
            <a:xfrm>
              <a:off x="5808475" y="2290425"/>
              <a:ext cx="33400" cy="33375"/>
            </a:xfrm>
            <a:custGeom>
              <a:rect b="b" l="l" r="r" t="t"/>
              <a:pathLst>
                <a:path extrusionOk="0" h="1335" w="1336">
                  <a:moveTo>
                    <a:pt x="701" y="0"/>
                  </a:moveTo>
                  <a:cubicBezTo>
                    <a:pt x="601" y="0"/>
                    <a:pt x="535" y="0"/>
                    <a:pt x="435" y="33"/>
                  </a:cubicBezTo>
                  <a:cubicBezTo>
                    <a:pt x="368" y="100"/>
                    <a:pt x="268" y="134"/>
                    <a:pt x="234" y="167"/>
                  </a:cubicBezTo>
                  <a:cubicBezTo>
                    <a:pt x="168" y="200"/>
                    <a:pt x="101" y="300"/>
                    <a:pt x="68" y="400"/>
                  </a:cubicBezTo>
                  <a:cubicBezTo>
                    <a:pt x="34" y="467"/>
                    <a:pt x="1" y="567"/>
                    <a:pt x="1" y="634"/>
                  </a:cubicBezTo>
                  <a:lnTo>
                    <a:pt x="1" y="801"/>
                  </a:lnTo>
                  <a:cubicBezTo>
                    <a:pt x="34" y="934"/>
                    <a:pt x="68" y="1001"/>
                    <a:pt x="168" y="1101"/>
                  </a:cubicBezTo>
                  <a:lnTo>
                    <a:pt x="268" y="1234"/>
                  </a:lnTo>
                  <a:cubicBezTo>
                    <a:pt x="368" y="1301"/>
                    <a:pt x="501" y="1334"/>
                    <a:pt x="601" y="1334"/>
                  </a:cubicBezTo>
                  <a:cubicBezTo>
                    <a:pt x="701" y="1334"/>
                    <a:pt x="768" y="1334"/>
                    <a:pt x="868" y="1301"/>
                  </a:cubicBezTo>
                  <a:cubicBezTo>
                    <a:pt x="935" y="1268"/>
                    <a:pt x="1035" y="1234"/>
                    <a:pt x="1068" y="1168"/>
                  </a:cubicBezTo>
                  <a:cubicBezTo>
                    <a:pt x="1168" y="1134"/>
                    <a:pt x="1202" y="1034"/>
                    <a:pt x="1235" y="967"/>
                  </a:cubicBezTo>
                  <a:cubicBezTo>
                    <a:pt x="1268" y="901"/>
                    <a:pt x="1335" y="801"/>
                    <a:pt x="1335" y="734"/>
                  </a:cubicBezTo>
                  <a:lnTo>
                    <a:pt x="1335" y="567"/>
                  </a:lnTo>
                  <a:cubicBezTo>
                    <a:pt x="1268" y="434"/>
                    <a:pt x="1235" y="334"/>
                    <a:pt x="1168" y="267"/>
                  </a:cubicBezTo>
                  <a:lnTo>
                    <a:pt x="1035" y="134"/>
                  </a:lnTo>
                  <a:cubicBezTo>
                    <a:pt x="935" y="67"/>
                    <a:pt x="835" y="0"/>
                    <a:pt x="70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6" name="Google Shape;1116;p60"/>
            <p:cNvSpPr/>
            <p:nvPr/>
          </p:nvSpPr>
          <p:spPr>
            <a:xfrm>
              <a:off x="5604180" y="2176896"/>
              <a:ext cx="20961" cy="22000"/>
            </a:xfrm>
            <a:custGeom>
              <a:rect b="b" l="l" r="r" t="t"/>
              <a:pathLst>
                <a:path extrusionOk="0" h="806" w="768">
                  <a:moveTo>
                    <a:pt x="350" y="0"/>
                  </a:moveTo>
                  <a:cubicBezTo>
                    <a:pt x="173" y="0"/>
                    <a:pt x="31" y="158"/>
                    <a:pt x="0" y="371"/>
                  </a:cubicBezTo>
                  <a:cubicBezTo>
                    <a:pt x="0" y="605"/>
                    <a:pt x="134" y="805"/>
                    <a:pt x="367" y="805"/>
                  </a:cubicBezTo>
                  <a:cubicBezTo>
                    <a:pt x="567" y="805"/>
                    <a:pt x="768" y="638"/>
                    <a:pt x="768" y="438"/>
                  </a:cubicBezTo>
                  <a:cubicBezTo>
                    <a:pt x="768" y="205"/>
                    <a:pt x="601" y="5"/>
                    <a:pt x="401" y="5"/>
                  </a:cubicBezTo>
                  <a:cubicBezTo>
                    <a:pt x="384" y="2"/>
                    <a:pt x="367" y="0"/>
                    <a:pt x="35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7" name="Google Shape;1117;p60"/>
            <p:cNvSpPr/>
            <p:nvPr/>
          </p:nvSpPr>
          <p:spPr>
            <a:xfrm>
              <a:off x="5691567" y="2181564"/>
              <a:ext cx="21889" cy="21863"/>
            </a:xfrm>
            <a:custGeom>
              <a:rect b="b" l="l" r="r" t="t"/>
              <a:pathLst>
                <a:path extrusionOk="0" h="801" w="802">
                  <a:moveTo>
                    <a:pt x="401" y="0"/>
                  </a:moveTo>
                  <a:cubicBezTo>
                    <a:pt x="201" y="0"/>
                    <a:pt x="34" y="167"/>
                    <a:pt x="1" y="367"/>
                  </a:cubicBezTo>
                  <a:cubicBezTo>
                    <a:pt x="1" y="601"/>
                    <a:pt x="167" y="801"/>
                    <a:pt x="368" y="801"/>
                  </a:cubicBezTo>
                  <a:cubicBezTo>
                    <a:pt x="568" y="801"/>
                    <a:pt x="801" y="634"/>
                    <a:pt x="801" y="434"/>
                  </a:cubicBezTo>
                  <a:cubicBezTo>
                    <a:pt x="801" y="200"/>
                    <a:pt x="634" y="0"/>
                    <a:pt x="40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8" name="Google Shape;1118;p60"/>
            <p:cNvSpPr/>
            <p:nvPr/>
          </p:nvSpPr>
          <p:spPr>
            <a:xfrm>
              <a:off x="5633300" y="2210140"/>
              <a:ext cx="49208" cy="23337"/>
            </a:xfrm>
            <a:custGeom>
              <a:rect b="b" l="l" r="r" t="t"/>
              <a:pathLst>
                <a:path extrusionOk="0" h="855" w="1803">
                  <a:moveTo>
                    <a:pt x="187" y="1"/>
                  </a:moveTo>
                  <a:cubicBezTo>
                    <a:pt x="174" y="1"/>
                    <a:pt x="159" y="9"/>
                    <a:pt x="134" y="21"/>
                  </a:cubicBezTo>
                  <a:cubicBezTo>
                    <a:pt x="101" y="21"/>
                    <a:pt x="34" y="87"/>
                    <a:pt x="34" y="121"/>
                  </a:cubicBezTo>
                  <a:cubicBezTo>
                    <a:pt x="1" y="321"/>
                    <a:pt x="134" y="521"/>
                    <a:pt x="301" y="655"/>
                  </a:cubicBezTo>
                  <a:cubicBezTo>
                    <a:pt x="501" y="788"/>
                    <a:pt x="668" y="855"/>
                    <a:pt x="868" y="855"/>
                  </a:cubicBezTo>
                  <a:cubicBezTo>
                    <a:pt x="1035" y="855"/>
                    <a:pt x="1302" y="821"/>
                    <a:pt x="1469" y="688"/>
                  </a:cubicBezTo>
                  <a:cubicBezTo>
                    <a:pt x="1635" y="588"/>
                    <a:pt x="1769" y="421"/>
                    <a:pt x="1802" y="188"/>
                  </a:cubicBezTo>
                  <a:cubicBezTo>
                    <a:pt x="1802" y="154"/>
                    <a:pt x="1802" y="154"/>
                    <a:pt x="1769" y="121"/>
                  </a:cubicBezTo>
                  <a:cubicBezTo>
                    <a:pt x="1735" y="104"/>
                    <a:pt x="1710" y="96"/>
                    <a:pt x="1690" y="96"/>
                  </a:cubicBezTo>
                  <a:cubicBezTo>
                    <a:pt x="1669" y="96"/>
                    <a:pt x="1652" y="104"/>
                    <a:pt x="1635" y="121"/>
                  </a:cubicBezTo>
                  <a:cubicBezTo>
                    <a:pt x="1535" y="254"/>
                    <a:pt x="1435" y="321"/>
                    <a:pt x="1302" y="388"/>
                  </a:cubicBezTo>
                  <a:cubicBezTo>
                    <a:pt x="1168" y="421"/>
                    <a:pt x="1035" y="421"/>
                    <a:pt x="935" y="421"/>
                  </a:cubicBezTo>
                  <a:cubicBezTo>
                    <a:pt x="801" y="421"/>
                    <a:pt x="668" y="388"/>
                    <a:pt x="535" y="321"/>
                  </a:cubicBezTo>
                  <a:cubicBezTo>
                    <a:pt x="434" y="288"/>
                    <a:pt x="334" y="221"/>
                    <a:pt x="268" y="87"/>
                  </a:cubicBezTo>
                  <a:cubicBezTo>
                    <a:pt x="225" y="24"/>
                    <a:pt x="210" y="1"/>
                    <a:pt x="18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119" name="Google Shape;1119;p60"/>
          <p:cNvPicPr preferRelativeResize="0"/>
          <p:nvPr/>
        </p:nvPicPr>
        <p:blipFill>
          <a:blip r:embed="rId7">
            <a:alphaModFix/>
          </a:blip>
          <a:stretch>
            <a:fillRect/>
          </a:stretch>
        </p:blipFill>
        <p:spPr>
          <a:xfrm>
            <a:off x="0" y="0"/>
            <a:ext cx="9144000" cy="5143500"/>
          </a:xfrm>
          <a:prstGeom prst="rect">
            <a:avLst/>
          </a:prstGeom>
          <a:noFill/>
          <a:ln>
            <a:noFill/>
          </a:ln>
        </p:spPr>
      </p:pic>
      <p:sp>
        <p:nvSpPr>
          <p:cNvPr id="1120" name="Google Shape;1120;p60"/>
          <p:cNvSpPr txBox="1"/>
          <p:nvPr/>
        </p:nvSpPr>
        <p:spPr>
          <a:xfrm>
            <a:off x="591975" y="283575"/>
            <a:ext cx="7720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Questrial"/>
              <a:ea typeface="Questrial"/>
              <a:cs typeface="Questrial"/>
              <a:sym typeface="Questrial"/>
            </a:endParaRPr>
          </a:p>
        </p:txBody>
      </p:sp>
      <p:sp>
        <p:nvSpPr>
          <p:cNvPr id="1121" name="Google Shape;1121;p60"/>
          <p:cNvSpPr txBox="1"/>
          <p:nvPr/>
        </p:nvSpPr>
        <p:spPr>
          <a:xfrm>
            <a:off x="840350" y="242175"/>
            <a:ext cx="71202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600">
                <a:latin typeface="Questrial"/>
                <a:ea typeface="Questrial"/>
                <a:cs typeface="Questrial"/>
                <a:sym typeface="Questrial"/>
              </a:rPr>
              <a:t>      </a:t>
            </a:r>
            <a:endParaRPr sz="2600">
              <a:latin typeface="Questrial"/>
              <a:ea typeface="Questrial"/>
              <a:cs typeface="Questrial"/>
              <a:sym typeface="Questrial"/>
            </a:endParaRPr>
          </a:p>
        </p:txBody>
      </p:sp>
      <p:sp>
        <p:nvSpPr>
          <p:cNvPr id="1122" name="Google Shape;1122;p60"/>
          <p:cNvSpPr txBox="1"/>
          <p:nvPr/>
        </p:nvSpPr>
        <p:spPr>
          <a:xfrm>
            <a:off x="2485800" y="941200"/>
            <a:ext cx="59382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700">
              <a:latin typeface="Questrial"/>
              <a:ea typeface="Questrial"/>
              <a:cs typeface="Questrial"/>
              <a:sym typeface="Questrial"/>
            </a:endParaRPr>
          </a:p>
          <a:p>
            <a:pPr indent="0" lvl="0" marL="0" rtl="0" algn="l">
              <a:spcBef>
                <a:spcPts val="0"/>
              </a:spcBef>
              <a:spcAft>
                <a:spcPts val="0"/>
              </a:spcAft>
              <a:buNone/>
            </a:pPr>
            <a:r>
              <a:t/>
            </a:r>
            <a:endParaRPr sz="1700">
              <a:latin typeface="Questrial"/>
              <a:ea typeface="Questrial"/>
              <a:cs typeface="Questrial"/>
              <a:sym typeface="Questrial"/>
            </a:endParaRPr>
          </a:p>
        </p:txBody>
      </p:sp>
      <p:sp>
        <p:nvSpPr>
          <p:cNvPr id="1123" name="Google Shape;1123;p60"/>
          <p:cNvSpPr txBox="1"/>
          <p:nvPr/>
        </p:nvSpPr>
        <p:spPr>
          <a:xfrm>
            <a:off x="2268000" y="1169325"/>
            <a:ext cx="63012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700">
              <a:latin typeface="Questrial"/>
              <a:ea typeface="Questrial"/>
              <a:cs typeface="Questrial"/>
              <a:sym typeface="Questrial"/>
            </a:endParaRPr>
          </a:p>
        </p:txBody>
      </p:sp>
      <p:sp>
        <p:nvSpPr>
          <p:cNvPr id="1124" name="Google Shape;1124;p60"/>
          <p:cNvSpPr txBox="1"/>
          <p:nvPr/>
        </p:nvSpPr>
        <p:spPr>
          <a:xfrm>
            <a:off x="2268000" y="283575"/>
            <a:ext cx="71202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600">
                <a:latin typeface="Questrial"/>
                <a:ea typeface="Questrial"/>
                <a:cs typeface="Questrial"/>
                <a:sym typeface="Questrial"/>
              </a:rPr>
              <a:t>Dryden</a:t>
            </a:r>
            <a:r>
              <a:rPr lang="en" sz="2600">
                <a:latin typeface="Questrial"/>
                <a:ea typeface="Questrial"/>
                <a:cs typeface="Questrial"/>
                <a:sym typeface="Questrial"/>
              </a:rPr>
              <a:t> and his efforts so far…..</a:t>
            </a:r>
            <a:endParaRPr sz="2600">
              <a:latin typeface="Questrial"/>
              <a:ea typeface="Questrial"/>
              <a:cs typeface="Questrial"/>
              <a:sym typeface="Questrial"/>
            </a:endParaRPr>
          </a:p>
        </p:txBody>
      </p:sp>
      <p:sp>
        <p:nvSpPr>
          <p:cNvPr id="1125" name="Google Shape;1125;p60"/>
          <p:cNvSpPr txBox="1"/>
          <p:nvPr/>
        </p:nvSpPr>
        <p:spPr>
          <a:xfrm>
            <a:off x="2527250" y="1401275"/>
            <a:ext cx="5961000" cy="892800"/>
          </a:xfrm>
          <a:prstGeom prst="rect">
            <a:avLst/>
          </a:prstGeom>
          <a:noFill/>
          <a:ln>
            <a:noFill/>
          </a:ln>
        </p:spPr>
        <p:txBody>
          <a:bodyPr anchorCtr="0" anchor="t" bIns="91425" lIns="91425" spcFirstLastPara="1" rIns="91425" wrap="square" tIns="91425">
            <a:spAutoFit/>
          </a:bodyPr>
          <a:lstStyle/>
          <a:p>
            <a:pPr indent="-330200" lvl="0" marL="457200" rtl="0" algn="l">
              <a:spcBef>
                <a:spcPts val="0"/>
              </a:spcBef>
              <a:spcAft>
                <a:spcPts val="0"/>
              </a:spcAft>
              <a:buSzPts val="1600"/>
              <a:buFont typeface="Questrial"/>
              <a:buChar char="➢"/>
            </a:pPr>
            <a:r>
              <a:rPr lang="en" sz="1600">
                <a:latin typeface="Questrial"/>
                <a:ea typeface="Questrial"/>
                <a:cs typeface="Questrial"/>
                <a:sym typeface="Questrial"/>
              </a:rPr>
              <a:t>His </a:t>
            </a:r>
            <a:r>
              <a:rPr lang="en" sz="1600">
                <a:latin typeface="Questrial"/>
                <a:ea typeface="Questrial"/>
                <a:cs typeface="Questrial"/>
                <a:sym typeface="Questrial"/>
              </a:rPr>
              <a:t>attitude</a:t>
            </a:r>
            <a:r>
              <a:rPr lang="en" sz="1600">
                <a:latin typeface="Questrial"/>
                <a:ea typeface="Questrial"/>
                <a:cs typeface="Questrial"/>
                <a:sym typeface="Questrial"/>
              </a:rPr>
              <a:t> was Partial throughout the poem</a:t>
            </a:r>
            <a:endParaRPr sz="1600">
              <a:latin typeface="Questrial"/>
              <a:ea typeface="Questrial"/>
              <a:cs typeface="Questrial"/>
              <a:sym typeface="Questrial"/>
            </a:endParaRPr>
          </a:p>
          <a:p>
            <a:pPr indent="0" lvl="0" marL="457200" rtl="0" algn="l">
              <a:spcBef>
                <a:spcPts val="0"/>
              </a:spcBef>
              <a:spcAft>
                <a:spcPts val="0"/>
              </a:spcAft>
              <a:buNone/>
            </a:pPr>
            <a:r>
              <a:rPr lang="en" sz="1600">
                <a:latin typeface="Questrial"/>
                <a:ea typeface="Questrial"/>
                <a:cs typeface="Questrial"/>
                <a:sym typeface="Questrial"/>
              </a:rPr>
              <a:t>Shadwell</a:t>
            </a:r>
            <a:r>
              <a:rPr lang="en" sz="1600">
                <a:latin typeface="Questrial"/>
                <a:ea typeface="Questrial"/>
                <a:cs typeface="Questrial"/>
                <a:sym typeface="Questrial"/>
              </a:rPr>
              <a:t> was attacked because he was progressive.</a:t>
            </a:r>
            <a:endParaRPr sz="1600">
              <a:latin typeface="Questrial"/>
              <a:ea typeface="Questrial"/>
              <a:cs typeface="Questrial"/>
              <a:sym typeface="Questrial"/>
            </a:endParaRPr>
          </a:p>
          <a:p>
            <a:pPr indent="0" lvl="0" marL="0" rtl="0" algn="l">
              <a:spcBef>
                <a:spcPts val="0"/>
              </a:spcBef>
              <a:spcAft>
                <a:spcPts val="0"/>
              </a:spcAft>
              <a:buNone/>
            </a:pPr>
            <a:r>
              <a:t/>
            </a:r>
            <a:endParaRPr>
              <a:latin typeface="Questrial"/>
              <a:ea typeface="Questrial"/>
              <a:cs typeface="Questrial"/>
              <a:sym typeface="Questrial"/>
            </a:endParaRPr>
          </a:p>
        </p:txBody>
      </p:sp>
      <p:sp>
        <p:nvSpPr>
          <p:cNvPr id="1126" name="Google Shape;1126;p60"/>
          <p:cNvSpPr txBox="1"/>
          <p:nvPr/>
        </p:nvSpPr>
        <p:spPr>
          <a:xfrm>
            <a:off x="2579000" y="2394775"/>
            <a:ext cx="4553700" cy="677100"/>
          </a:xfrm>
          <a:prstGeom prst="rect">
            <a:avLst/>
          </a:prstGeom>
          <a:noFill/>
          <a:ln>
            <a:noFill/>
          </a:ln>
        </p:spPr>
        <p:txBody>
          <a:bodyPr anchorCtr="0" anchor="t" bIns="91425" lIns="91425" spcFirstLastPara="1" rIns="91425" wrap="square" tIns="91425">
            <a:spAutoFit/>
          </a:bodyPr>
          <a:lstStyle/>
          <a:p>
            <a:pPr indent="-330200" lvl="0" marL="457200" rtl="0" algn="l">
              <a:spcBef>
                <a:spcPts val="0"/>
              </a:spcBef>
              <a:spcAft>
                <a:spcPts val="0"/>
              </a:spcAft>
              <a:buSzPts val="1600"/>
              <a:buFont typeface="Questrial"/>
              <a:buChar char="➢"/>
            </a:pPr>
            <a:r>
              <a:rPr lang="en" sz="1600">
                <a:latin typeface="Questrial"/>
                <a:ea typeface="Questrial"/>
                <a:cs typeface="Questrial"/>
                <a:sym typeface="Questrial"/>
              </a:rPr>
              <a:t>The poem did establishes the identity but this time for Dryden</a:t>
            </a:r>
            <a:endParaRPr sz="1600">
              <a:latin typeface="Questrial"/>
              <a:ea typeface="Questrial"/>
              <a:cs typeface="Questrial"/>
              <a:sym typeface="Questrial"/>
            </a:endParaRPr>
          </a:p>
        </p:txBody>
      </p:sp>
      <p:sp>
        <p:nvSpPr>
          <p:cNvPr id="1127" name="Google Shape;1127;p60"/>
          <p:cNvSpPr txBox="1"/>
          <p:nvPr/>
        </p:nvSpPr>
        <p:spPr>
          <a:xfrm>
            <a:off x="2672125" y="3264100"/>
            <a:ext cx="59610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500">
                <a:latin typeface="Questrial"/>
                <a:ea typeface="Questrial"/>
                <a:cs typeface="Questrial"/>
                <a:sym typeface="Questrial"/>
              </a:rPr>
              <a:t>Scope for further research….</a:t>
            </a:r>
            <a:endParaRPr sz="2500">
              <a:latin typeface="Questrial"/>
              <a:ea typeface="Questrial"/>
              <a:cs typeface="Questrial"/>
              <a:sym typeface="Questrial"/>
            </a:endParaRPr>
          </a:p>
        </p:txBody>
      </p:sp>
      <p:sp>
        <p:nvSpPr>
          <p:cNvPr id="1128" name="Google Shape;1128;p60"/>
          <p:cNvSpPr txBox="1"/>
          <p:nvPr/>
        </p:nvSpPr>
        <p:spPr>
          <a:xfrm>
            <a:off x="3205525" y="3926450"/>
            <a:ext cx="38499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Questrial"/>
                <a:ea typeface="Questrial"/>
                <a:cs typeface="Questrial"/>
                <a:sym typeface="Questrial"/>
              </a:rPr>
              <a:t>A </a:t>
            </a:r>
            <a:r>
              <a:rPr lang="en">
                <a:latin typeface="Questrial"/>
                <a:ea typeface="Questrial"/>
                <a:cs typeface="Questrial"/>
                <a:sym typeface="Questrial"/>
              </a:rPr>
              <a:t>comparative</a:t>
            </a:r>
            <a:r>
              <a:rPr lang="en">
                <a:latin typeface="Questrial"/>
                <a:ea typeface="Questrial"/>
                <a:cs typeface="Questrial"/>
                <a:sym typeface="Questrial"/>
              </a:rPr>
              <a:t> study of use wit and satire could be made, so to discover what percentage of satire was used in the poem.</a:t>
            </a:r>
            <a:endParaRPr>
              <a:latin typeface="Questrial"/>
              <a:ea typeface="Questrial"/>
              <a:cs typeface="Questrial"/>
              <a:sym typeface="Quest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10"/>
                                        </p:tgtEl>
                                        <p:attrNameLst>
                                          <p:attrName>style.visibility</p:attrName>
                                        </p:attrNameLst>
                                      </p:cBhvr>
                                      <p:to>
                                        <p:strVal val="visible"/>
                                      </p:to>
                                    </p:set>
                                    <p:animEffect filter="fade" transition="in">
                                      <p:cBhvr>
                                        <p:cTn dur="1000"/>
                                        <p:tgtEl>
                                          <p:spTgt spid="111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2" name="Shape 1132"/>
        <p:cNvGrpSpPr/>
        <p:nvPr/>
      </p:nvGrpSpPr>
      <p:grpSpPr>
        <a:xfrm>
          <a:off x="0" y="0"/>
          <a:ext cx="0" cy="0"/>
          <a:chOff x="0" y="0"/>
          <a:chExt cx="0" cy="0"/>
        </a:xfrm>
      </p:grpSpPr>
      <p:sp>
        <p:nvSpPr>
          <p:cNvPr id="1133" name="Google Shape;1133;p61"/>
          <p:cNvSpPr txBox="1"/>
          <p:nvPr>
            <p:ph type="ctrTitle"/>
          </p:nvPr>
        </p:nvSpPr>
        <p:spPr>
          <a:xfrm>
            <a:off x="1824475" y="922450"/>
            <a:ext cx="5495100" cy="2355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Meet our </a:t>
            </a:r>
            <a:r>
              <a:rPr lang="en">
                <a:solidFill>
                  <a:schemeClr val="accent2"/>
                </a:solidFill>
              </a:rPr>
              <a:t>professors</a:t>
            </a:r>
            <a:r>
              <a:rPr lang="en"/>
              <a:t> presentation</a:t>
            </a:r>
            <a:endParaRPr/>
          </a:p>
        </p:txBody>
      </p:sp>
      <p:sp>
        <p:nvSpPr>
          <p:cNvPr id="1134" name="Google Shape;1134;p61"/>
          <p:cNvSpPr txBox="1"/>
          <p:nvPr>
            <p:ph idx="1" type="subTitle"/>
          </p:nvPr>
        </p:nvSpPr>
        <p:spPr>
          <a:xfrm>
            <a:off x="311700" y="31730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Here is where your presentation begins</a:t>
            </a:r>
            <a:endParaRPr/>
          </a:p>
        </p:txBody>
      </p:sp>
      <p:grpSp>
        <p:nvGrpSpPr>
          <p:cNvPr id="1135" name="Google Shape;1135;p61"/>
          <p:cNvGrpSpPr/>
          <p:nvPr/>
        </p:nvGrpSpPr>
        <p:grpSpPr>
          <a:xfrm>
            <a:off x="1864142" y="3399345"/>
            <a:ext cx="1123434" cy="1393873"/>
            <a:chOff x="2197575" y="2352900"/>
            <a:chExt cx="828125" cy="1027475"/>
          </a:xfrm>
        </p:grpSpPr>
        <p:sp>
          <p:nvSpPr>
            <p:cNvPr id="1136" name="Google Shape;1136;p61"/>
            <p:cNvSpPr/>
            <p:nvPr/>
          </p:nvSpPr>
          <p:spPr>
            <a:xfrm>
              <a:off x="2227600" y="2376300"/>
              <a:ext cx="534575" cy="269175"/>
            </a:xfrm>
            <a:custGeom>
              <a:rect b="b" l="l" r="r" t="t"/>
              <a:pathLst>
                <a:path extrusionOk="0" h="10767" w="21383">
                  <a:moveTo>
                    <a:pt x="18914" y="1"/>
                  </a:moveTo>
                  <a:cubicBezTo>
                    <a:pt x="18714" y="1"/>
                    <a:pt x="18580" y="1"/>
                    <a:pt x="18514" y="34"/>
                  </a:cubicBezTo>
                  <a:cubicBezTo>
                    <a:pt x="18180" y="201"/>
                    <a:pt x="367" y="10242"/>
                    <a:pt x="0" y="10475"/>
                  </a:cubicBezTo>
                  <a:cubicBezTo>
                    <a:pt x="467" y="10542"/>
                    <a:pt x="968" y="10709"/>
                    <a:pt x="1301" y="10742"/>
                  </a:cubicBezTo>
                  <a:cubicBezTo>
                    <a:pt x="1351" y="10759"/>
                    <a:pt x="1401" y="10767"/>
                    <a:pt x="1447" y="10767"/>
                  </a:cubicBezTo>
                  <a:cubicBezTo>
                    <a:pt x="1493" y="10767"/>
                    <a:pt x="1535" y="10759"/>
                    <a:pt x="1568" y="10742"/>
                  </a:cubicBezTo>
                  <a:cubicBezTo>
                    <a:pt x="1668" y="10709"/>
                    <a:pt x="2569" y="10208"/>
                    <a:pt x="3970" y="9474"/>
                  </a:cubicBezTo>
                  <a:cubicBezTo>
                    <a:pt x="8506" y="6973"/>
                    <a:pt x="18180" y="1569"/>
                    <a:pt x="21382" y="401"/>
                  </a:cubicBezTo>
                  <a:cubicBezTo>
                    <a:pt x="21382" y="401"/>
                    <a:pt x="19714" y="68"/>
                    <a:pt x="18914" y="1"/>
                  </a:cubicBezTo>
                  <a:close/>
                </a:path>
              </a:pathLst>
            </a:custGeom>
            <a:solidFill>
              <a:srgbClr val="F6F4E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7" name="Google Shape;1137;p61"/>
            <p:cNvSpPr/>
            <p:nvPr/>
          </p:nvSpPr>
          <p:spPr>
            <a:xfrm>
              <a:off x="2204250" y="2352900"/>
              <a:ext cx="496200" cy="286125"/>
            </a:xfrm>
            <a:custGeom>
              <a:rect b="b" l="l" r="r" t="t"/>
              <a:pathLst>
                <a:path extrusionOk="0" h="11445" w="19848">
                  <a:moveTo>
                    <a:pt x="19094" y="0"/>
                  </a:moveTo>
                  <a:cubicBezTo>
                    <a:pt x="18262" y="0"/>
                    <a:pt x="1916" y="10122"/>
                    <a:pt x="0" y="11311"/>
                  </a:cubicBezTo>
                  <a:cubicBezTo>
                    <a:pt x="42" y="11305"/>
                    <a:pt x="86" y="11302"/>
                    <a:pt x="133" y="11302"/>
                  </a:cubicBezTo>
                  <a:cubicBezTo>
                    <a:pt x="353" y="11302"/>
                    <a:pt x="632" y="11362"/>
                    <a:pt x="934" y="11444"/>
                  </a:cubicBezTo>
                  <a:cubicBezTo>
                    <a:pt x="1268" y="11244"/>
                    <a:pt x="19114" y="1137"/>
                    <a:pt x="19448" y="1004"/>
                  </a:cubicBezTo>
                  <a:cubicBezTo>
                    <a:pt x="19514" y="970"/>
                    <a:pt x="19648" y="970"/>
                    <a:pt x="19848" y="970"/>
                  </a:cubicBezTo>
                  <a:cubicBezTo>
                    <a:pt x="19848" y="970"/>
                    <a:pt x="19314" y="103"/>
                    <a:pt x="19114" y="3"/>
                  </a:cubicBezTo>
                  <a:cubicBezTo>
                    <a:pt x="19109" y="1"/>
                    <a:pt x="19102" y="0"/>
                    <a:pt x="19094" y="0"/>
                  </a:cubicBezTo>
                  <a:close/>
                </a:path>
              </a:pathLst>
            </a:custGeom>
            <a:solidFill>
              <a:schemeClr val="accent5"/>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8" name="Google Shape;1138;p61"/>
            <p:cNvSpPr/>
            <p:nvPr/>
          </p:nvSpPr>
          <p:spPr>
            <a:xfrm>
              <a:off x="2197575" y="2634825"/>
              <a:ext cx="290225" cy="744725"/>
            </a:xfrm>
            <a:custGeom>
              <a:rect b="b" l="l" r="r" t="t"/>
              <a:pathLst>
                <a:path extrusionOk="0" h="29789" w="11609">
                  <a:moveTo>
                    <a:pt x="267" y="1"/>
                  </a:moveTo>
                  <a:cubicBezTo>
                    <a:pt x="167" y="67"/>
                    <a:pt x="101" y="134"/>
                    <a:pt x="101" y="134"/>
                  </a:cubicBezTo>
                  <a:cubicBezTo>
                    <a:pt x="0" y="634"/>
                    <a:pt x="8206" y="28654"/>
                    <a:pt x="8573" y="29021"/>
                  </a:cubicBezTo>
                  <a:cubicBezTo>
                    <a:pt x="8940" y="29388"/>
                    <a:pt x="11042" y="29755"/>
                    <a:pt x="11609" y="29789"/>
                  </a:cubicBezTo>
                  <a:lnTo>
                    <a:pt x="2502" y="401"/>
                  </a:lnTo>
                  <a:cubicBezTo>
                    <a:pt x="2169" y="368"/>
                    <a:pt x="1668" y="234"/>
                    <a:pt x="1201" y="134"/>
                  </a:cubicBezTo>
                  <a:cubicBezTo>
                    <a:pt x="834" y="34"/>
                    <a:pt x="501" y="1"/>
                    <a:pt x="267" y="1"/>
                  </a:cubicBezTo>
                  <a:close/>
                </a:path>
              </a:pathLst>
            </a:custGeom>
            <a:solidFill>
              <a:schemeClr val="accent5"/>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9" name="Google Shape;1139;p61"/>
            <p:cNvSpPr/>
            <p:nvPr/>
          </p:nvSpPr>
          <p:spPr>
            <a:xfrm>
              <a:off x="2260125" y="2613150"/>
              <a:ext cx="288550" cy="767225"/>
            </a:xfrm>
            <a:custGeom>
              <a:rect b="b" l="l" r="r" t="t"/>
              <a:pathLst>
                <a:path extrusionOk="0" h="30689" w="11542">
                  <a:moveTo>
                    <a:pt x="2669" y="0"/>
                  </a:moveTo>
                  <a:cubicBezTo>
                    <a:pt x="1268" y="734"/>
                    <a:pt x="367" y="1235"/>
                    <a:pt x="267" y="1268"/>
                  </a:cubicBezTo>
                  <a:cubicBezTo>
                    <a:pt x="250" y="1301"/>
                    <a:pt x="209" y="1318"/>
                    <a:pt x="159" y="1318"/>
                  </a:cubicBezTo>
                  <a:cubicBezTo>
                    <a:pt x="109" y="1318"/>
                    <a:pt x="50" y="1301"/>
                    <a:pt x="0" y="1268"/>
                  </a:cubicBezTo>
                  <a:lnTo>
                    <a:pt x="0" y="1268"/>
                  </a:lnTo>
                  <a:lnTo>
                    <a:pt x="9107" y="30689"/>
                  </a:lnTo>
                  <a:cubicBezTo>
                    <a:pt x="9240" y="30689"/>
                    <a:pt x="10174" y="30222"/>
                    <a:pt x="11542" y="29521"/>
                  </a:cubicBezTo>
                  <a:lnTo>
                    <a:pt x="2669" y="0"/>
                  </a:lnTo>
                  <a:close/>
                </a:path>
              </a:pathLst>
            </a:custGeom>
            <a:solidFill>
              <a:schemeClr val="accent5"/>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0" name="Google Shape;1140;p61"/>
            <p:cNvSpPr/>
            <p:nvPr/>
          </p:nvSpPr>
          <p:spPr>
            <a:xfrm>
              <a:off x="2326825" y="2381400"/>
              <a:ext cx="698875" cy="970625"/>
            </a:xfrm>
            <a:custGeom>
              <a:rect b="b" l="l" r="r" t="t"/>
              <a:pathLst>
                <a:path extrusionOk="0" h="38825" w="27955">
                  <a:moveTo>
                    <a:pt x="18296" y="1"/>
                  </a:moveTo>
                  <a:cubicBezTo>
                    <a:pt x="18112" y="1"/>
                    <a:pt x="17797" y="72"/>
                    <a:pt x="17413" y="264"/>
                  </a:cubicBezTo>
                  <a:cubicBezTo>
                    <a:pt x="14211" y="1398"/>
                    <a:pt x="4537" y="6802"/>
                    <a:pt x="1" y="9304"/>
                  </a:cubicBezTo>
                  <a:lnTo>
                    <a:pt x="8874" y="38825"/>
                  </a:lnTo>
                  <a:cubicBezTo>
                    <a:pt x="14378" y="35956"/>
                    <a:pt x="27387" y="28651"/>
                    <a:pt x="27621" y="27884"/>
                  </a:cubicBezTo>
                  <a:cubicBezTo>
                    <a:pt x="27954" y="26983"/>
                    <a:pt x="19448" y="731"/>
                    <a:pt x="18447" y="30"/>
                  </a:cubicBezTo>
                  <a:cubicBezTo>
                    <a:pt x="18419" y="12"/>
                    <a:pt x="18367" y="1"/>
                    <a:pt x="18296" y="1"/>
                  </a:cubicBezTo>
                  <a:close/>
                </a:path>
              </a:pathLst>
            </a:custGeom>
            <a:solidFill>
              <a:schemeClr val="accent4"/>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1" name="Google Shape;1141;p61"/>
            <p:cNvSpPr/>
            <p:nvPr/>
          </p:nvSpPr>
          <p:spPr>
            <a:xfrm>
              <a:off x="2596200" y="2942100"/>
              <a:ext cx="44225" cy="40950"/>
            </a:xfrm>
            <a:custGeom>
              <a:rect b="b" l="l" r="r" t="t"/>
              <a:pathLst>
                <a:path extrusionOk="0" h="1638" w="1769">
                  <a:moveTo>
                    <a:pt x="845" y="1"/>
                  </a:moveTo>
                  <a:cubicBezTo>
                    <a:pt x="469" y="1"/>
                    <a:pt x="130" y="308"/>
                    <a:pt x="100" y="719"/>
                  </a:cubicBezTo>
                  <a:cubicBezTo>
                    <a:pt x="0" y="1186"/>
                    <a:pt x="334" y="1586"/>
                    <a:pt x="801" y="1620"/>
                  </a:cubicBezTo>
                  <a:cubicBezTo>
                    <a:pt x="857" y="1632"/>
                    <a:pt x="912" y="1637"/>
                    <a:pt x="966" y="1637"/>
                  </a:cubicBezTo>
                  <a:cubicBezTo>
                    <a:pt x="1359" y="1637"/>
                    <a:pt x="1676" y="1330"/>
                    <a:pt x="1735" y="919"/>
                  </a:cubicBezTo>
                  <a:cubicBezTo>
                    <a:pt x="1768" y="452"/>
                    <a:pt x="1435" y="52"/>
                    <a:pt x="1001" y="18"/>
                  </a:cubicBezTo>
                  <a:cubicBezTo>
                    <a:pt x="949" y="6"/>
                    <a:pt x="896" y="1"/>
                    <a:pt x="84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2" name="Google Shape;1142;p61"/>
            <p:cNvSpPr/>
            <p:nvPr/>
          </p:nvSpPr>
          <p:spPr>
            <a:xfrm>
              <a:off x="2778000" y="2860600"/>
              <a:ext cx="43375" cy="41325"/>
            </a:xfrm>
            <a:custGeom>
              <a:rect b="b" l="l" r="r" t="t"/>
              <a:pathLst>
                <a:path extrusionOk="0" h="1653" w="1735">
                  <a:moveTo>
                    <a:pt x="882" y="1"/>
                  </a:moveTo>
                  <a:cubicBezTo>
                    <a:pt x="467" y="1"/>
                    <a:pt x="128" y="314"/>
                    <a:pt x="67" y="710"/>
                  </a:cubicBezTo>
                  <a:cubicBezTo>
                    <a:pt x="0" y="1177"/>
                    <a:pt x="334" y="1611"/>
                    <a:pt x="801" y="1644"/>
                  </a:cubicBezTo>
                  <a:cubicBezTo>
                    <a:pt x="838" y="1650"/>
                    <a:pt x="875" y="1652"/>
                    <a:pt x="912" y="1652"/>
                  </a:cubicBezTo>
                  <a:cubicBezTo>
                    <a:pt x="1306" y="1652"/>
                    <a:pt x="1671" y="1340"/>
                    <a:pt x="1701" y="943"/>
                  </a:cubicBezTo>
                  <a:cubicBezTo>
                    <a:pt x="1735" y="476"/>
                    <a:pt x="1401" y="43"/>
                    <a:pt x="1001" y="9"/>
                  </a:cubicBezTo>
                  <a:cubicBezTo>
                    <a:pt x="961" y="4"/>
                    <a:pt x="921" y="1"/>
                    <a:pt x="88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3" name="Google Shape;1143;p61"/>
            <p:cNvSpPr/>
            <p:nvPr/>
          </p:nvSpPr>
          <p:spPr>
            <a:xfrm>
              <a:off x="2695425" y="2959550"/>
              <a:ext cx="66750" cy="32700"/>
            </a:xfrm>
            <a:custGeom>
              <a:rect b="b" l="l" r="r" t="t"/>
              <a:pathLst>
                <a:path extrusionOk="0" h="1308" w="2670">
                  <a:moveTo>
                    <a:pt x="1" y="1222"/>
                  </a:moveTo>
                  <a:cubicBezTo>
                    <a:pt x="1" y="1223"/>
                    <a:pt x="1" y="1223"/>
                    <a:pt x="1" y="1223"/>
                  </a:cubicBezTo>
                  <a:cubicBezTo>
                    <a:pt x="2" y="1223"/>
                    <a:pt x="2" y="1223"/>
                    <a:pt x="3" y="1222"/>
                  </a:cubicBezTo>
                  <a:lnTo>
                    <a:pt x="3" y="1222"/>
                  </a:lnTo>
                  <a:cubicBezTo>
                    <a:pt x="2" y="1222"/>
                    <a:pt x="1" y="1222"/>
                    <a:pt x="1" y="1222"/>
                  </a:cubicBezTo>
                  <a:close/>
                  <a:moveTo>
                    <a:pt x="2157" y="1"/>
                  </a:moveTo>
                  <a:cubicBezTo>
                    <a:pt x="1912" y="1"/>
                    <a:pt x="1588" y="50"/>
                    <a:pt x="1202" y="221"/>
                  </a:cubicBezTo>
                  <a:cubicBezTo>
                    <a:pt x="344" y="634"/>
                    <a:pt x="31" y="1198"/>
                    <a:pt x="3" y="1222"/>
                  </a:cubicBezTo>
                  <a:lnTo>
                    <a:pt x="3" y="1222"/>
                  </a:lnTo>
                  <a:cubicBezTo>
                    <a:pt x="202" y="1275"/>
                    <a:pt x="423" y="1307"/>
                    <a:pt x="648" y="1307"/>
                  </a:cubicBezTo>
                  <a:cubicBezTo>
                    <a:pt x="987" y="1307"/>
                    <a:pt x="1335" y="1235"/>
                    <a:pt x="1635" y="1055"/>
                  </a:cubicBezTo>
                  <a:cubicBezTo>
                    <a:pt x="2102" y="855"/>
                    <a:pt x="2436" y="488"/>
                    <a:pt x="2669" y="88"/>
                  </a:cubicBezTo>
                  <a:cubicBezTo>
                    <a:pt x="2669" y="88"/>
                    <a:pt x="2484" y="1"/>
                    <a:pt x="215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4" name="Google Shape;1144;p61"/>
            <p:cNvSpPr/>
            <p:nvPr/>
          </p:nvSpPr>
          <p:spPr>
            <a:xfrm>
              <a:off x="2664575" y="2918650"/>
              <a:ext cx="110100" cy="72300"/>
            </a:xfrm>
            <a:custGeom>
              <a:rect b="b" l="l" r="r" t="t"/>
              <a:pathLst>
                <a:path extrusionOk="0" h="2892" w="4404">
                  <a:moveTo>
                    <a:pt x="3700" y="1"/>
                  </a:moveTo>
                  <a:cubicBezTo>
                    <a:pt x="3168" y="1"/>
                    <a:pt x="2875" y="1052"/>
                    <a:pt x="2102" y="1190"/>
                  </a:cubicBezTo>
                  <a:cubicBezTo>
                    <a:pt x="1201" y="1357"/>
                    <a:pt x="234" y="1023"/>
                    <a:pt x="67" y="1724"/>
                  </a:cubicBezTo>
                  <a:cubicBezTo>
                    <a:pt x="0" y="2291"/>
                    <a:pt x="534" y="2724"/>
                    <a:pt x="1235" y="2891"/>
                  </a:cubicBezTo>
                  <a:cubicBezTo>
                    <a:pt x="1235" y="2891"/>
                    <a:pt x="1568" y="2291"/>
                    <a:pt x="2436" y="1857"/>
                  </a:cubicBezTo>
                  <a:cubicBezTo>
                    <a:pt x="2806" y="1665"/>
                    <a:pt x="3121" y="1608"/>
                    <a:pt x="3362" y="1608"/>
                  </a:cubicBezTo>
                  <a:cubicBezTo>
                    <a:pt x="3707" y="1608"/>
                    <a:pt x="3903" y="1724"/>
                    <a:pt x="3903" y="1724"/>
                  </a:cubicBezTo>
                  <a:cubicBezTo>
                    <a:pt x="4337" y="1057"/>
                    <a:pt x="4404" y="356"/>
                    <a:pt x="4070" y="156"/>
                  </a:cubicBezTo>
                  <a:cubicBezTo>
                    <a:pt x="3932" y="46"/>
                    <a:pt x="3810" y="1"/>
                    <a:pt x="370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5" name="Google Shape;1145;p61"/>
            <p:cNvSpPr/>
            <p:nvPr/>
          </p:nvSpPr>
          <p:spPr>
            <a:xfrm>
              <a:off x="2572850" y="2997600"/>
              <a:ext cx="91750" cy="91750"/>
            </a:xfrm>
            <a:custGeom>
              <a:rect b="b" l="l" r="r" t="t"/>
              <a:pathLst>
                <a:path extrusionOk="0" h="3670" w="3670">
                  <a:moveTo>
                    <a:pt x="1835" y="0"/>
                  </a:moveTo>
                  <a:cubicBezTo>
                    <a:pt x="834" y="0"/>
                    <a:pt x="0" y="834"/>
                    <a:pt x="0" y="1835"/>
                  </a:cubicBezTo>
                  <a:cubicBezTo>
                    <a:pt x="0" y="2835"/>
                    <a:pt x="834" y="3669"/>
                    <a:pt x="1835" y="3669"/>
                  </a:cubicBezTo>
                  <a:cubicBezTo>
                    <a:pt x="2836" y="3669"/>
                    <a:pt x="3669" y="2835"/>
                    <a:pt x="3669" y="1835"/>
                  </a:cubicBezTo>
                  <a:cubicBezTo>
                    <a:pt x="3669" y="834"/>
                    <a:pt x="2836" y="0"/>
                    <a:pt x="183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6" name="Google Shape;1146;p61"/>
            <p:cNvSpPr/>
            <p:nvPr/>
          </p:nvSpPr>
          <p:spPr>
            <a:xfrm>
              <a:off x="2807175" y="2895850"/>
              <a:ext cx="91750" cy="91750"/>
            </a:xfrm>
            <a:custGeom>
              <a:rect b="b" l="l" r="r" t="t"/>
              <a:pathLst>
                <a:path extrusionOk="0" h="3670" w="3670">
                  <a:moveTo>
                    <a:pt x="1835" y="0"/>
                  </a:moveTo>
                  <a:cubicBezTo>
                    <a:pt x="801" y="0"/>
                    <a:pt x="1" y="834"/>
                    <a:pt x="1" y="1835"/>
                  </a:cubicBezTo>
                  <a:cubicBezTo>
                    <a:pt x="1" y="2869"/>
                    <a:pt x="801" y="3670"/>
                    <a:pt x="1835" y="3670"/>
                  </a:cubicBezTo>
                  <a:cubicBezTo>
                    <a:pt x="2836" y="3670"/>
                    <a:pt x="3670" y="2869"/>
                    <a:pt x="3670" y="1835"/>
                  </a:cubicBezTo>
                  <a:cubicBezTo>
                    <a:pt x="3670" y="834"/>
                    <a:pt x="2836" y="0"/>
                    <a:pt x="183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47" name="Google Shape;1147;p61"/>
          <p:cNvGrpSpPr/>
          <p:nvPr/>
        </p:nvGrpSpPr>
        <p:grpSpPr>
          <a:xfrm>
            <a:off x="7301415" y="343845"/>
            <a:ext cx="875394" cy="1608910"/>
            <a:chOff x="4773575" y="1104625"/>
            <a:chExt cx="785600" cy="1443875"/>
          </a:xfrm>
        </p:grpSpPr>
        <p:sp>
          <p:nvSpPr>
            <p:cNvPr id="1148" name="Google Shape;1148;p61"/>
            <p:cNvSpPr/>
            <p:nvPr/>
          </p:nvSpPr>
          <p:spPr>
            <a:xfrm>
              <a:off x="4803600" y="2410500"/>
              <a:ext cx="168475" cy="138000"/>
            </a:xfrm>
            <a:custGeom>
              <a:rect b="b" l="l" r="r" t="t"/>
              <a:pathLst>
                <a:path extrusionOk="0" h="5520" w="6739">
                  <a:moveTo>
                    <a:pt x="1" y="1"/>
                  </a:moveTo>
                  <a:cubicBezTo>
                    <a:pt x="501" y="2936"/>
                    <a:pt x="1001" y="5304"/>
                    <a:pt x="1335" y="5471"/>
                  </a:cubicBezTo>
                  <a:cubicBezTo>
                    <a:pt x="1390" y="5504"/>
                    <a:pt x="1463" y="5520"/>
                    <a:pt x="1550" y="5520"/>
                  </a:cubicBezTo>
                  <a:cubicBezTo>
                    <a:pt x="2355" y="5520"/>
                    <a:pt x="4452" y="4187"/>
                    <a:pt x="6739" y="2502"/>
                  </a:cubicBezTo>
                  <a:cubicBezTo>
                    <a:pt x="3036" y="2169"/>
                    <a:pt x="67" y="1"/>
                    <a:pt x="67" y="1"/>
                  </a:cubicBezTo>
                  <a:close/>
                </a:path>
              </a:pathLst>
            </a:cu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9" name="Google Shape;1149;p61"/>
            <p:cNvSpPr/>
            <p:nvPr/>
          </p:nvSpPr>
          <p:spPr>
            <a:xfrm>
              <a:off x="5074625" y="1104625"/>
              <a:ext cx="484550" cy="326875"/>
            </a:xfrm>
            <a:custGeom>
              <a:rect b="b" l="l" r="r" t="t"/>
              <a:pathLst>
                <a:path extrusionOk="0" h="13075" w="19382">
                  <a:moveTo>
                    <a:pt x="7131" y="0"/>
                  </a:moveTo>
                  <a:cubicBezTo>
                    <a:pt x="5649" y="0"/>
                    <a:pt x="4359" y="267"/>
                    <a:pt x="3503" y="865"/>
                  </a:cubicBezTo>
                  <a:cubicBezTo>
                    <a:pt x="2669" y="1466"/>
                    <a:pt x="1402" y="3901"/>
                    <a:pt x="1" y="7370"/>
                  </a:cubicBezTo>
                  <a:cubicBezTo>
                    <a:pt x="1" y="7370"/>
                    <a:pt x="5204" y="10839"/>
                    <a:pt x="17280" y="13074"/>
                  </a:cubicBezTo>
                  <a:cubicBezTo>
                    <a:pt x="18614" y="9038"/>
                    <a:pt x="19381" y="6169"/>
                    <a:pt x="19114" y="5535"/>
                  </a:cubicBezTo>
                  <a:cubicBezTo>
                    <a:pt x="17812" y="2429"/>
                    <a:pt x="11599" y="0"/>
                    <a:pt x="7131" y="0"/>
                  </a:cubicBezTo>
                  <a:close/>
                </a:path>
              </a:pathLst>
            </a:custGeom>
            <a:solidFill>
              <a:schemeClr val="accen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0" name="Google Shape;1150;p61"/>
            <p:cNvSpPr/>
            <p:nvPr/>
          </p:nvSpPr>
          <p:spPr>
            <a:xfrm>
              <a:off x="5055450" y="1288850"/>
              <a:ext cx="451175" cy="194350"/>
            </a:xfrm>
            <a:custGeom>
              <a:rect b="b" l="l" r="r" t="t"/>
              <a:pathLst>
                <a:path extrusionOk="0" h="7774" w="18047">
                  <a:moveTo>
                    <a:pt x="767" y="1"/>
                  </a:moveTo>
                  <a:lnTo>
                    <a:pt x="767" y="1"/>
                  </a:lnTo>
                  <a:cubicBezTo>
                    <a:pt x="767" y="1"/>
                    <a:pt x="767" y="1"/>
                    <a:pt x="768" y="1"/>
                  </a:cubicBezTo>
                  <a:lnTo>
                    <a:pt x="768" y="1"/>
                  </a:lnTo>
                  <a:cubicBezTo>
                    <a:pt x="768" y="1"/>
                    <a:pt x="768" y="1"/>
                    <a:pt x="768" y="1"/>
                  </a:cubicBezTo>
                  <a:cubicBezTo>
                    <a:pt x="767" y="1"/>
                    <a:pt x="767" y="1"/>
                    <a:pt x="767" y="1"/>
                  </a:cubicBezTo>
                  <a:close/>
                  <a:moveTo>
                    <a:pt x="768" y="1"/>
                  </a:moveTo>
                  <a:lnTo>
                    <a:pt x="768" y="1"/>
                  </a:lnTo>
                  <a:cubicBezTo>
                    <a:pt x="501" y="602"/>
                    <a:pt x="267" y="1202"/>
                    <a:pt x="0" y="1836"/>
                  </a:cubicBezTo>
                  <a:cubicBezTo>
                    <a:pt x="0" y="1836"/>
                    <a:pt x="2469" y="3837"/>
                    <a:pt x="8173" y="5705"/>
                  </a:cubicBezTo>
                  <a:cubicBezTo>
                    <a:pt x="13643" y="7506"/>
                    <a:pt x="17379" y="7773"/>
                    <a:pt x="17379" y="7773"/>
                  </a:cubicBezTo>
                  <a:cubicBezTo>
                    <a:pt x="17613" y="7039"/>
                    <a:pt x="17846" y="6372"/>
                    <a:pt x="18047" y="5705"/>
                  </a:cubicBezTo>
                  <a:cubicBezTo>
                    <a:pt x="6114" y="3497"/>
                    <a:pt x="826" y="50"/>
                    <a:pt x="768" y="1"/>
                  </a:cubicBezTo>
                  <a:close/>
                </a:path>
              </a:pathLst>
            </a:cu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1" name="Google Shape;1151;p61"/>
            <p:cNvSpPr/>
            <p:nvPr/>
          </p:nvSpPr>
          <p:spPr>
            <a:xfrm>
              <a:off x="5033775" y="1334725"/>
              <a:ext cx="456175" cy="204350"/>
            </a:xfrm>
            <a:custGeom>
              <a:rect b="b" l="l" r="r" t="t"/>
              <a:pathLst>
                <a:path extrusionOk="0" h="8174" w="18247">
                  <a:moveTo>
                    <a:pt x="901" y="1"/>
                  </a:moveTo>
                  <a:cubicBezTo>
                    <a:pt x="634" y="768"/>
                    <a:pt x="300" y="1535"/>
                    <a:pt x="0" y="2336"/>
                  </a:cubicBezTo>
                  <a:cubicBezTo>
                    <a:pt x="0" y="2336"/>
                    <a:pt x="3369" y="4637"/>
                    <a:pt x="8406" y="6305"/>
                  </a:cubicBezTo>
                  <a:cubicBezTo>
                    <a:pt x="13009" y="7806"/>
                    <a:pt x="17479" y="8173"/>
                    <a:pt x="17479" y="8173"/>
                  </a:cubicBezTo>
                  <a:cubicBezTo>
                    <a:pt x="17746" y="7373"/>
                    <a:pt x="18013" y="6639"/>
                    <a:pt x="18246" y="5872"/>
                  </a:cubicBezTo>
                  <a:cubicBezTo>
                    <a:pt x="18246" y="5872"/>
                    <a:pt x="14477" y="5638"/>
                    <a:pt x="9073" y="3870"/>
                  </a:cubicBezTo>
                  <a:cubicBezTo>
                    <a:pt x="3369" y="2002"/>
                    <a:pt x="901" y="1"/>
                    <a:pt x="901" y="1"/>
                  </a:cubicBezTo>
                  <a:close/>
                </a:path>
              </a:pathLst>
            </a:cu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2" name="Google Shape;1152;p61"/>
            <p:cNvSpPr/>
            <p:nvPr/>
          </p:nvSpPr>
          <p:spPr>
            <a:xfrm>
              <a:off x="4776925" y="1393100"/>
              <a:ext cx="692175" cy="914025"/>
            </a:xfrm>
            <a:custGeom>
              <a:rect b="b" l="l" r="r" t="t"/>
              <a:pathLst>
                <a:path extrusionOk="0" h="36561" w="27687">
                  <a:moveTo>
                    <a:pt x="10141" y="1"/>
                  </a:moveTo>
                  <a:cubicBezTo>
                    <a:pt x="5738" y="11709"/>
                    <a:pt x="500" y="28988"/>
                    <a:pt x="100" y="30189"/>
                  </a:cubicBezTo>
                  <a:cubicBezTo>
                    <a:pt x="67" y="30289"/>
                    <a:pt x="0" y="30389"/>
                    <a:pt x="0" y="30523"/>
                  </a:cubicBezTo>
                  <a:cubicBezTo>
                    <a:pt x="247" y="30369"/>
                    <a:pt x="1432" y="29503"/>
                    <a:pt x="2137" y="29503"/>
                  </a:cubicBezTo>
                  <a:cubicBezTo>
                    <a:pt x="2196" y="29503"/>
                    <a:pt x="2251" y="29509"/>
                    <a:pt x="2302" y="29522"/>
                  </a:cubicBezTo>
                  <a:cubicBezTo>
                    <a:pt x="3436" y="29789"/>
                    <a:pt x="3669" y="31457"/>
                    <a:pt x="4103" y="31657"/>
                  </a:cubicBezTo>
                  <a:cubicBezTo>
                    <a:pt x="4152" y="31678"/>
                    <a:pt x="4211" y="31687"/>
                    <a:pt x="4278" y="31687"/>
                  </a:cubicBezTo>
                  <a:cubicBezTo>
                    <a:pt x="4774" y="31687"/>
                    <a:pt x="5723" y="31183"/>
                    <a:pt x="6473" y="31183"/>
                  </a:cubicBezTo>
                  <a:cubicBezTo>
                    <a:pt x="6589" y="31183"/>
                    <a:pt x="6701" y="31195"/>
                    <a:pt x="6805" y="31223"/>
                  </a:cubicBezTo>
                  <a:cubicBezTo>
                    <a:pt x="7806" y="31523"/>
                    <a:pt x="8106" y="33325"/>
                    <a:pt x="8473" y="33491"/>
                  </a:cubicBezTo>
                  <a:cubicBezTo>
                    <a:pt x="8543" y="33517"/>
                    <a:pt x="8619" y="33528"/>
                    <a:pt x="8700" y="33528"/>
                  </a:cubicBezTo>
                  <a:cubicBezTo>
                    <a:pt x="9239" y="33528"/>
                    <a:pt x="10012" y="33040"/>
                    <a:pt x="10698" y="33040"/>
                  </a:cubicBezTo>
                  <a:cubicBezTo>
                    <a:pt x="10851" y="33040"/>
                    <a:pt x="11000" y="33065"/>
                    <a:pt x="11141" y="33124"/>
                  </a:cubicBezTo>
                  <a:cubicBezTo>
                    <a:pt x="12142" y="33491"/>
                    <a:pt x="11842" y="35226"/>
                    <a:pt x="12476" y="35526"/>
                  </a:cubicBezTo>
                  <a:cubicBezTo>
                    <a:pt x="12516" y="35549"/>
                    <a:pt x="12563" y="35559"/>
                    <a:pt x="12617" y="35559"/>
                  </a:cubicBezTo>
                  <a:cubicBezTo>
                    <a:pt x="13055" y="35559"/>
                    <a:pt x="13919" y="34884"/>
                    <a:pt x="14589" y="34884"/>
                  </a:cubicBezTo>
                  <a:cubicBezTo>
                    <a:pt x="14800" y="34884"/>
                    <a:pt x="14991" y="34951"/>
                    <a:pt x="15144" y="35126"/>
                  </a:cubicBezTo>
                  <a:cubicBezTo>
                    <a:pt x="15344" y="35326"/>
                    <a:pt x="15611" y="36494"/>
                    <a:pt x="15511" y="36560"/>
                  </a:cubicBezTo>
                  <a:cubicBezTo>
                    <a:pt x="15611" y="36527"/>
                    <a:pt x="15611" y="36494"/>
                    <a:pt x="15645" y="36460"/>
                  </a:cubicBezTo>
                  <a:cubicBezTo>
                    <a:pt x="16479" y="35193"/>
                    <a:pt x="23417" y="18014"/>
                    <a:pt x="27687" y="5838"/>
                  </a:cubicBezTo>
                  <a:cubicBezTo>
                    <a:pt x="27687" y="5838"/>
                    <a:pt x="23250" y="5471"/>
                    <a:pt x="18647" y="3970"/>
                  </a:cubicBezTo>
                  <a:cubicBezTo>
                    <a:pt x="13610" y="2302"/>
                    <a:pt x="10241" y="1"/>
                    <a:pt x="10141" y="1"/>
                  </a:cubicBezTo>
                  <a:close/>
                </a:path>
              </a:pathLst>
            </a:custGeom>
            <a:solidFill>
              <a:schemeClr val="accent3"/>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3" name="Google Shape;1153;p61"/>
            <p:cNvSpPr/>
            <p:nvPr/>
          </p:nvSpPr>
          <p:spPr>
            <a:xfrm>
              <a:off x="4773575" y="2129825"/>
              <a:ext cx="394475" cy="342400"/>
            </a:xfrm>
            <a:custGeom>
              <a:rect b="b" l="l" r="r" t="t"/>
              <a:pathLst>
                <a:path extrusionOk="0" h="13696" w="15779">
                  <a:moveTo>
                    <a:pt x="2351" y="1"/>
                  </a:moveTo>
                  <a:cubicBezTo>
                    <a:pt x="1690" y="1"/>
                    <a:pt x="450" y="866"/>
                    <a:pt x="234" y="1020"/>
                  </a:cubicBezTo>
                  <a:cubicBezTo>
                    <a:pt x="1" y="2588"/>
                    <a:pt x="568" y="7358"/>
                    <a:pt x="1202" y="11194"/>
                  </a:cubicBezTo>
                  <a:lnTo>
                    <a:pt x="1268" y="11194"/>
                  </a:lnTo>
                  <a:cubicBezTo>
                    <a:pt x="1268" y="11194"/>
                    <a:pt x="4237" y="13362"/>
                    <a:pt x="7940" y="13696"/>
                  </a:cubicBezTo>
                  <a:cubicBezTo>
                    <a:pt x="11209" y="11328"/>
                    <a:pt x="14878" y="8192"/>
                    <a:pt x="15712" y="7091"/>
                  </a:cubicBezTo>
                  <a:cubicBezTo>
                    <a:pt x="15779" y="7025"/>
                    <a:pt x="15545" y="5857"/>
                    <a:pt x="15312" y="5657"/>
                  </a:cubicBezTo>
                  <a:cubicBezTo>
                    <a:pt x="15158" y="5481"/>
                    <a:pt x="14968" y="5415"/>
                    <a:pt x="14759" y="5415"/>
                  </a:cubicBezTo>
                  <a:cubicBezTo>
                    <a:pt x="14106" y="5415"/>
                    <a:pt x="13275" y="6065"/>
                    <a:pt x="12836" y="6065"/>
                  </a:cubicBezTo>
                  <a:cubicBezTo>
                    <a:pt x="12774" y="6065"/>
                    <a:pt x="12721" y="6052"/>
                    <a:pt x="12676" y="6024"/>
                  </a:cubicBezTo>
                  <a:cubicBezTo>
                    <a:pt x="12076" y="5724"/>
                    <a:pt x="12343" y="3989"/>
                    <a:pt x="11342" y="3589"/>
                  </a:cubicBezTo>
                  <a:cubicBezTo>
                    <a:pt x="11212" y="3539"/>
                    <a:pt x="11076" y="3518"/>
                    <a:pt x="10935" y="3518"/>
                  </a:cubicBezTo>
                  <a:cubicBezTo>
                    <a:pt x="10241" y="3518"/>
                    <a:pt x="9453" y="4026"/>
                    <a:pt x="8924" y="4026"/>
                  </a:cubicBezTo>
                  <a:cubicBezTo>
                    <a:pt x="8846" y="4026"/>
                    <a:pt x="8773" y="4015"/>
                    <a:pt x="8707" y="3989"/>
                  </a:cubicBezTo>
                  <a:cubicBezTo>
                    <a:pt x="8273" y="3822"/>
                    <a:pt x="8006" y="2021"/>
                    <a:pt x="7039" y="1721"/>
                  </a:cubicBezTo>
                  <a:cubicBezTo>
                    <a:pt x="6931" y="1693"/>
                    <a:pt x="6816" y="1680"/>
                    <a:pt x="6696" y="1680"/>
                  </a:cubicBezTo>
                  <a:cubicBezTo>
                    <a:pt x="5927" y="1680"/>
                    <a:pt x="4976" y="2185"/>
                    <a:pt x="4479" y="2185"/>
                  </a:cubicBezTo>
                  <a:cubicBezTo>
                    <a:pt x="4412" y="2185"/>
                    <a:pt x="4353" y="2175"/>
                    <a:pt x="4304" y="2154"/>
                  </a:cubicBezTo>
                  <a:cubicBezTo>
                    <a:pt x="3837" y="1921"/>
                    <a:pt x="3603" y="320"/>
                    <a:pt x="2502" y="20"/>
                  </a:cubicBezTo>
                  <a:cubicBezTo>
                    <a:pt x="2457" y="7"/>
                    <a:pt x="2406" y="1"/>
                    <a:pt x="2351" y="1"/>
                  </a:cubicBezTo>
                  <a:close/>
                </a:path>
              </a:pathLst>
            </a:custGeom>
            <a:solidFill>
              <a:schemeClr val="dk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4" name="Google Shape;1154;p61"/>
            <p:cNvSpPr/>
            <p:nvPr/>
          </p:nvSpPr>
          <p:spPr>
            <a:xfrm>
              <a:off x="5121650" y="1579550"/>
              <a:ext cx="242975" cy="587625"/>
            </a:xfrm>
            <a:custGeom>
              <a:rect b="b" l="l" r="r" t="t"/>
              <a:pathLst>
                <a:path extrusionOk="0" h="23505" w="9719">
                  <a:moveTo>
                    <a:pt x="9397" y="0"/>
                  </a:moveTo>
                  <a:cubicBezTo>
                    <a:pt x="9336" y="0"/>
                    <a:pt x="9275" y="25"/>
                    <a:pt x="9228" y="81"/>
                  </a:cubicBezTo>
                  <a:cubicBezTo>
                    <a:pt x="8794" y="682"/>
                    <a:pt x="8527" y="1382"/>
                    <a:pt x="8227" y="2050"/>
                  </a:cubicBezTo>
                  <a:cubicBezTo>
                    <a:pt x="7960" y="2750"/>
                    <a:pt x="7660" y="3517"/>
                    <a:pt x="7393" y="4218"/>
                  </a:cubicBezTo>
                  <a:cubicBezTo>
                    <a:pt x="6893" y="5719"/>
                    <a:pt x="6492" y="7253"/>
                    <a:pt x="5992" y="8754"/>
                  </a:cubicBezTo>
                  <a:cubicBezTo>
                    <a:pt x="4958" y="11957"/>
                    <a:pt x="3357" y="14892"/>
                    <a:pt x="2022" y="17994"/>
                  </a:cubicBezTo>
                  <a:cubicBezTo>
                    <a:pt x="1289" y="19729"/>
                    <a:pt x="555" y="21497"/>
                    <a:pt x="21" y="23365"/>
                  </a:cubicBezTo>
                  <a:cubicBezTo>
                    <a:pt x="0" y="23447"/>
                    <a:pt x="56" y="23504"/>
                    <a:pt x="118" y="23504"/>
                  </a:cubicBezTo>
                  <a:cubicBezTo>
                    <a:pt x="156" y="23504"/>
                    <a:pt x="196" y="23482"/>
                    <a:pt x="221" y="23432"/>
                  </a:cubicBezTo>
                  <a:cubicBezTo>
                    <a:pt x="1856" y="20496"/>
                    <a:pt x="3056" y="17260"/>
                    <a:pt x="4624" y="14258"/>
                  </a:cubicBezTo>
                  <a:cubicBezTo>
                    <a:pt x="6059" y="11423"/>
                    <a:pt x="6959" y="8421"/>
                    <a:pt x="7860" y="5419"/>
                  </a:cubicBezTo>
                  <a:cubicBezTo>
                    <a:pt x="8127" y="4551"/>
                    <a:pt x="8360" y="3717"/>
                    <a:pt x="8694" y="2850"/>
                  </a:cubicBezTo>
                  <a:cubicBezTo>
                    <a:pt x="8994" y="2016"/>
                    <a:pt x="9461" y="1182"/>
                    <a:pt x="9695" y="348"/>
                  </a:cubicBezTo>
                  <a:cubicBezTo>
                    <a:pt x="9718" y="157"/>
                    <a:pt x="9554" y="0"/>
                    <a:pt x="939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5" name="Google Shape;1155;p61"/>
            <p:cNvSpPr/>
            <p:nvPr/>
          </p:nvSpPr>
          <p:spPr>
            <a:xfrm>
              <a:off x="4888925" y="1482450"/>
              <a:ext cx="244100" cy="614850"/>
            </a:xfrm>
            <a:custGeom>
              <a:rect b="b" l="l" r="r" t="t"/>
              <a:pathLst>
                <a:path extrusionOk="0" h="24594" w="9764">
                  <a:moveTo>
                    <a:pt x="9550" y="1"/>
                  </a:moveTo>
                  <a:cubicBezTo>
                    <a:pt x="9517" y="1"/>
                    <a:pt x="9485" y="20"/>
                    <a:pt x="9463" y="63"/>
                  </a:cubicBezTo>
                  <a:cubicBezTo>
                    <a:pt x="9130" y="430"/>
                    <a:pt x="8996" y="897"/>
                    <a:pt x="8830" y="1364"/>
                  </a:cubicBezTo>
                  <a:lnTo>
                    <a:pt x="8329" y="2831"/>
                  </a:lnTo>
                  <a:cubicBezTo>
                    <a:pt x="7996" y="3865"/>
                    <a:pt x="7629" y="4799"/>
                    <a:pt x="7262" y="5800"/>
                  </a:cubicBezTo>
                  <a:cubicBezTo>
                    <a:pt x="6461" y="7902"/>
                    <a:pt x="5627" y="9970"/>
                    <a:pt x="4793" y="12071"/>
                  </a:cubicBezTo>
                  <a:cubicBezTo>
                    <a:pt x="3959" y="14073"/>
                    <a:pt x="3159" y="16074"/>
                    <a:pt x="2325" y="18109"/>
                  </a:cubicBezTo>
                  <a:cubicBezTo>
                    <a:pt x="1491" y="20210"/>
                    <a:pt x="624" y="22245"/>
                    <a:pt x="23" y="24413"/>
                  </a:cubicBezTo>
                  <a:cubicBezTo>
                    <a:pt x="1" y="24527"/>
                    <a:pt x="86" y="24594"/>
                    <a:pt x="174" y="24594"/>
                  </a:cubicBezTo>
                  <a:cubicBezTo>
                    <a:pt x="216" y="24594"/>
                    <a:pt x="258" y="24579"/>
                    <a:pt x="290" y="24547"/>
                  </a:cubicBezTo>
                  <a:cubicBezTo>
                    <a:pt x="1324" y="22646"/>
                    <a:pt x="2025" y="20611"/>
                    <a:pt x="2825" y="18643"/>
                  </a:cubicBezTo>
                  <a:cubicBezTo>
                    <a:pt x="3659" y="16574"/>
                    <a:pt x="4460" y="14473"/>
                    <a:pt x="5260" y="12405"/>
                  </a:cubicBezTo>
                  <a:cubicBezTo>
                    <a:pt x="6028" y="10337"/>
                    <a:pt x="6862" y="8369"/>
                    <a:pt x="7662" y="6300"/>
                  </a:cubicBezTo>
                  <a:cubicBezTo>
                    <a:pt x="8029" y="5300"/>
                    <a:pt x="8463" y="4266"/>
                    <a:pt x="8796" y="3265"/>
                  </a:cubicBezTo>
                  <a:cubicBezTo>
                    <a:pt x="8963" y="2765"/>
                    <a:pt x="9130" y="2264"/>
                    <a:pt x="9330" y="1764"/>
                  </a:cubicBezTo>
                  <a:cubicBezTo>
                    <a:pt x="9497" y="1264"/>
                    <a:pt x="9764" y="730"/>
                    <a:pt x="9697" y="196"/>
                  </a:cubicBezTo>
                  <a:cubicBezTo>
                    <a:pt x="9697" y="83"/>
                    <a:pt x="9620" y="1"/>
                    <a:pt x="955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6" name="Google Shape;1156;p61"/>
            <p:cNvSpPr/>
            <p:nvPr/>
          </p:nvSpPr>
          <p:spPr>
            <a:xfrm>
              <a:off x="4996650" y="1539125"/>
              <a:ext cx="255625" cy="613775"/>
            </a:xfrm>
            <a:custGeom>
              <a:rect b="b" l="l" r="r" t="t"/>
              <a:pathLst>
                <a:path extrusionOk="0" h="24551" w="10225">
                  <a:moveTo>
                    <a:pt x="10046" y="1"/>
                  </a:moveTo>
                  <a:cubicBezTo>
                    <a:pt x="9982" y="1"/>
                    <a:pt x="9912" y="30"/>
                    <a:pt x="9858" y="97"/>
                  </a:cubicBezTo>
                  <a:cubicBezTo>
                    <a:pt x="9357" y="798"/>
                    <a:pt x="9057" y="1698"/>
                    <a:pt x="8690" y="2499"/>
                  </a:cubicBezTo>
                  <a:cubicBezTo>
                    <a:pt x="8323" y="3366"/>
                    <a:pt x="7890" y="4200"/>
                    <a:pt x="7556" y="5034"/>
                  </a:cubicBezTo>
                  <a:cubicBezTo>
                    <a:pt x="6856" y="6702"/>
                    <a:pt x="6155" y="8337"/>
                    <a:pt x="5488" y="10004"/>
                  </a:cubicBezTo>
                  <a:cubicBezTo>
                    <a:pt x="4821" y="11672"/>
                    <a:pt x="4120" y="13340"/>
                    <a:pt x="3453" y="15008"/>
                  </a:cubicBezTo>
                  <a:cubicBezTo>
                    <a:pt x="2853" y="16509"/>
                    <a:pt x="2452" y="18010"/>
                    <a:pt x="2019" y="19545"/>
                  </a:cubicBezTo>
                  <a:cubicBezTo>
                    <a:pt x="1552" y="21212"/>
                    <a:pt x="1018" y="22947"/>
                    <a:pt x="51" y="24381"/>
                  </a:cubicBezTo>
                  <a:cubicBezTo>
                    <a:pt x="1" y="24456"/>
                    <a:pt x="82" y="24550"/>
                    <a:pt x="154" y="24550"/>
                  </a:cubicBezTo>
                  <a:cubicBezTo>
                    <a:pt x="178" y="24550"/>
                    <a:pt x="201" y="24540"/>
                    <a:pt x="218" y="24515"/>
                  </a:cubicBezTo>
                  <a:cubicBezTo>
                    <a:pt x="2186" y="22113"/>
                    <a:pt x="2553" y="18978"/>
                    <a:pt x="3620" y="16142"/>
                  </a:cubicBezTo>
                  <a:cubicBezTo>
                    <a:pt x="4220" y="14441"/>
                    <a:pt x="5021" y="12773"/>
                    <a:pt x="5788" y="11105"/>
                  </a:cubicBezTo>
                  <a:cubicBezTo>
                    <a:pt x="6522" y="9371"/>
                    <a:pt x="7289" y="7669"/>
                    <a:pt x="7990" y="5968"/>
                  </a:cubicBezTo>
                  <a:cubicBezTo>
                    <a:pt x="8357" y="5034"/>
                    <a:pt x="8724" y="4134"/>
                    <a:pt x="9124" y="3166"/>
                  </a:cubicBezTo>
                  <a:cubicBezTo>
                    <a:pt x="9491" y="2199"/>
                    <a:pt x="10058" y="1198"/>
                    <a:pt x="10225" y="164"/>
                  </a:cubicBezTo>
                  <a:cubicBezTo>
                    <a:pt x="10225" y="65"/>
                    <a:pt x="10142" y="1"/>
                    <a:pt x="1004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7" name="Google Shape;1157;p61"/>
            <p:cNvSpPr/>
            <p:nvPr/>
          </p:nvSpPr>
          <p:spPr>
            <a:xfrm>
              <a:off x="5252272" y="1150039"/>
              <a:ext cx="40945" cy="53387"/>
            </a:xfrm>
            <a:custGeom>
              <a:rect b="b" l="l" r="r" t="t"/>
              <a:pathLst>
                <a:path extrusionOk="0" h="1828" w="1402">
                  <a:moveTo>
                    <a:pt x="501" y="0"/>
                  </a:moveTo>
                  <a:cubicBezTo>
                    <a:pt x="401" y="0"/>
                    <a:pt x="334" y="0"/>
                    <a:pt x="267" y="34"/>
                  </a:cubicBezTo>
                  <a:cubicBezTo>
                    <a:pt x="234" y="34"/>
                    <a:pt x="201" y="67"/>
                    <a:pt x="201" y="67"/>
                  </a:cubicBezTo>
                  <a:cubicBezTo>
                    <a:pt x="167" y="67"/>
                    <a:pt x="100" y="100"/>
                    <a:pt x="100" y="134"/>
                  </a:cubicBezTo>
                  <a:cubicBezTo>
                    <a:pt x="100" y="200"/>
                    <a:pt x="167" y="234"/>
                    <a:pt x="201" y="234"/>
                  </a:cubicBezTo>
                  <a:lnTo>
                    <a:pt x="267" y="234"/>
                  </a:lnTo>
                  <a:cubicBezTo>
                    <a:pt x="334" y="234"/>
                    <a:pt x="367" y="234"/>
                    <a:pt x="434" y="267"/>
                  </a:cubicBezTo>
                  <a:cubicBezTo>
                    <a:pt x="501" y="267"/>
                    <a:pt x="534" y="267"/>
                    <a:pt x="567" y="301"/>
                  </a:cubicBezTo>
                  <a:cubicBezTo>
                    <a:pt x="601" y="301"/>
                    <a:pt x="668" y="367"/>
                    <a:pt x="701" y="367"/>
                  </a:cubicBezTo>
                  <a:cubicBezTo>
                    <a:pt x="734" y="401"/>
                    <a:pt x="768" y="401"/>
                    <a:pt x="768" y="434"/>
                  </a:cubicBezTo>
                  <a:cubicBezTo>
                    <a:pt x="768" y="434"/>
                    <a:pt x="834" y="434"/>
                    <a:pt x="834" y="467"/>
                  </a:cubicBezTo>
                  <a:cubicBezTo>
                    <a:pt x="800" y="460"/>
                    <a:pt x="765" y="456"/>
                    <a:pt x="729" y="456"/>
                  </a:cubicBezTo>
                  <a:cubicBezTo>
                    <a:pt x="460" y="456"/>
                    <a:pt x="189" y="673"/>
                    <a:pt x="100" y="968"/>
                  </a:cubicBezTo>
                  <a:cubicBezTo>
                    <a:pt x="0" y="1368"/>
                    <a:pt x="167" y="1735"/>
                    <a:pt x="501" y="1802"/>
                  </a:cubicBezTo>
                  <a:cubicBezTo>
                    <a:pt x="547" y="1819"/>
                    <a:pt x="594" y="1827"/>
                    <a:pt x="643" y="1827"/>
                  </a:cubicBezTo>
                  <a:cubicBezTo>
                    <a:pt x="876" y="1827"/>
                    <a:pt x="1124" y="1633"/>
                    <a:pt x="1235" y="1301"/>
                  </a:cubicBezTo>
                  <a:cubicBezTo>
                    <a:pt x="1401" y="1001"/>
                    <a:pt x="1368" y="834"/>
                    <a:pt x="1368" y="734"/>
                  </a:cubicBezTo>
                  <a:cubicBezTo>
                    <a:pt x="1368" y="701"/>
                    <a:pt x="1368" y="601"/>
                    <a:pt x="1335" y="567"/>
                  </a:cubicBezTo>
                  <a:cubicBezTo>
                    <a:pt x="1335" y="534"/>
                    <a:pt x="1268" y="434"/>
                    <a:pt x="1268" y="401"/>
                  </a:cubicBezTo>
                  <a:cubicBezTo>
                    <a:pt x="1235" y="367"/>
                    <a:pt x="1201" y="267"/>
                    <a:pt x="1168" y="234"/>
                  </a:cubicBezTo>
                  <a:cubicBezTo>
                    <a:pt x="1101" y="200"/>
                    <a:pt x="1068" y="134"/>
                    <a:pt x="1001" y="100"/>
                  </a:cubicBezTo>
                  <a:cubicBezTo>
                    <a:pt x="934" y="67"/>
                    <a:pt x="868" y="67"/>
                    <a:pt x="834" y="34"/>
                  </a:cubicBezTo>
                  <a:cubicBezTo>
                    <a:pt x="768" y="34"/>
                    <a:pt x="701" y="0"/>
                    <a:pt x="66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8" name="Google Shape;1158;p61"/>
            <p:cNvSpPr/>
            <p:nvPr/>
          </p:nvSpPr>
          <p:spPr>
            <a:xfrm>
              <a:off x="5403262" y="1191919"/>
              <a:ext cx="39982" cy="54292"/>
            </a:xfrm>
            <a:custGeom>
              <a:rect b="b" l="l" r="r" t="t"/>
              <a:pathLst>
                <a:path extrusionOk="0" h="1859" w="1369">
                  <a:moveTo>
                    <a:pt x="501" y="1"/>
                  </a:moveTo>
                  <a:cubicBezTo>
                    <a:pt x="401" y="1"/>
                    <a:pt x="334" y="1"/>
                    <a:pt x="268" y="34"/>
                  </a:cubicBezTo>
                  <a:cubicBezTo>
                    <a:pt x="234" y="34"/>
                    <a:pt x="201" y="101"/>
                    <a:pt x="201" y="101"/>
                  </a:cubicBezTo>
                  <a:cubicBezTo>
                    <a:pt x="168" y="101"/>
                    <a:pt x="101" y="134"/>
                    <a:pt x="101" y="167"/>
                  </a:cubicBezTo>
                  <a:cubicBezTo>
                    <a:pt x="101" y="201"/>
                    <a:pt x="168" y="268"/>
                    <a:pt x="201" y="268"/>
                  </a:cubicBezTo>
                  <a:lnTo>
                    <a:pt x="268" y="268"/>
                  </a:lnTo>
                  <a:cubicBezTo>
                    <a:pt x="334" y="268"/>
                    <a:pt x="368" y="268"/>
                    <a:pt x="434" y="301"/>
                  </a:cubicBezTo>
                  <a:cubicBezTo>
                    <a:pt x="501" y="301"/>
                    <a:pt x="534" y="301"/>
                    <a:pt x="568" y="334"/>
                  </a:cubicBezTo>
                  <a:cubicBezTo>
                    <a:pt x="601" y="334"/>
                    <a:pt x="668" y="368"/>
                    <a:pt x="701" y="368"/>
                  </a:cubicBezTo>
                  <a:cubicBezTo>
                    <a:pt x="735" y="434"/>
                    <a:pt x="768" y="434"/>
                    <a:pt x="768" y="468"/>
                  </a:cubicBezTo>
                  <a:cubicBezTo>
                    <a:pt x="768" y="468"/>
                    <a:pt x="835" y="468"/>
                    <a:pt x="835" y="501"/>
                  </a:cubicBezTo>
                  <a:cubicBezTo>
                    <a:pt x="800" y="493"/>
                    <a:pt x="765" y="490"/>
                    <a:pt x="730" y="490"/>
                  </a:cubicBezTo>
                  <a:cubicBezTo>
                    <a:pt x="461" y="490"/>
                    <a:pt x="189" y="706"/>
                    <a:pt x="101" y="1001"/>
                  </a:cubicBezTo>
                  <a:cubicBezTo>
                    <a:pt x="1" y="1368"/>
                    <a:pt x="168" y="1769"/>
                    <a:pt x="501" y="1835"/>
                  </a:cubicBezTo>
                  <a:cubicBezTo>
                    <a:pt x="543" y="1851"/>
                    <a:pt x="587" y="1859"/>
                    <a:pt x="631" y="1859"/>
                  </a:cubicBezTo>
                  <a:cubicBezTo>
                    <a:pt x="868" y="1859"/>
                    <a:pt x="1123" y="1644"/>
                    <a:pt x="1235" y="1335"/>
                  </a:cubicBezTo>
                  <a:cubicBezTo>
                    <a:pt x="1368" y="968"/>
                    <a:pt x="1368" y="801"/>
                    <a:pt x="1368" y="768"/>
                  </a:cubicBezTo>
                  <a:cubicBezTo>
                    <a:pt x="1368" y="735"/>
                    <a:pt x="1368" y="634"/>
                    <a:pt x="1335" y="601"/>
                  </a:cubicBezTo>
                  <a:cubicBezTo>
                    <a:pt x="1335" y="568"/>
                    <a:pt x="1268" y="468"/>
                    <a:pt x="1268" y="434"/>
                  </a:cubicBezTo>
                  <a:cubicBezTo>
                    <a:pt x="1235" y="401"/>
                    <a:pt x="1202" y="301"/>
                    <a:pt x="1135" y="268"/>
                  </a:cubicBezTo>
                  <a:cubicBezTo>
                    <a:pt x="1102" y="234"/>
                    <a:pt x="1068" y="167"/>
                    <a:pt x="1001" y="134"/>
                  </a:cubicBezTo>
                  <a:cubicBezTo>
                    <a:pt x="935" y="101"/>
                    <a:pt x="868" y="101"/>
                    <a:pt x="835" y="34"/>
                  </a:cubicBezTo>
                  <a:cubicBezTo>
                    <a:pt x="768" y="34"/>
                    <a:pt x="701" y="1"/>
                    <a:pt x="66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9" name="Google Shape;1159;p61"/>
            <p:cNvSpPr/>
            <p:nvPr/>
          </p:nvSpPr>
          <p:spPr>
            <a:xfrm>
              <a:off x="5375675" y="1274425"/>
              <a:ext cx="104275" cy="93675"/>
            </a:xfrm>
            <a:custGeom>
              <a:rect b="b" l="l" r="r" t="t"/>
              <a:pathLst>
                <a:path extrusionOk="0" h="3747" w="4171">
                  <a:moveTo>
                    <a:pt x="2047" y="0"/>
                  </a:moveTo>
                  <a:cubicBezTo>
                    <a:pt x="1240" y="0"/>
                    <a:pt x="521" y="553"/>
                    <a:pt x="301" y="1379"/>
                  </a:cubicBezTo>
                  <a:cubicBezTo>
                    <a:pt x="1" y="2379"/>
                    <a:pt x="568" y="3380"/>
                    <a:pt x="1568" y="3680"/>
                  </a:cubicBezTo>
                  <a:cubicBezTo>
                    <a:pt x="1735" y="3725"/>
                    <a:pt x="1902" y="3746"/>
                    <a:pt x="2065" y="3746"/>
                  </a:cubicBezTo>
                  <a:cubicBezTo>
                    <a:pt x="2883" y="3746"/>
                    <a:pt x="3620" y="3213"/>
                    <a:pt x="3870" y="2379"/>
                  </a:cubicBezTo>
                  <a:cubicBezTo>
                    <a:pt x="4170" y="1379"/>
                    <a:pt x="3570" y="378"/>
                    <a:pt x="2569" y="78"/>
                  </a:cubicBezTo>
                  <a:cubicBezTo>
                    <a:pt x="2394" y="25"/>
                    <a:pt x="2218" y="0"/>
                    <a:pt x="204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0" name="Google Shape;1160;p61"/>
            <p:cNvSpPr/>
            <p:nvPr/>
          </p:nvSpPr>
          <p:spPr>
            <a:xfrm>
              <a:off x="5153850" y="1213000"/>
              <a:ext cx="104275" cy="93675"/>
            </a:xfrm>
            <a:custGeom>
              <a:rect b="b" l="l" r="r" t="t"/>
              <a:pathLst>
                <a:path extrusionOk="0" h="3747" w="4171">
                  <a:moveTo>
                    <a:pt x="2072" y="1"/>
                  </a:moveTo>
                  <a:cubicBezTo>
                    <a:pt x="1254" y="1"/>
                    <a:pt x="518" y="533"/>
                    <a:pt x="267" y="1367"/>
                  </a:cubicBezTo>
                  <a:cubicBezTo>
                    <a:pt x="1" y="2368"/>
                    <a:pt x="568" y="3369"/>
                    <a:pt x="1568" y="3669"/>
                  </a:cubicBezTo>
                  <a:cubicBezTo>
                    <a:pt x="1744" y="3721"/>
                    <a:pt x="1919" y="3746"/>
                    <a:pt x="2091" y="3746"/>
                  </a:cubicBezTo>
                  <a:cubicBezTo>
                    <a:pt x="2898" y="3746"/>
                    <a:pt x="3622" y="3193"/>
                    <a:pt x="3870" y="2368"/>
                  </a:cubicBezTo>
                  <a:cubicBezTo>
                    <a:pt x="4170" y="1367"/>
                    <a:pt x="3570" y="367"/>
                    <a:pt x="2569" y="66"/>
                  </a:cubicBezTo>
                  <a:cubicBezTo>
                    <a:pt x="2402" y="22"/>
                    <a:pt x="2235" y="1"/>
                    <a:pt x="207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1" name="Google Shape;1161;p61"/>
            <p:cNvSpPr/>
            <p:nvPr/>
          </p:nvSpPr>
          <p:spPr>
            <a:xfrm>
              <a:off x="5298065" y="1210405"/>
              <a:ext cx="73071" cy="64017"/>
            </a:xfrm>
            <a:custGeom>
              <a:rect b="b" l="l" r="r" t="t"/>
              <a:pathLst>
                <a:path extrusionOk="0" h="2192" w="2502">
                  <a:moveTo>
                    <a:pt x="474" y="0"/>
                  </a:moveTo>
                  <a:cubicBezTo>
                    <a:pt x="449" y="0"/>
                    <a:pt x="414" y="11"/>
                    <a:pt x="367" y="35"/>
                  </a:cubicBezTo>
                  <a:cubicBezTo>
                    <a:pt x="350" y="26"/>
                    <a:pt x="332" y="22"/>
                    <a:pt x="312" y="22"/>
                  </a:cubicBezTo>
                  <a:cubicBezTo>
                    <a:pt x="255" y="22"/>
                    <a:pt x="192" y="60"/>
                    <a:pt x="167" y="135"/>
                  </a:cubicBezTo>
                  <a:cubicBezTo>
                    <a:pt x="34" y="468"/>
                    <a:pt x="0" y="835"/>
                    <a:pt x="34" y="1202"/>
                  </a:cubicBezTo>
                  <a:cubicBezTo>
                    <a:pt x="67" y="1402"/>
                    <a:pt x="167" y="1636"/>
                    <a:pt x="300" y="1803"/>
                  </a:cubicBezTo>
                  <a:cubicBezTo>
                    <a:pt x="400" y="2003"/>
                    <a:pt x="667" y="2136"/>
                    <a:pt x="867" y="2170"/>
                  </a:cubicBezTo>
                  <a:cubicBezTo>
                    <a:pt x="950" y="2183"/>
                    <a:pt x="1045" y="2192"/>
                    <a:pt x="1141" y="2192"/>
                  </a:cubicBezTo>
                  <a:cubicBezTo>
                    <a:pt x="1277" y="2192"/>
                    <a:pt x="1417" y="2175"/>
                    <a:pt x="1535" y="2136"/>
                  </a:cubicBezTo>
                  <a:cubicBezTo>
                    <a:pt x="1801" y="2036"/>
                    <a:pt x="1968" y="1936"/>
                    <a:pt x="2102" y="1769"/>
                  </a:cubicBezTo>
                  <a:cubicBezTo>
                    <a:pt x="2335" y="1436"/>
                    <a:pt x="2469" y="1102"/>
                    <a:pt x="2502" y="702"/>
                  </a:cubicBezTo>
                  <a:cubicBezTo>
                    <a:pt x="2502" y="635"/>
                    <a:pt x="2469" y="569"/>
                    <a:pt x="2435" y="535"/>
                  </a:cubicBezTo>
                  <a:cubicBezTo>
                    <a:pt x="2394" y="521"/>
                    <a:pt x="2358" y="513"/>
                    <a:pt x="2326" y="513"/>
                  </a:cubicBezTo>
                  <a:cubicBezTo>
                    <a:pt x="2280" y="513"/>
                    <a:pt x="2241" y="529"/>
                    <a:pt x="2202" y="569"/>
                  </a:cubicBezTo>
                  <a:cubicBezTo>
                    <a:pt x="2035" y="835"/>
                    <a:pt x="1868" y="1136"/>
                    <a:pt x="1668" y="1302"/>
                  </a:cubicBezTo>
                  <a:cubicBezTo>
                    <a:pt x="1513" y="1432"/>
                    <a:pt x="1378" y="1481"/>
                    <a:pt x="1201" y="1481"/>
                  </a:cubicBezTo>
                  <a:cubicBezTo>
                    <a:pt x="1149" y="1481"/>
                    <a:pt x="1094" y="1477"/>
                    <a:pt x="1034" y="1469"/>
                  </a:cubicBezTo>
                  <a:cubicBezTo>
                    <a:pt x="834" y="1436"/>
                    <a:pt x="701" y="1302"/>
                    <a:pt x="634" y="1002"/>
                  </a:cubicBezTo>
                  <a:cubicBezTo>
                    <a:pt x="601" y="702"/>
                    <a:pt x="534" y="435"/>
                    <a:pt x="534" y="102"/>
                  </a:cubicBezTo>
                  <a:cubicBezTo>
                    <a:pt x="534" y="37"/>
                    <a:pt x="520" y="0"/>
                    <a:pt x="47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2" name="Google Shape;1162;p61"/>
            <p:cNvSpPr/>
            <p:nvPr/>
          </p:nvSpPr>
          <p:spPr>
            <a:xfrm>
              <a:off x="5051275" y="1329650"/>
              <a:ext cx="444500" cy="158550"/>
            </a:xfrm>
            <a:custGeom>
              <a:rect b="b" l="l" r="r" t="t"/>
              <a:pathLst>
                <a:path extrusionOk="0" h="6342" w="17780">
                  <a:moveTo>
                    <a:pt x="173" y="1"/>
                  </a:moveTo>
                  <a:cubicBezTo>
                    <a:pt x="116" y="1"/>
                    <a:pt x="75" y="29"/>
                    <a:pt x="34" y="70"/>
                  </a:cubicBezTo>
                  <a:cubicBezTo>
                    <a:pt x="1" y="170"/>
                    <a:pt x="1" y="304"/>
                    <a:pt x="101" y="371"/>
                  </a:cubicBezTo>
                  <a:cubicBezTo>
                    <a:pt x="1335" y="1338"/>
                    <a:pt x="2669" y="2072"/>
                    <a:pt x="4104" y="2806"/>
                  </a:cubicBezTo>
                  <a:cubicBezTo>
                    <a:pt x="5505" y="3506"/>
                    <a:pt x="6906" y="4073"/>
                    <a:pt x="8440" y="4540"/>
                  </a:cubicBezTo>
                  <a:cubicBezTo>
                    <a:pt x="9874" y="5007"/>
                    <a:pt x="11375" y="5407"/>
                    <a:pt x="12943" y="5741"/>
                  </a:cubicBezTo>
                  <a:cubicBezTo>
                    <a:pt x="14444" y="6075"/>
                    <a:pt x="15979" y="6341"/>
                    <a:pt x="17546" y="6341"/>
                  </a:cubicBezTo>
                  <a:cubicBezTo>
                    <a:pt x="17680" y="6341"/>
                    <a:pt x="17780" y="6241"/>
                    <a:pt x="17780" y="6175"/>
                  </a:cubicBezTo>
                  <a:cubicBezTo>
                    <a:pt x="17780" y="6075"/>
                    <a:pt x="17713" y="5975"/>
                    <a:pt x="17613" y="5975"/>
                  </a:cubicBezTo>
                  <a:cubicBezTo>
                    <a:pt x="16846" y="5874"/>
                    <a:pt x="16112" y="5741"/>
                    <a:pt x="15345" y="5574"/>
                  </a:cubicBezTo>
                  <a:cubicBezTo>
                    <a:pt x="14611" y="5474"/>
                    <a:pt x="13844" y="5307"/>
                    <a:pt x="13110" y="5074"/>
                  </a:cubicBezTo>
                  <a:cubicBezTo>
                    <a:pt x="11609" y="4707"/>
                    <a:pt x="10141" y="4240"/>
                    <a:pt x="8673" y="3806"/>
                  </a:cubicBezTo>
                  <a:cubicBezTo>
                    <a:pt x="7206" y="3339"/>
                    <a:pt x="5805" y="2739"/>
                    <a:pt x="4370" y="2172"/>
                  </a:cubicBezTo>
                  <a:cubicBezTo>
                    <a:pt x="3670" y="1838"/>
                    <a:pt x="2969" y="1505"/>
                    <a:pt x="2302" y="1171"/>
                  </a:cubicBezTo>
                  <a:cubicBezTo>
                    <a:pt x="1635" y="804"/>
                    <a:pt x="935" y="404"/>
                    <a:pt x="301" y="37"/>
                  </a:cubicBezTo>
                  <a:cubicBezTo>
                    <a:pt x="250" y="11"/>
                    <a:pt x="209" y="1"/>
                    <a:pt x="173" y="1"/>
                  </a:cubicBezTo>
                  <a:close/>
                </a:path>
              </a:pathLst>
            </a:custGeom>
            <a:solidFill>
              <a:srgbClr val="897E7E"/>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163" name="Google Shape;1163;p61"/>
          <p:cNvPicPr preferRelativeResize="0"/>
          <p:nvPr/>
        </p:nvPicPr>
        <p:blipFill>
          <a:blip r:embed="rId3">
            <a:alphaModFix/>
          </a:blip>
          <a:stretch>
            <a:fillRect/>
          </a:stretch>
        </p:blipFill>
        <p:spPr>
          <a:xfrm>
            <a:off x="-70375" y="-57950"/>
            <a:ext cx="9214376" cy="5201450"/>
          </a:xfrm>
          <a:prstGeom prst="rect">
            <a:avLst/>
          </a:prstGeom>
          <a:noFill/>
          <a:ln>
            <a:noFill/>
          </a:ln>
        </p:spPr>
      </p:pic>
      <p:sp>
        <p:nvSpPr>
          <p:cNvPr id="1164" name="Google Shape;1164;p61"/>
          <p:cNvSpPr txBox="1"/>
          <p:nvPr/>
        </p:nvSpPr>
        <p:spPr>
          <a:xfrm>
            <a:off x="3934800" y="1233625"/>
            <a:ext cx="4897500" cy="1062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5700">
                <a:solidFill>
                  <a:srgbClr val="F2F2F2"/>
                </a:solidFill>
                <a:latin typeface="EB Garamond SemiBold"/>
                <a:ea typeface="EB Garamond SemiBold"/>
                <a:cs typeface="EB Garamond SemiBold"/>
                <a:sym typeface="EB Garamond SemiBold"/>
              </a:rPr>
              <a:t>Thank you</a:t>
            </a:r>
            <a:endParaRPr sz="5700">
              <a:solidFill>
                <a:srgbClr val="F2F2F2"/>
              </a:solidFill>
              <a:latin typeface="EB Garamond SemiBold"/>
              <a:ea typeface="EB Garamond SemiBold"/>
              <a:cs typeface="EB Garamond SemiBold"/>
              <a:sym typeface="EB Garamond SemiBold"/>
            </a:endParaRPr>
          </a:p>
        </p:txBody>
      </p:sp>
      <p:sp>
        <p:nvSpPr>
          <p:cNvPr id="1165" name="Google Shape;1165;p61"/>
          <p:cNvSpPr txBox="1"/>
          <p:nvPr/>
        </p:nvSpPr>
        <p:spPr>
          <a:xfrm>
            <a:off x="4534975" y="3976125"/>
            <a:ext cx="3787800" cy="62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600">
                <a:solidFill>
                  <a:schemeClr val="lt1"/>
                </a:solidFill>
                <a:latin typeface="EB Garamond SemiBold"/>
                <a:ea typeface="EB Garamond SemiBold"/>
                <a:cs typeface="EB Garamond SemiBold"/>
                <a:sym typeface="EB Garamond SemiBold"/>
              </a:rPr>
              <a:t>Aditi Mishra</a:t>
            </a:r>
            <a:endParaRPr sz="1600">
              <a:solidFill>
                <a:schemeClr val="lt1"/>
              </a:solidFill>
              <a:latin typeface="EB Garamond SemiBold"/>
              <a:ea typeface="EB Garamond SemiBold"/>
              <a:cs typeface="EB Garamond SemiBold"/>
              <a:sym typeface="EB Garamond SemiBold"/>
            </a:endParaRPr>
          </a:p>
          <a:p>
            <a:pPr indent="0" lvl="0" marL="0" rtl="0" algn="ctr">
              <a:spcBef>
                <a:spcPts val="0"/>
              </a:spcBef>
              <a:spcAft>
                <a:spcPts val="0"/>
              </a:spcAft>
              <a:buNone/>
            </a:pPr>
            <a:r>
              <a:rPr lang="en" sz="1250">
                <a:solidFill>
                  <a:schemeClr val="lt1"/>
                </a:solidFill>
                <a:latin typeface="EB Garamond SemiBold"/>
                <a:ea typeface="EB Garamond SemiBold"/>
                <a:cs typeface="EB Garamond SemiBold"/>
                <a:sym typeface="EB Garamond SemiBold"/>
              </a:rPr>
              <a:t>Chaudhary Charan Singh University, U.P. India.</a:t>
            </a:r>
            <a:endParaRPr sz="1600">
              <a:solidFill>
                <a:schemeClr val="lt1"/>
              </a:solidFill>
              <a:latin typeface="EB Garamond SemiBold"/>
              <a:ea typeface="EB Garamond SemiBold"/>
              <a:cs typeface="EB Garamond SemiBold"/>
              <a:sym typeface="EB Garamond SemiBo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35"/>
                                        </p:tgtEl>
                                        <p:attrNameLst>
                                          <p:attrName>style.visibility</p:attrName>
                                        </p:attrNameLst>
                                      </p:cBhvr>
                                      <p:to>
                                        <p:strVal val="visible"/>
                                      </p:to>
                                    </p:set>
                                    <p:animEffect filter="fade" transition="in">
                                      <p:cBhvr>
                                        <p:cTn dur="1000"/>
                                        <p:tgtEl>
                                          <p:spTgt spid="1135"/>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147"/>
                                        </p:tgtEl>
                                        <p:attrNameLst>
                                          <p:attrName>style.visibility</p:attrName>
                                        </p:attrNameLst>
                                      </p:cBhvr>
                                      <p:to>
                                        <p:strVal val="visible"/>
                                      </p:to>
                                    </p:set>
                                    <p:animEffect filter="fade" transition="in">
                                      <p:cBhvr>
                                        <p:cTn dur="1000"/>
                                        <p:tgtEl>
                                          <p:spTgt spid="114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2" name="Shape 942"/>
        <p:cNvGrpSpPr/>
        <p:nvPr/>
      </p:nvGrpSpPr>
      <p:grpSpPr>
        <a:xfrm>
          <a:off x="0" y="0"/>
          <a:ext cx="0" cy="0"/>
          <a:chOff x="0" y="0"/>
          <a:chExt cx="0" cy="0"/>
        </a:xfrm>
      </p:grpSpPr>
      <p:sp>
        <p:nvSpPr>
          <p:cNvPr id="943" name="Google Shape;943;p52"/>
          <p:cNvSpPr txBox="1"/>
          <p:nvPr>
            <p:ph type="title"/>
          </p:nvPr>
        </p:nvSpPr>
        <p:spPr>
          <a:xfrm>
            <a:off x="623400" y="445025"/>
            <a:ext cx="780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a:t>Contents of this template</a:t>
            </a:r>
            <a:endParaRPr/>
          </a:p>
        </p:txBody>
      </p:sp>
      <p:sp>
        <p:nvSpPr>
          <p:cNvPr id="944" name="Google Shape;944;p52"/>
          <p:cNvSpPr txBox="1"/>
          <p:nvPr>
            <p:ph idx="1" type="body"/>
          </p:nvPr>
        </p:nvSpPr>
        <p:spPr>
          <a:xfrm>
            <a:off x="616500" y="1197300"/>
            <a:ext cx="7952700" cy="3416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a:t>Here’s what you’ll find in this </a:t>
            </a:r>
            <a:r>
              <a:rPr b="1" lang="en">
                <a:uFill>
                  <a:noFill/>
                </a:uFill>
                <a:hlinkClick r:id="rId3"/>
              </a:rPr>
              <a:t>Slidesgo</a:t>
            </a:r>
            <a:r>
              <a:rPr b="1" lang="en"/>
              <a:t> </a:t>
            </a:r>
            <a:r>
              <a:rPr lang="en"/>
              <a:t>template: </a:t>
            </a:r>
            <a:endParaRPr/>
          </a:p>
          <a:p>
            <a:pPr indent="-304800" lvl="0" marL="457200" rtl="0" algn="l">
              <a:lnSpc>
                <a:spcPct val="100000"/>
              </a:lnSpc>
              <a:spcBef>
                <a:spcPts val="1200"/>
              </a:spcBef>
              <a:spcAft>
                <a:spcPts val="0"/>
              </a:spcAft>
              <a:buSzPts val="1200"/>
              <a:buChar char="●"/>
            </a:pPr>
            <a:r>
              <a:rPr lang="en"/>
              <a:t>A slide structure based on a </a:t>
            </a:r>
            <a:r>
              <a:rPr lang="en"/>
              <a:t>multi-</a:t>
            </a:r>
            <a:r>
              <a:rPr lang="en"/>
              <a:t>purpose presentation, which you can easily adapt to your needs. For more info on how to edit the template, please visit </a:t>
            </a:r>
            <a:r>
              <a:rPr b="1" lang="en">
                <a:uFill>
                  <a:noFill/>
                </a:uFill>
                <a:hlinkClick r:id="rId4"/>
              </a:rPr>
              <a:t>Slidesgo School</a:t>
            </a:r>
            <a:r>
              <a:rPr lang="en"/>
              <a:t> or read our </a:t>
            </a:r>
            <a:r>
              <a:rPr b="1" lang="en">
                <a:uFill>
                  <a:noFill/>
                </a:uFill>
                <a:hlinkClick r:id="rId5"/>
              </a:rPr>
              <a:t>FAQs</a:t>
            </a:r>
            <a:r>
              <a:rPr lang="en"/>
              <a:t>.</a:t>
            </a:r>
            <a:endParaRPr/>
          </a:p>
          <a:p>
            <a:pPr indent="-304800" lvl="0" marL="457200" rtl="0" algn="l">
              <a:lnSpc>
                <a:spcPct val="100000"/>
              </a:lnSpc>
              <a:spcBef>
                <a:spcPts val="0"/>
              </a:spcBef>
              <a:spcAft>
                <a:spcPts val="0"/>
              </a:spcAft>
              <a:buSzPts val="1200"/>
              <a:buChar char="●"/>
            </a:pPr>
            <a:r>
              <a:rPr lang="en"/>
              <a:t>An as</a:t>
            </a:r>
            <a:r>
              <a:rPr lang="en"/>
              <a:t>sortment of </a:t>
            </a:r>
            <a:r>
              <a:rPr lang="en"/>
              <a:t>graphic resources that are suitable for use in the presentation can be found in the </a:t>
            </a:r>
            <a:r>
              <a:rPr b="1" lang="en">
                <a:uFill>
                  <a:noFill/>
                </a:uFill>
                <a:hlinkClick/>
              </a:rPr>
              <a:t>alternative resources</a:t>
            </a:r>
            <a:r>
              <a:rPr lang="en"/>
              <a:t> slide.</a:t>
            </a:r>
            <a:endParaRPr/>
          </a:p>
          <a:p>
            <a:pPr indent="-304800" lvl="0" marL="457200" rtl="0" algn="l">
              <a:lnSpc>
                <a:spcPct val="100000"/>
              </a:lnSpc>
              <a:spcBef>
                <a:spcPts val="0"/>
              </a:spcBef>
              <a:spcAft>
                <a:spcPts val="0"/>
              </a:spcAft>
              <a:buSzPts val="1200"/>
              <a:buChar char="●"/>
            </a:pPr>
            <a:r>
              <a:rPr lang="en"/>
              <a:t>A </a:t>
            </a:r>
            <a:r>
              <a:rPr b="1" lang="en">
                <a:uFill>
                  <a:noFill/>
                </a:uFill>
                <a:hlinkClick/>
              </a:rPr>
              <a:t>thanks</a:t>
            </a:r>
            <a:r>
              <a:rPr lang="en">
                <a:uFill>
                  <a:noFill/>
                </a:uFill>
                <a:hlinkClick/>
              </a:rPr>
              <a:t> </a:t>
            </a:r>
            <a:r>
              <a:rPr lang="en"/>
              <a:t>slide, which you must keep so that proper credits for our design are given.</a:t>
            </a:r>
            <a:endParaRPr/>
          </a:p>
          <a:p>
            <a:pPr indent="-304800" lvl="0" marL="457200" rtl="0" algn="l">
              <a:lnSpc>
                <a:spcPct val="100000"/>
              </a:lnSpc>
              <a:spcBef>
                <a:spcPts val="0"/>
              </a:spcBef>
              <a:spcAft>
                <a:spcPts val="0"/>
              </a:spcAft>
              <a:buSzPts val="1200"/>
              <a:buChar char="●"/>
            </a:pPr>
            <a:r>
              <a:rPr lang="en"/>
              <a:t>A</a:t>
            </a:r>
            <a:r>
              <a:rPr lang="en">
                <a:uFill>
                  <a:noFill/>
                </a:uFill>
                <a:hlinkClick/>
              </a:rPr>
              <a:t> </a:t>
            </a:r>
            <a:r>
              <a:rPr b="1" lang="en">
                <a:uFill>
                  <a:noFill/>
                </a:uFill>
                <a:hlinkClick/>
              </a:rPr>
              <a:t>resources</a:t>
            </a:r>
            <a:r>
              <a:rPr lang="en">
                <a:uFill>
                  <a:noFill/>
                </a:uFill>
                <a:hlinkClick/>
              </a:rPr>
              <a:t> </a:t>
            </a:r>
            <a:r>
              <a:rPr lang="en"/>
              <a:t>slide, where you’ll find links to all the elements used in the template.</a:t>
            </a:r>
            <a:endParaRPr/>
          </a:p>
          <a:p>
            <a:pPr indent="-304800" lvl="0" marL="457200" rtl="0" algn="l">
              <a:lnSpc>
                <a:spcPct val="100000"/>
              </a:lnSpc>
              <a:spcBef>
                <a:spcPts val="0"/>
              </a:spcBef>
              <a:spcAft>
                <a:spcPts val="0"/>
              </a:spcAft>
              <a:buSzPts val="1200"/>
              <a:buChar char="●"/>
            </a:pPr>
            <a:r>
              <a:rPr b="1" lang="en">
                <a:uFill>
                  <a:noFill/>
                </a:uFill>
                <a:hlinkClick/>
              </a:rPr>
              <a:t>Instructions for use</a:t>
            </a:r>
            <a:r>
              <a:rPr lang="en">
                <a:uFill>
                  <a:noFill/>
                </a:uFill>
                <a:hlinkClick/>
              </a:rPr>
              <a:t>.</a:t>
            </a:r>
            <a:endParaRPr/>
          </a:p>
          <a:p>
            <a:pPr indent="-304800" lvl="0" marL="457200" rtl="0" algn="l">
              <a:lnSpc>
                <a:spcPct val="100000"/>
              </a:lnSpc>
              <a:spcBef>
                <a:spcPts val="0"/>
              </a:spcBef>
              <a:spcAft>
                <a:spcPts val="0"/>
              </a:spcAft>
              <a:buSzPts val="1200"/>
              <a:buChar char="●"/>
            </a:pPr>
            <a:r>
              <a:rPr lang="en"/>
              <a:t>Final slides with: </a:t>
            </a:r>
            <a:endParaRPr/>
          </a:p>
          <a:p>
            <a:pPr indent="-311150" lvl="1" marL="914400" rtl="0" algn="l">
              <a:spcBef>
                <a:spcPts val="0"/>
              </a:spcBef>
              <a:spcAft>
                <a:spcPts val="0"/>
              </a:spcAft>
              <a:buSzPts val="1300"/>
              <a:buChar char="○"/>
            </a:pPr>
            <a:r>
              <a:rPr lang="en"/>
              <a:t>The</a:t>
            </a:r>
            <a:r>
              <a:rPr lang="en">
                <a:uFill>
                  <a:noFill/>
                </a:uFill>
                <a:hlinkClick/>
              </a:rPr>
              <a:t> </a:t>
            </a:r>
            <a:r>
              <a:rPr b="1" lang="en">
                <a:uFill>
                  <a:noFill/>
                </a:uFill>
                <a:hlinkClick/>
              </a:rPr>
              <a:t>fonts and colors</a:t>
            </a:r>
            <a:r>
              <a:rPr lang="en"/>
              <a:t> used in the template.</a:t>
            </a:r>
            <a:endParaRPr/>
          </a:p>
          <a:p>
            <a:pPr indent="-311150" lvl="1" marL="914400" rtl="0" algn="l">
              <a:spcBef>
                <a:spcPts val="0"/>
              </a:spcBef>
              <a:spcAft>
                <a:spcPts val="0"/>
              </a:spcAft>
              <a:buSzPts val="1300"/>
              <a:buChar char="○"/>
            </a:pPr>
            <a:r>
              <a:rPr lang="en"/>
              <a:t>A selection of</a:t>
            </a:r>
            <a:r>
              <a:rPr lang="en">
                <a:uFill>
                  <a:noFill/>
                </a:uFill>
                <a:hlinkClick/>
              </a:rPr>
              <a:t> </a:t>
            </a:r>
            <a:r>
              <a:rPr b="1" lang="en">
                <a:uFill>
                  <a:noFill/>
                </a:uFill>
                <a:hlinkClick/>
              </a:rPr>
              <a:t>illustrations</a:t>
            </a:r>
            <a:r>
              <a:rPr lang="en"/>
              <a:t>. You can also customize and animate them as you wish with the online editor. Visit </a:t>
            </a:r>
            <a:r>
              <a:rPr b="1" lang="en">
                <a:uFill>
                  <a:noFill/>
                </a:uFill>
                <a:hlinkClick r:id="rId6"/>
              </a:rPr>
              <a:t>Storyset</a:t>
            </a:r>
            <a:r>
              <a:rPr lang="en"/>
              <a:t> to find more. </a:t>
            </a:r>
            <a:endParaRPr/>
          </a:p>
          <a:p>
            <a:pPr indent="-311150" lvl="1" marL="914400" rtl="0" algn="l">
              <a:spcBef>
                <a:spcPts val="0"/>
              </a:spcBef>
              <a:spcAft>
                <a:spcPts val="0"/>
              </a:spcAft>
              <a:buSzPts val="1300"/>
              <a:buChar char="○"/>
            </a:pPr>
            <a:r>
              <a:rPr lang="en"/>
              <a:t>More</a:t>
            </a:r>
            <a:r>
              <a:rPr lang="en">
                <a:uFill>
                  <a:noFill/>
                </a:uFill>
                <a:hlinkClick/>
              </a:rPr>
              <a:t> </a:t>
            </a:r>
            <a:r>
              <a:rPr b="1" lang="en">
                <a:uFill>
                  <a:noFill/>
                </a:uFill>
                <a:hlinkClick/>
              </a:rPr>
              <a:t>infographic resources</a:t>
            </a:r>
            <a:r>
              <a:rPr lang="en"/>
              <a:t>, whose size and color can be edited. </a:t>
            </a:r>
            <a:endParaRPr/>
          </a:p>
          <a:p>
            <a:pPr indent="-311150" lvl="1" marL="914400" rtl="0" algn="l">
              <a:spcBef>
                <a:spcPts val="0"/>
              </a:spcBef>
              <a:spcAft>
                <a:spcPts val="0"/>
              </a:spcAft>
              <a:buSzPts val="1300"/>
              <a:buChar char="○"/>
            </a:pPr>
            <a:r>
              <a:rPr lang="en"/>
              <a:t>Sets of </a:t>
            </a:r>
            <a:r>
              <a:rPr b="1" lang="en">
                <a:uFill>
                  <a:noFill/>
                </a:uFill>
                <a:hlinkClick/>
              </a:rPr>
              <a:t>customizable icons</a:t>
            </a:r>
            <a:r>
              <a:rPr lang="en"/>
              <a:t> of the following themes: general, business, avatar, creative process, education, help &amp; support, medical, nature, performing arts, SEO &amp; marketing, and teamwork.</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lang="en"/>
              <a:t>You can delete this slide when you’re done editing the presentation.</a:t>
            </a:r>
            <a:endParaRPr/>
          </a:p>
          <a:p>
            <a:pPr indent="0" lvl="0" marL="0" rtl="0" algn="l">
              <a:lnSpc>
                <a:spcPct val="50000"/>
              </a:lnSpc>
              <a:spcBef>
                <a:spcPts val="0"/>
              </a:spcBef>
              <a:spcAft>
                <a:spcPts val="0"/>
              </a:spcAft>
              <a:buNone/>
            </a:pPr>
            <a:r>
              <a:t/>
            </a:r>
            <a:endParaRPr>
              <a:solidFill>
                <a:schemeClr val="dk1"/>
              </a:solidFill>
            </a:endParaRPr>
          </a:p>
          <a:p>
            <a:pPr indent="0" lvl="0" marL="0" rtl="0" algn="l">
              <a:lnSpc>
                <a:spcPct val="50000"/>
              </a:lnSpc>
              <a:spcBef>
                <a:spcPts val="0"/>
              </a:spcBef>
              <a:spcAft>
                <a:spcPts val="0"/>
              </a:spcAft>
              <a:buNone/>
            </a:pPr>
            <a:r>
              <a:t/>
            </a:r>
            <a:endParaRPr/>
          </a:p>
        </p:txBody>
      </p:sp>
      <p:grpSp>
        <p:nvGrpSpPr>
          <p:cNvPr id="945" name="Google Shape;945;p52"/>
          <p:cNvGrpSpPr/>
          <p:nvPr/>
        </p:nvGrpSpPr>
        <p:grpSpPr>
          <a:xfrm>
            <a:off x="7055419" y="360481"/>
            <a:ext cx="734917" cy="808846"/>
            <a:chOff x="5571650" y="2059975"/>
            <a:chExt cx="445350" cy="490150"/>
          </a:xfrm>
        </p:grpSpPr>
        <p:sp>
          <p:nvSpPr>
            <p:cNvPr id="946" name="Google Shape;946;p52"/>
            <p:cNvSpPr/>
            <p:nvPr/>
          </p:nvSpPr>
          <p:spPr>
            <a:xfrm>
              <a:off x="5571650" y="2059975"/>
              <a:ext cx="445350" cy="490150"/>
            </a:xfrm>
            <a:custGeom>
              <a:rect b="b" l="l" r="r" t="t"/>
              <a:pathLst>
                <a:path extrusionOk="0" h="19606" w="17814">
                  <a:moveTo>
                    <a:pt x="11439" y="1"/>
                  </a:moveTo>
                  <a:cubicBezTo>
                    <a:pt x="9178" y="1"/>
                    <a:pt x="1533" y="1745"/>
                    <a:pt x="734" y="3214"/>
                  </a:cubicBezTo>
                  <a:cubicBezTo>
                    <a:pt x="201" y="4181"/>
                    <a:pt x="0" y="7884"/>
                    <a:pt x="701" y="8951"/>
                  </a:cubicBezTo>
                  <a:cubicBezTo>
                    <a:pt x="701" y="8951"/>
                    <a:pt x="990" y="8896"/>
                    <a:pt x="1415" y="8896"/>
                  </a:cubicBezTo>
                  <a:cubicBezTo>
                    <a:pt x="2352" y="8896"/>
                    <a:pt x="3951" y="9165"/>
                    <a:pt x="4570" y="10886"/>
                  </a:cubicBezTo>
                  <a:cubicBezTo>
                    <a:pt x="5871" y="14522"/>
                    <a:pt x="2836" y="15990"/>
                    <a:pt x="2836" y="15990"/>
                  </a:cubicBezTo>
                  <a:cubicBezTo>
                    <a:pt x="2669" y="17190"/>
                    <a:pt x="3403" y="19259"/>
                    <a:pt x="4404" y="19559"/>
                  </a:cubicBezTo>
                  <a:cubicBezTo>
                    <a:pt x="4525" y="19591"/>
                    <a:pt x="4688" y="19605"/>
                    <a:pt x="4881" y="19605"/>
                  </a:cubicBezTo>
                  <a:cubicBezTo>
                    <a:pt x="6278" y="19605"/>
                    <a:pt x="9240" y="18858"/>
                    <a:pt x="9240" y="18858"/>
                  </a:cubicBezTo>
                  <a:cubicBezTo>
                    <a:pt x="9240" y="18858"/>
                    <a:pt x="7839" y="10619"/>
                    <a:pt x="7072" y="7550"/>
                  </a:cubicBezTo>
                  <a:cubicBezTo>
                    <a:pt x="6443" y="4793"/>
                    <a:pt x="6217" y="2628"/>
                    <a:pt x="7412" y="2628"/>
                  </a:cubicBezTo>
                  <a:cubicBezTo>
                    <a:pt x="7547" y="2628"/>
                    <a:pt x="7700" y="2656"/>
                    <a:pt x="7873" y="2713"/>
                  </a:cubicBezTo>
                  <a:cubicBezTo>
                    <a:pt x="10141" y="3481"/>
                    <a:pt x="11375" y="10953"/>
                    <a:pt x="13010" y="17691"/>
                  </a:cubicBezTo>
                  <a:cubicBezTo>
                    <a:pt x="13051" y="17703"/>
                    <a:pt x="13110" y="17708"/>
                    <a:pt x="13185" y="17708"/>
                  </a:cubicBezTo>
                  <a:cubicBezTo>
                    <a:pt x="13964" y="17708"/>
                    <a:pt x="16410" y="17082"/>
                    <a:pt x="17079" y="15956"/>
                  </a:cubicBezTo>
                  <a:cubicBezTo>
                    <a:pt x="17813" y="14689"/>
                    <a:pt x="16846" y="11920"/>
                    <a:pt x="16179" y="11220"/>
                  </a:cubicBezTo>
                  <a:cubicBezTo>
                    <a:pt x="16179" y="11220"/>
                    <a:pt x="15802" y="11322"/>
                    <a:pt x="15286" y="11322"/>
                  </a:cubicBezTo>
                  <a:cubicBezTo>
                    <a:pt x="14362" y="11322"/>
                    <a:pt x="12992" y="10993"/>
                    <a:pt x="12543" y="9151"/>
                  </a:cubicBezTo>
                  <a:cubicBezTo>
                    <a:pt x="11842" y="6383"/>
                    <a:pt x="14711" y="4848"/>
                    <a:pt x="14711" y="4848"/>
                  </a:cubicBezTo>
                  <a:cubicBezTo>
                    <a:pt x="14578" y="3881"/>
                    <a:pt x="13377" y="145"/>
                    <a:pt x="11709" y="12"/>
                  </a:cubicBezTo>
                  <a:cubicBezTo>
                    <a:pt x="11630" y="4"/>
                    <a:pt x="11540" y="1"/>
                    <a:pt x="11439" y="1"/>
                  </a:cubicBezTo>
                  <a:close/>
                </a:path>
              </a:pathLst>
            </a:custGeom>
            <a:solidFill>
              <a:schemeClr val="accent4"/>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7" name="Google Shape;947;p52"/>
            <p:cNvSpPr/>
            <p:nvPr/>
          </p:nvSpPr>
          <p:spPr>
            <a:xfrm>
              <a:off x="5866850" y="2180325"/>
              <a:ext cx="109275" cy="162675"/>
            </a:xfrm>
            <a:custGeom>
              <a:rect b="b" l="l" r="r" t="t"/>
              <a:pathLst>
                <a:path extrusionOk="0" h="6507" w="4371">
                  <a:moveTo>
                    <a:pt x="2870" y="1"/>
                  </a:moveTo>
                  <a:lnTo>
                    <a:pt x="2870" y="1"/>
                  </a:lnTo>
                  <a:cubicBezTo>
                    <a:pt x="2869" y="1"/>
                    <a:pt x="1" y="1536"/>
                    <a:pt x="701" y="4304"/>
                  </a:cubicBezTo>
                  <a:cubicBezTo>
                    <a:pt x="1174" y="6174"/>
                    <a:pt x="2562" y="6507"/>
                    <a:pt x="3488" y="6507"/>
                  </a:cubicBezTo>
                  <a:cubicBezTo>
                    <a:pt x="4000" y="6507"/>
                    <a:pt x="4371" y="6406"/>
                    <a:pt x="4371" y="6406"/>
                  </a:cubicBezTo>
                  <a:cubicBezTo>
                    <a:pt x="3704" y="5738"/>
                    <a:pt x="2269" y="6172"/>
                    <a:pt x="2002" y="3704"/>
                  </a:cubicBezTo>
                  <a:cubicBezTo>
                    <a:pt x="1769" y="2069"/>
                    <a:pt x="2903" y="435"/>
                    <a:pt x="2870" y="1"/>
                  </a:cubicBezTo>
                  <a:close/>
                </a:path>
              </a:pathLst>
            </a:custGeom>
            <a:solidFill>
              <a:schemeClr val="accent5"/>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8" name="Google Shape;948;p52"/>
            <p:cNvSpPr/>
            <p:nvPr/>
          </p:nvSpPr>
          <p:spPr>
            <a:xfrm>
              <a:off x="5726050" y="2125875"/>
              <a:ext cx="170025" cy="405575"/>
            </a:xfrm>
            <a:custGeom>
              <a:rect b="b" l="l" r="r" t="t"/>
              <a:pathLst>
                <a:path extrusionOk="0" h="16223" w="6801">
                  <a:moveTo>
                    <a:pt x="1218" y="0"/>
                  </a:moveTo>
                  <a:cubicBezTo>
                    <a:pt x="0" y="0"/>
                    <a:pt x="201" y="2145"/>
                    <a:pt x="863" y="4914"/>
                  </a:cubicBezTo>
                  <a:cubicBezTo>
                    <a:pt x="1563" y="7950"/>
                    <a:pt x="3031" y="16222"/>
                    <a:pt x="3031" y="16222"/>
                  </a:cubicBezTo>
                  <a:cubicBezTo>
                    <a:pt x="3031" y="16222"/>
                    <a:pt x="3365" y="15388"/>
                    <a:pt x="4132" y="15122"/>
                  </a:cubicBezTo>
                  <a:cubicBezTo>
                    <a:pt x="4397" y="15055"/>
                    <a:pt x="4939" y="14887"/>
                    <a:pt x="5634" y="14887"/>
                  </a:cubicBezTo>
                  <a:cubicBezTo>
                    <a:pt x="5989" y="14887"/>
                    <a:pt x="6383" y="14931"/>
                    <a:pt x="6800" y="15055"/>
                  </a:cubicBezTo>
                  <a:cubicBezTo>
                    <a:pt x="5166" y="8317"/>
                    <a:pt x="3965" y="845"/>
                    <a:pt x="1663" y="77"/>
                  </a:cubicBezTo>
                  <a:cubicBezTo>
                    <a:pt x="1497" y="25"/>
                    <a:pt x="1349" y="0"/>
                    <a:pt x="1218" y="0"/>
                  </a:cubicBezTo>
                  <a:close/>
                </a:path>
              </a:pathLst>
            </a:custGeom>
            <a:solidFill>
              <a:schemeClr val="accen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9" name="Google Shape;949;p52"/>
            <p:cNvSpPr/>
            <p:nvPr/>
          </p:nvSpPr>
          <p:spPr>
            <a:xfrm>
              <a:off x="5587500" y="2280575"/>
              <a:ext cx="130950" cy="178325"/>
            </a:xfrm>
            <a:custGeom>
              <a:rect b="b" l="l" r="r" t="t"/>
              <a:pathLst>
                <a:path extrusionOk="0" h="7133" w="5238">
                  <a:moveTo>
                    <a:pt x="617" y="1"/>
                  </a:moveTo>
                  <a:cubicBezTo>
                    <a:pt x="295" y="1"/>
                    <a:pt x="68" y="29"/>
                    <a:pt x="13" y="29"/>
                  </a:cubicBezTo>
                  <a:cubicBezTo>
                    <a:pt x="6" y="29"/>
                    <a:pt x="1" y="28"/>
                    <a:pt x="0" y="27"/>
                  </a:cubicBezTo>
                  <a:lnTo>
                    <a:pt x="0" y="27"/>
                  </a:lnTo>
                  <a:cubicBezTo>
                    <a:pt x="67" y="161"/>
                    <a:pt x="167" y="227"/>
                    <a:pt x="234" y="294"/>
                  </a:cubicBezTo>
                  <a:cubicBezTo>
                    <a:pt x="1234" y="794"/>
                    <a:pt x="1668" y="995"/>
                    <a:pt x="2402" y="2963"/>
                  </a:cubicBezTo>
                  <a:cubicBezTo>
                    <a:pt x="2936" y="4397"/>
                    <a:pt x="2335" y="5865"/>
                    <a:pt x="2168" y="7132"/>
                  </a:cubicBezTo>
                  <a:cubicBezTo>
                    <a:pt x="2168" y="7132"/>
                    <a:pt x="5237" y="5665"/>
                    <a:pt x="3903" y="2029"/>
                  </a:cubicBezTo>
                  <a:cubicBezTo>
                    <a:pt x="3256" y="232"/>
                    <a:pt x="1543" y="1"/>
                    <a:pt x="617" y="1"/>
                  </a:cubicBezTo>
                  <a:close/>
                </a:path>
              </a:pathLst>
            </a:custGeom>
            <a:solidFill>
              <a:schemeClr val="accent5"/>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0" name="Google Shape;950;p52"/>
            <p:cNvSpPr/>
            <p:nvPr/>
          </p:nvSpPr>
          <p:spPr>
            <a:xfrm>
              <a:off x="5808475" y="2290425"/>
              <a:ext cx="33400" cy="33375"/>
            </a:xfrm>
            <a:custGeom>
              <a:rect b="b" l="l" r="r" t="t"/>
              <a:pathLst>
                <a:path extrusionOk="0" h="1335" w="1336">
                  <a:moveTo>
                    <a:pt x="701" y="0"/>
                  </a:moveTo>
                  <a:cubicBezTo>
                    <a:pt x="601" y="0"/>
                    <a:pt x="535" y="0"/>
                    <a:pt x="435" y="33"/>
                  </a:cubicBezTo>
                  <a:cubicBezTo>
                    <a:pt x="368" y="100"/>
                    <a:pt x="268" y="134"/>
                    <a:pt x="234" y="167"/>
                  </a:cubicBezTo>
                  <a:cubicBezTo>
                    <a:pt x="168" y="200"/>
                    <a:pt x="101" y="300"/>
                    <a:pt x="68" y="400"/>
                  </a:cubicBezTo>
                  <a:cubicBezTo>
                    <a:pt x="34" y="467"/>
                    <a:pt x="1" y="567"/>
                    <a:pt x="1" y="634"/>
                  </a:cubicBezTo>
                  <a:lnTo>
                    <a:pt x="1" y="801"/>
                  </a:lnTo>
                  <a:cubicBezTo>
                    <a:pt x="34" y="934"/>
                    <a:pt x="68" y="1001"/>
                    <a:pt x="168" y="1101"/>
                  </a:cubicBezTo>
                  <a:lnTo>
                    <a:pt x="268" y="1234"/>
                  </a:lnTo>
                  <a:cubicBezTo>
                    <a:pt x="368" y="1301"/>
                    <a:pt x="501" y="1334"/>
                    <a:pt x="601" y="1334"/>
                  </a:cubicBezTo>
                  <a:cubicBezTo>
                    <a:pt x="701" y="1334"/>
                    <a:pt x="768" y="1334"/>
                    <a:pt x="868" y="1301"/>
                  </a:cubicBezTo>
                  <a:cubicBezTo>
                    <a:pt x="935" y="1268"/>
                    <a:pt x="1035" y="1234"/>
                    <a:pt x="1068" y="1168"/>
                  </a:cubicBezTo>
                  <a:cubicBezTo>
                    <a:pt x="1168" y="1134"/>
                    <a:pt x="1202" y="1034"/>
                    <a:pt x="1235" y="967"/>
                  </a:cubicBezTo>
                  <a:cubicBezTo>
                    <a:pt x="1268" y="901"/>
                    <a:pt x="1335" y="801"/>
                    <a:pt x="1335" y="734"/>
                  </a:cubicBezTo>
                  <a:lnTo>
                    <a:pt x="1335" y="567"/>
                  </a:lnTo>
                  <a:cubicBezTo>
                    <a:pt x="1268" y="434"/>
                    <a:pt x="1235" y="334"/>
                    <a:pt x="1168" y="267"/>
                  </a:cubicBezTo>
                  <a:lnTo>
                    <a:pt x="1035" y="134"/>
                  </a:lnTo>
                  <a:cubicBezTo>
                    <a:pt x="935" y="67"/>
                    <a:pt x="835" y="0"/>
                    <a:pt x="70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1" name="Google Shape;951;p52"/>
            <p:cNvSpPr/>
            <p:nvPr/>
          </p:nvSpPr>
          <p:spPr>
            <a:xfrm>
              <a:off x="5604180" y="2176896"/>
              <a:ext cx="20961" cy="22000"/>
            </a:xfrm>
            <a:custGeom>
              <a:rect b="b" l="l" r="r" t="t"/>
              <a:pathLst>
                <a:path extrusionOk="0" h="806" w="768">
                  <a:moveTo>
                    <a:pt x="350" y="0"/>
                  </a:moveTo>
                  <a:cubicBezTo>
                    <a:pt x="173" y="0"/>
                    <a:pt x="31" y="158"/>
                    <a:pt x="0" y="371"/>
                  </a:cubicBezTo>
                  <a:cubicBezTo>
                    <a:pt x="0" y="605"/>
                    <a:pt x="134" y="805"/>
                    <a:pt x="367" y="805"/>
                  </a:cubicBezTo>
                  <a:cubicBezTo>
                    <a:pt x="567" y="805"/>
                    <a:pt x="768" y="638"/>
                    <a:pt x="768" y="438"/>
                  </a:cubicBezTo>
                  <a:cubicBezTo>
                    <a:pt x="768" y="205"/>
                    <a:pt x="601" y="5"/>
                    <a:pt x="401" y="5"/>
                  </a:cubicBezTo>
                  <a:cubicBezTo>
                    <a:pt x="384" y="2"/>
                    <a:pt x="367" y="0"/>
                    <a:pt x="35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2" name="Google Shape;952;p52"/>
            <p:cNvSpPr/>
            <p:nvPr/>
          </p:nvSpPr>
          <p:spPr>
            <a:xfrm>
              <a:off x="5691567" y="2181564"/>
              <a:ext cx="21889" cy="21863"/>
            </a:xfrm>
            <a:custGeom>
              <a:rect b="b" l="l" r="r" t="t"/>
              <a:pathLst>
                <a:path extrusionOk="0" h="801" w="802">
                  <a:moveTo>
                    <a:pt x="401" y="0"/>
                  </a:moveTo>
                  <a:cubicBezTo>
                    <a:pt x="201" y="0"/>
                    <a:pt x="34" y="167"/>
                    <a:pt x="1" y="367"/>
                  </a:cubicBezTo>
                  <a:cubicBezTo>
                    <a:pt x="1" y="601"/>
                    <a:pt x="167" y="801"/>
                    <a:pt x="368" y="801"/>
                  </a:cubicBezTo>
                  <a:cubicBezTo>
                    <a:pt x="568" y="801"/>
                    <a:pt x="801" y="634"/>
                    <a:pt x="801" y="434"/>
                  </a:cubicBezTo>
                  <a:cubicBezTo>
                    <a:pt x="801" y="200"/>
                    <a:pt x="634" y="0"/>
                    <a:pt x="40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3" name="Google Shape;953;p52"/>
            <p:cNvSpPr/>
            <p:nvPr/>
          </p:nvSpPr>
          <p:spPr>
            <a:xfrm>
              <a:off x="5633300" y="2210140"/>
              <a:ext cx="49208" cy="23337"/>
            </a:xfrm>
            <a:custGeom>
              <a:rect b="b" l="l" r="r" t="t"/>
              <a:pathLst>
                <a:path extrusionOk="0" h="855" w="1803">
                  <a:moveTo>
                    <a:pt x="187" y="1"/>
                  </a:moveTo>
                  <a:cubicBezTo>
                    <a:pt x="174" y="1"/>
                    <a:pt x="159" y="9"/>
                    <a:pt x="134" y="21"/>
                  </a:cubicBezTo>
                  <a:cubicBezTo>
                    <a:pt x="101" y="21"/>
                    <a:pt x="34" y="87"/>
                    <a:pt x="34" y="121"/>
                  </a:cubicBezTo>
                  <a:cubicBezTo>
                    <a:pt x="1" y="321"/>
                    <a:pt x="134" y="521"/>
                    <a:pt x="301" y="655"/>
                  </a:cubicBezTo>
                  <a:cubicBezTo>
                    <a:pt x="501" y="788"/>
                    <a:pt x="668" y="855"/>
                    <a:pt x="868" y="855"/>
                  </a:cubicBezTo>
                  <a:cubicBezTo>
                    <a:pt x="1035" y="855"/>
                    <a:pt x="1302" y="821"/>
                    <a:pt x="1469" y="688"/>
                  </a:cubicBezTo>
                  <a:cubicBezTo>
                    <a:pt x="1635" y="588"/>
                    <a:pt x="1769" y="421"/>
                    <a:pt x="1802" y="188"/>
                  </a:cubicBezTo>
                  <a:cubicBezTo>
                    <a:pt x="1802" y="154"/>
                    <a:pt x="1802" y="154"/>
                    <a:pt x="1769" y="121"/>
                  </a:cubicBezTo>
                  <a:cubicBezTo>
                    <a:pt x="1735" y="104"/>
                    <a:pt x="1710" y="96"/>
                    <a:pt x="1690" y="96"/>
                  </a:cubicBezTo>
                  <a:cubicBezTo>
                    <a:pt x="1669" y="96"/>
                    <a:pt x="1652" y="104"/>
                    <a:pt x="1635" y="121"/>
                  </a:cubicBezTo>
                  <a:cubicBezTo>
                    <a:pt x="1535" y="254"/>
                    <a:pt x="1435" y="321"/>
                    <a:pt x="1302" y="388"/>
                  </a:cubicBezTo>
                  <a:cubicBezTo>
                    <a:pt x="1168" y="421"/>
                    <a:pt x="1035" y="421"/>
                    <a:pt x="935" y="421"/>
                  </a:cubicBezTo>
                  <a:cubicBezTo>
                    <a:pt x="801" y="421"/>
                    <a:pt x="668" y="388"/>
                    <a:pt x="535" y="321"/>
                  </a:cubicBezTo>
                  <a:cubicBezTo>
                    <a:pt x="434" y="288"/>
                    <a:pt x="334" y="221"/>
                    <a:pt x="268" y="87"/>
                  </a:cubicBezTo>
                  <a:cubicBezTo>
                    <a:pt x="225" y="24"/>
                    <a:pt x="210" y="1"/>
                    <a:pt x="18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954" name="Google Shape;954;p52"/>
          <p:cNvPicPr preferRelativeResize="0"/>
          <p:nvPr/>
        </p:nvPicPr>
        <p:blipFill>
          <a:blip r:embed="rId7">
            <a:alphaModFix/>
          </a:blip>
          <a:stretch>
            <a:fillRect/>
          </a:stretch>
        </p:blipFill>
        <p:spPr>
          <a:xfrm>
            <a:off x="0" y="0"/>
            <a:ext cx="9144000" cy="5143500"/>
          </a:xfrm>
          <a:prstGeom prst="rect">
            <a:avLst/>
          </a:prstGeom>
          <a:noFill/>
          <a:ln>
            <a:noFill/>
          </a:ln>
        </p:spPr>
      </p:pic>
      <p:sp>
        <p:nvSpPr>
          <p:cNvPr id="955" name="Google Shape;955;p52"/>
          <p:cNvSpPr txBox="1"/>
          <p:nvPr/>
        </p:nvSpPr>
        <p:spPr>
          <a:xfrm>
            <a:off x="1730375" y="904500"/>
            <a:ext cx="4895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Questrial"/>
              <a:ea typeface="Questrial"/>
              <a:cs typeface="Questrial"/>
              <a:sym typeface="Questrial"/>
            </a:endParaRPr>
          </a:p>
        </p:txBody>
      </p:sp>
      <p:sp>
        <p:nvSpPr>
          <p:cNvPr id="956" name="Google Shape;956;p52"/>
          <p:cNvSpPr txBox="1"/>
          <p:nvPr/>
        </p:nvSpPr>
        <p:spPr>
          <a:xfrm>
            <a:off x="1564775" y="438800"/>
            <a:ext cx="5361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Questrial"/>
              <a:ea typeface="Questrial"/>
              <a:cs typeface="Questrial"/>
              <a:sym typeface="Questrial"/>
            </a:endParaRPr>
          </a:p>
        </p:txBody>
      </p:sp>
      <p:sp>
        <p:nvSpPr>
          <p:cNvPr id="957" name="Google Shape;957;p52"/>
          <p:cNvSpPr txBox="1"/>
          <p:nvPr/>
        </p:nvSpPr>
        <p:spPr>
          <a:xfrm>
            <a:off x="1585475" y="397400"/>
            <a:ext cx="6002400" cy="585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600">
                <a:solidFill>
                  <a:srgbClr val="EEF0F2"/>
                </a:solidFill>
                <a:latin typeface="EB Garamond SemiBold"/>
                <a:ea typeface="EB Garamond SemiBold"/>
                <a:cs typeface="EB Garamond SemiBold"/>
                <a:sym typeface="EB Garamond SemiBold"/>
              </a:rPr>
              <a:t>Queries to be addressed</a:t>
            </a:r>
            <a:endParaRPr sz="2600">
              <a:solidFill>
                <a:srgbClr val="EEF0F2"/>
              </a:solidFill>
              <a:latin typeface="EB Garamond SemiBold"/>
              <a:ea typeface="EB Garamond SemiBold"/>
              <a:cs typeface="EB Garamond SemiBold"/>
              <a:sym typeface="EB Garamond SemiBold"/>
            </a:endParaRPr>
          </a:p>
        </p:txBody>
      </p:sp>
      <p:sp>
        <p:nvSpPr>
          <p:cNvPr id="958" name="Google Shape;958;p52"/>
          <p:cNvSpPr txBox="1"/>
          <p:nvPr/>
        </p:nvSpPr>
        <p:spPr>
          <a:xfrm>
            <a:off x="2071900" y="1504750"/>
            <a:ext cx="5267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Questrial"/>
              <a:ea typeface="Questrial"/>
              <a:cs typeface="Questrial"/>
              <a:sym typeface="Questrial"/>
            </a:endParaRPr>
          </a:p>
        </p:txBody>
      </p:sp>
      <p:sp>
        <p:nvSpPr>
          <p:cNvPr id="959" name="Google Shape;959;p52"/>
          <p:cNvSpPr txBox="1"/>
          <p:nvPr/>
        </p:nvSpPr>
        <p:spPr>
          <a:xfrm>
            <a:off x="1927000" y="1573775"/>
            <a:ext cx="5723100" cy="3678900"/>
          </a:xfrm>
          <a:prstGeom prst="rect">
            <a:avLst/>
          </a:prstGeom>
          <a:noFill/>
          <a:ln>
            <a:noFill/>
          </a:ln>
        </p:spPr>
        <p:txBody>
          <a:bodyPr anchorCtr="0" anchor="t" bIns="91425" lIns="91425" spcFirstLastPara="1" rIns="91425" wrap="square" tIns="91425">
            <a:spAutoFit/>
          </a:bodyPr>
          <a:lstStyle/>
          <a:p>
            <a:pPr indent="-330200" lvl="0" marL="457200" rtl="0" algn="l">
              <a:spcBef>
                <a:spcPts val="0"/>
              </a:spcBef>
              <a:spcAft>
                <a:spcPts val="0"/>
              </a:spcAft>
              <a:buClr>
                <a:srgbClr val="434343"/>
              </a:buClr>
              <a:buSzPts val="1600"/>
              <a:buFont typeface="Questrial"/>
              <a:buAutoNum type="romanUcPeriod"/>
            </a:pPr>
            <a:r>
              <a:rPr lang="en" sz="1600">
                <a:solidFill>
                  <a:srgbClr val="434343"/>
                </a:solidFill>
                <a:latin typeface="Questrial"/>
                <a:ea typeface="Questrial"/>
                <a:cs typeface="Questrial"/>
                <a:sym typeface="Questrial"/>
              </a:rPr>
              <a:t>What is Humor?</a:t>
            </a:r>
            <a:endParaRPr sz="1600">
              <a:solidFill>
                <a:srgbClr val="434343"/>
              </a:solidFill>
              <a:latin typeface="Questrial"/>
              <a:ea typeface="Questrial"/>
              <a:cs typeface="Questrial"/>
              <a:sym typeface="Questrial"/>
            </a:endParaRPr>
          </a:p>
          <a:p>
            <a:pPr indent="-330200" lvl="0" marL="457200" rtl="0" algn="l">
              <a:spcBef>
                <a:spcPts val="0"/>
              </a:spcBef>
              <a:spcAft>
                <a:spcPts val="0"/>
              </a:spcAft>
              <a:buClr>
                <a:srgbClr val="434343"/>
              </a:buClr>
              <a:buSzPts val="1600"/>
              <a:buFont typeface="Questrial"/>
              <a:buAutoNum type="romanUcPeriod"/>
            </a:pPr>
            <a:r>
              <a:rPr lang="en" sz="1600">
                <a:solidFill>
                  <a:srgbClr val="434343"/>
                </a:solidFill>
                <a:latin typeface="Questrial"/>
                <a:ea typeface="Questrial"/>
                <a:cs typeface="Questrial"/>
                <a:sym typeface="Questrial"/>
              </a:rPr>
              <a:t>What is </a:t>
            </a:r>
            <a:r>
              <a:rPr lang="en" sz="1600">
                <a:solidFill>
                  <a:srgbClr val="434343"/>
                </a:solidFill>
                <a:latin typeface="Questrial"/>
                <a:ea typeface="Questrial"/>
                <a:cs typeface="Questrial"/>
                <a:sym typeface="Questrial"/>
              </a:rPr>
              <a:t>Wit</a:t>
            </a:r>
            <a:r>
              <a:rPr lang="en" sz="1600">
                <a:solidFill>
                  <a:srgbClr val="434343"/>
                </a:solidFill>
                <a:latin typeface="Questrial"/>
                <a:ea typeface="Questrial"/>
                <a:cs typeface="Questrial"/>
                <a:sym typeface="Questrial"/>
              </a:rPr>
              <a:t>?  </a:t>
            </a:r>
            <a:endParaRPr sz="1600">
              <a:solidFill>
                <a:srgbClr val="434343"/>
              </a:solidFill>
              <a:latin typeface="Questrial"/>
              <a:ea typeface="Questrial"/>
              <a:cs typeface="Questrial"/>
              <a:sym typeface="Questrial"/>
            </a:endParaRPr>
          </a:p>
          <a:p>
            <a:pPr indent="-330200" lvl="0" marL="457200" rtl="0" algn="l">
              <a:spcBef>
                <a:spcPts val="0"/>
              </a:spcBef>
              <a:spcAft>
                <a:spcPts val="0"/>
              </a:spcAft>
              <a:buClr>
                <a:srgbClr val="434343"/>
              </a:buClr>
              <a:buSzPts val="1600"/>
              <a:buFont typeface="Questrial"/>
              <a:buAutoNum type="romanUcPeriod"/>
            </a:pPr>
            <a:r>
              <a:rPr lang="en" sz="1600">
                <a:solidFill>
                  <a:srgbClr val="434343"/>
                </a:solidFill>
                <a:latin typeface="Questrial"/>
                <a:ea typeface="Questrial"/>
                <a:cs typeface="Questrial"/>
                <a:sym typeface="Questrial"/>
              </a:rPr>
              <a:t>What is </a:t>
            </a:r>
            <a:r>
              <a:rPr lang="en" sz="1600">
                <a:solidFill>
                  <a:srgbClr val="434343"/>
                </a:solidFill>
                <a:latin typeface="Questrial"/>
                <a:ea typeface="Questrial"/>
                <a:cs typeface="Questrial"/>
                <a:sym typeface="Questrial"/>
              </a:rPr>
              <a:t>Satire</a:t>
            </a:r>
            <a:r>
              <a:rPr lang="en" sz="1600">
                <a:solidFill>
                  <a:srgbClr val="434343"/>
                </a:solidFill>
                <a:latin typeface="Questrial"/>
                <a:ea typeface="Questrial"/>
                <a:cs typeface="Questrial"/>
                <a:sym typeface="Questrial"/>
              </a:rPr>
              <a:t>?</a:t>
            </a:r>
            <a:endParaRPr sz="1600">
              <a:solidFill>
                <a:srgbClr val="434343"/>
              </a:solidFill>
              <a:latin typeface="Questrial"/>
              <a:ea typeface="Questrial"/>
              <a:cs typeface="Questrial"/>
              <a:sym typeface="Questrial"/>
            </a:endParaRPr>
          </a:p>
          <a:p>
            <a:pPr indent="-330200" lvl="0" marL="457200" rtl="0" algn="l">
              <a:spcBef>
                <a:spcPts val="0"/>
              </a:spcBef>
              <a:spcAft>
                <a:spcPts val="0"/>
              </a:spcAft>
              <a:buClr>
                <a:srgbClr val="434343"/>
              </a:buClr>
              <a:buSzPts val="1600"/>
              <a:buFont typeface="Questrial"/>
              <a:buAutoNum type="romanUcPeriod"/>
            </a:pPr>
            <a:r>
              <a:rPr lang="en" sz="1600">
                <a:solidFill>
                  <a:srgbClr val="434343"/>
                </a:solidFill>
                <a:latin typeface="Questrial"/>
                <a:ea typeface="Questrial"/>
                <a:cs typeface="Questrial"/>
                <a:sym typeface="Questrial"/>
              </a:rPr>
              <a:t>What are the </a:t>
            </a:r>
            <a:r>
              <a:rPr lang="en" sz="1600">
                <a:solidFill>
                  <a:srgbClr val="434343"/>
                </a:solidFill>
                <a:latin typeface="Questrial"/>
                <a:ea typeface="Questrial"/>
                <a:cs typeface="Questrial"/>
                <a:sym typeface="Questrial"/>
              </a:rPr>
              <a:t>theories</a:t>
            </a:r>
            <a:r>
              <a:rPr lang="en" sz="1600">
                <a:solidFill>
                  <a:srgbClr val="434343"/>
                </a:solidFill>
                <a:latin typeface="Questrial"/>
                <a:ea typeface="Questrial"/>
                <a:cs typeface="Questrial"/>
                <a:sym typeface="Questrial"/>
              </a:rPr>
              <a:t> of Humor?</a:t>
            </a:r>
            <a:endParaRPr sz="1600">
              <a:solidFill>
                <a:srgbClr val="434343"/>
              </a:solidFill>
              <a:latin typeface="Questrial"/>
              <a:ea typeface="Questrial"/>
              <a:cs typeface="Questrial"/>
              <a:sym typeface="Questrial"/>
            </a:endParaRPr>
          </a:p>
          <a:p>
            <a:pPr indent="-330200" lvl="0" marL="457200" rtl="0" algn="l">
              <a:spcBef>
                <a:spcPts val="0"/>
              </a:spcBef>
              <a:spcAft>
                <a:spcPts val="0"/>
              </a:spcAft>
              <a:buClr>
                <a:srgbClr val="434343"/>
              </a:buClr>
              <a:buSzPts val="1600"/>
              <a:buFont typeface="Questrial"/>
              <a:buAutoNum type="romanUcPeriod"/>
            </a:pPr>
            <a:r>
              <a:rPr lang="en" sz="1600">
                <a:solidFill>
                  <a:srgbClr val="434343"/>
                </a:solidFill>
                <a:latin typeface="Questrial"/>
                <a:ea typeface="Questrial"/>
                <a:cs typeface="Questrial"/>
                <a:sym typeface="Questrial"/>
              </a:rPr>
              <a:t>Can satire </a:t>
            </a:r>
            <a:r>
              <a:rPr lang="en" sz="1600">
                <a:solidFill>
                  <a:srgbClr val="434343"/>
                </a:solidFill>
                <a:latin typeface="Questrial"/>
                <a:ea typeface="Questrial"/>
                <a:cs typeface="Questrial"/>
                <a:sym typeface="Questrial"/>
              </a:rPr>
              <a:t>establish</a:t>
            </a:r>
            <a:r>
              <a:rPr lang="en" sz="1600">
                <a:solidFill>
                  <a:srgbClr val="434343"/>
                </a:solidFill>
                <a:latin typeface="Questrial"/>
                <a:ea typeface="Questrial"/>
                <a:cs typeface="Questrial"/>
                <a:sym typeface="Questrial"/>
              </a:rPr>
              <a:t> the </a:t>
            </a:r>
            <a:r>
              <a:rPr lang="en" sz="1600">
                <a:solidFill>
                  <a:srgbClr val="434343"/>
                </a:solidFill>
                <a:latin typeface="Questrial"/>
                <a:ea typeface="Questrial"/>
                <a:cs typeface="Questrial"/>
                <a:sym typeface="Questrial"/>
              </a:rPr>
              <a:t>identity</a:t>
            </a:r>
            <a:r>
              <a:rPr lang="en" sz="1600">
                <a:solidFill>
                  <a:srgbClr val="434343"/>
                </a:solidFill>
                <a:latin typeface="Questrial"/>
                <a:ea typeface="Questrial"/>
                <a:cs typeface="Questrial"/>
                <a:sym typeface="Questrial"/>
              </a:rPr>
              <a:t> of </a:t>
            </a:r>
            <a:r>
              <a:rPr lang="en" sz="1600">
                <a:solidFill>
                  <a:srgbClr val="434343"/>
                </a:solidFill>
                <a:latin typeface="Questrial"/>
                <a:ea typeface="Questrial"/>
                <a:cs typeface="Questrial"/>
                <a:sym typeface="Questrial"/>
              </a:rPr>
              <a:t>whom</a:t>
            </a:r>
            <a:r>
              <a:rPr lang="en" sz="1600">
                <a:solidFill>
                  <a:srgbClr val="434343"/>
                </a:solidFill>
                <a:latin typeface="Questrial"/>
                <a:ea typeface="Questrial"/>
                <a:cs typeface="Questrial"/>
                <a:sym typeface="Questrial"/>
              </a:rPr>
              <a:t> it is made upon?</a:t>
            </a:r>
            <a:endParaRPr sz="1600">
              <a:solidFill>
                <a:srgbClr val="434343"/>
              </a:solidFill>
              <a:latin typeface="Questrial"/>
              <a:ea typeface="Questrial"/>
              <a:cs typeface="Questrial"/>
              <a:sym typeface="Questrial"/>
            </a:endParaRPr>
          </a:p>
          <a:p>
            <a:pPr indent="-330200" lvl="0" marL="457200" rtl="0" algn="l">
              <a:spcBef>
                <a:spcPts val="0"/>
              </a:spcBef>
              <a:spcAft>
                <a:spcPts val="0"/>
              </a:spcAft>
              <a:buClr>
                <a:srgbClr val="434343"/>
              </a:buClr>
              <a:buSzPts val="1600"/>
              <a:buFont typeface="Questrial"/>
              <a:buAutoNum type="romanUcPeriod"/>
            </a:pPr>
            <a:r>
              <a:rPr lang="en" sz="1600">
                <a:solidFill>
                  <a:srgbClr val="434343"/>
                </a:solidFill>
                <a:latin typeface="Questrial"/>
                <a:ea typeface="Questrial"/>
                <a:cs typeface="Questrial"/>
                <a:sym typeface="Questrial"/>
              </a:rPr>
              <a:t>Can satire establish the identity of the person who made it?</a:t>
            </a:r>
            <a:endParaRPr sz="1600">
              <a:solidFill>
                <a:srgbClr val="434343"/>
              </a:solidFill>
              <a:latin typeface="Questrial"/>
              <a:ea typeface="Questrial"/>
              <a:cs typeface="Questrial"/>
              <a:sym typeface="Questrial"/>
            </a:endParaRPr>
          </a:p>
          <a:p>
            <a:pPr indent="-330200" lvl="0" marL="457200" rtl="0" algn="l">
              <a:spcBef>
                <a:spcPts val="0"/>
              </a:spcBef>
              <a:spcAft>
                <a:spcPts val="0"/>
              </a:spcAft>
              <a:buClr>
                <a:srgbClr val="434343"/>
              </a:buClr>
              <a:buSzPts val="1600"/>
              <a:buFont typeface="Questrial"/>
              <a:buAutoNum type="romanUcPeriod"/>
            </a:pPr>
            <a:r>
              <a:rPr lang="en" sz="1600">
                <a:solidFill>
                  <a:srgbClr val="434343"/>
                </a:solidFill>
                <a:latin typeface="Questrial"/>
                <a:ea typeface="Questrial"/>
                <a:cs typeface="Questrial"/>
                <a:sym typeface="Questrial"/>
              </a:rPr>
              <a:t>Mac </a:t>
            </a:r>
            <a:r>
              <a:rPr lang="en" sz="1600">
                <a:solidFill>
                  <a:srgbClr val="434343"/>
                </a:solidFill>
                <a:latin typeface="Questrial"/>
                <a:ea typeface="Questrial"/>
                <a:cs typeface="Questrial"/>
                <a:sym typeface="Questrial"/>
              </a:rPr>
              <a:t>Flecknoe</a:t>
            </a:r>
            <a:r>
              <a:rPr lang="en" sz="1600">
                <a:solidFill>
                  <a:srgbClr val="434343"/>
                </a:solidFill>
                <a:latin typeface="Questrial"/>
                <a:ea typeface="Questrial"/>
                <a:cs typeface="Questrial"/>
                <a:sym typeface="Questrial"/>
              </a:rPr>
              <a:t> in the light of Satire and Humor!</a:t>
            </a:r>
            <a:endParaRPr sz="1600">
              <a:solidFill>
                <a:srgbClr val="434343"/>
              </a:solidFill>
              <a:latin typeface="Questrial"/>
              <a:ea typeface="Questrial"/>
              <a:cs typeface="Questrial"/>
              <a:sym typeface="Questrial"/>
            </a:endParaRPr>
          </a:p>
          <a:p>
            <a:pPr indent="-330200" lvl="0" marL="457200" rtl="0" algn="l">
              <a:spcBef>
                <a:spcPts val="0"/>
              </a:spcBef>
              <a:spcAft>
                <a:spcPts val="0"/>
              </a:spcAft>
              <a:buClr>
                <a:srgbClr val="434343"/>
              </a:buClr>
              <a:buSzPts val="1600"/>
              <a:buFont typeface="Questrial"/>
              <a:buAutoNum type="romanUcPeriod"/>
            </a:pPr>
            <a:r>
              <a:rPr lang="en" sz="1600">
                <a:solidFill>
                  <a:srgbClr val="434343"/>
                </a:solidFill>
                <a:latin typeface="Questrial"/>
                <a:ea typeface="Questrial"/>
                <a:cs typeface="Questrial"/>
                <a:sym typeface="Questrial"/>
              </a:rPr>
              <a:t>Was Dryden a humbug while defining Satire, Humor and Wit for himself and for others?</a:t>
            </a:r>
            <a:endParaRPr sz="1600">
              <a:solidFill>
                <a:srgbClr val="434343"/>
              </a:solidFill>
              <a:latin typeface="Questrial"/>
              <a:ea typeface="Questrial"/>
              <a:cs typeface="Questrial"/>
              <a:sym typeface="Questrial"/>
            </a:endParaRPr>
          </a:p>
          <a:p>
            <a:pPr indent="-330200" lvl="0" marL="457200" rtl="0" algn="l">
              <a:spcBef>
                <a:spcPts val="0"/>
              </a:spcBef>
              <a:spcAft>
                <a:spcPts val="0"/>
              </a:spcAft>
              <a:buClr>
                <a:srgbClr val="434343"/>
              </a:buClr>
              <a:buSzPts val="1600"/>
              <a:buFont typeface="Questrial"/>
              <a:buAutoNum type="romanUcPeriod"/>
            </a:pPr>
            <a:r>
              <a:rPr lang="en" sz="1600">
                <a:solidFill>
                  <a:srgbClr val="434343"/>
                </a:solidFill>
                <a:latin typeface="Questrial"/>
                <a:ea typeface="Questrial"/>
                <a:cs typeface="Questrial"/>
                <a:sym typeface="Questrial"/>
              </a:rPr>
              <a:t>Has Mac flecknoe had established the identity of author or of the targeted personality?</a:t>
            </a:r>
            <a:endParaRPr sz="1600">
              <a:solidFill>
                <a:srgbClr val="434343"/>
              </a:solidFill>
              <a:latin typeface="Questrial"/>
              <a:ea typeface="Questrial"/>
              <a:cs typeface="Questrial"/>
              <a:sym typeface="Questrial"/>
            </a:endParaRPr>
          </a:p>
          <a:p>
            <a:pPr indent="0" lvl="0" marL="0" rtl="0" algn="l">
              <a:spcBef>
                <a:spcPts val="0"/>
              </a:spcBef>
              <a:spcAft>
                <a:spcPts val="0"/>
              </a:spcAft>
              <a:buNone/>
            </a:pPr>
            <a:r>
              <a:t/>
            </a:r>
            <a:endParaRPr sz="1900">
              <a:latin typeface="Questrial"/>
              <a:ea typeface="Questrial"/>
              <a:cs typeface="Questrial"/>
              <a:sym typeface="Quest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5"/>
                                        </p:tgtEl>
                                        <p:attrNameLst>
                                          <p:attrName>style.visibility</p:attrName>
                                        </p:attrNameLst>
                                      </p:cBhvr>
                                      <p:to>
                                        <p:strVal val="visible"/>
                                      </p:to>
                                    </p:set>
                                    <p:animEffect filter="fade" transition="in">
                                      <p:cBhvr>
                                        <p:cTn dur="1000"/>
                                        <p:tgtEl>
                                          <p:spTgt spid="94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3" name="Shape 963"/>
        <p:cNvGrpSpPr/>
        <p:nvPr/>
      </p:nvGrpSpPr>
      <p:grpSpPr>
        <a:xfrm>
          <a:off x="0" y="0"/>
          <a:ext cx="0" cy="0"/>
          <a:chOff x="0" y="0"/>
          <a:chExt cx="0" cy="0"/>
        </a:xfrm>
      </p:grpSpPr>
      <p:sp>
        <p:nvSpPr>
          <p:cNvPr id="964" name="Google Shape;964;p53"/>
          <p:cNvSpPr txBox="1"/>
          <p:nvPr>
            <p:ph type="title"/>
          </p:nvPr>
        </p:nvSpPr>
        <p:spPr>
          <a:xfrm>
            <a:off x="623400" y="445025"/>
            <a:ext cx="780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a:t>Contents of this template</a:t>
            </a:r>
            <a:endParaRPr/>
          </a:p>
        </p:txBody>
      </p:sp>
      <p:sp>
        <p:nvSpPr>
          <p:cNvPr id="965" name="Google Shape;965;p53"/>
          <p:cNvSpPr txBox="1"/>
          <p:nvPr>
            <p:ph idx="1" type="body"/>
          </p:nvPr>
        </p:nvSpPr>
        <p:spPr>
          <a:xfrm>
            <a:off x="616500" y="1197300"/>
            <a:ext cx="7952700" cy="3416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a:t>Here’s what you’ll find in this </a:t>
            </a:r>
            <a:r>
              <a:rPr b="1" lang="en">
                <a:uFill>
                  <a:noFill/>
                </a:uFill>
                <a:hlinkClick r:id="rId3"/>
              </a:rPr>
              <a:t>Slidesgo</a:t>
            </a:r>
            <a:r>
              <a:rPr b="1" lang="en"/>
              <a:t> </a:t>
            </a:r>
            <a:r>
              <a:rPr lang="en"/>
              <a:t>template: </a:t>
            </a:r>
            <a:endParaRPr/>
          </a:p>
          <a:p>
            <a:pPr indent="-304800" lvl="0" marL="457200" rtl="0" algn="l">
              <a:lnSpc>
                <a:spcPct val="100000"/>
              </a:lnSpc>
              <a:spcBef>
                <a:spcPts val="1200"/>
              </a:spcBef>
              <a:spcAft>
                <a:spcPts val="0"/>
              </a:spcAft>
              <a:buSzPts val="1200"/>
              <a:buChar char="●"/>
            </a:pPr>
            <a:r>
              <a:rPr lang="en"/>
              <a:t>A slide structure based on a </a:t>
            </a:r>
            <a:r>
              <a:rPr lang="en"/>
              <a:t>multi-</a:t>
            </a:r>
            <a:r>
              <a:rPr lang="en"/>
              <a:t>purpose presentation, which you can easily adapt to your needs. For more info on how to edit the template, please visit </a:t>
            </a:r>
            <a:r>
              <a:rPr b="1" lang="en">
                <a:uFill>
                  <a:noFill/>
                </a:uFill>
                <a:hlinkClick r:id="rId4"/>
              </a:rPr>
              <a:t>Slidesgo School</a:t>
            </a:r>
            <a:r>
              <a:rPr lang="en"/>
              <a:t> or read our </a:t>
            </a:r>
            <a:r>
              <a:rPr b="1" lang="en">
                <a:uFill>
                  <a:noFill/>
                </a:uFill>
                <a:hlinkClick r:id="rId5"/>
              </a:rPr>
              <a:t>FAQs</a:t>
            </a:r>
            <a:r>
              <a:rPr lang="en"/>
              <a:t>.</a:t>
            </a:r>
            <a:endParaRPr/>
          </a:p>
          <a:p>
            <a:pPr indent="-304800" lvl="0" marL="457200" rtl="0" algn="l">
              <a:lnSpc>
                <a:spcPct val="100000"/>
              </a:lnSpc>
              <a:spcBef>
                <a:spcPts val="0"/>
              </a:spcBef>
              <a:spcAft>
                <a:spcPts val="0"/>
              </a:spcAft>
              <a:buSzPts val="1200"/>
              <a:buChar char="●"/>
            </a:pPr>
            <a:r>
              <a:rPr lang="en"/>
              <a:t>An as</a:t>
            </a:r>
            <a:r>
              <a:rPr lang="en"/>
              <a:t>sortment of </a:t>
            </a:r>
            <a:r>
              <a:rPr lang="en"/>
              <a:t>graphic resources that are suitable for use in the presentation can be found in the </a:t>
            </a:r>
            <a:r>
              <a:rPr b="1" lang="en">
                <a:uFill>
                  <a:noFill/>
                </a:uFill>
                <a:hlinkClick/>
              </a:rPr>
              <a:t>alternative resources</a:t>
            </a:r>
            <a:r>
              <a:rPr lang="en"/>
              <a:t> slide.</a:t>
            </a:r>
            <a:endParaRPr/>
          </a:p>
          <a:p>
            <a:pPr indent="-304800" lvl="0" marL="457200" rtl="0" algn="l">
              <a:lnSpc>
                <a:spcPct val="100000"/>
              </a:lnSpc>
              <a:spcBef>
                <a:spcPts val="0"/>
              </a:spcBef>
              <a:spcAft>
                <a:spcPts val="0"/>
              </a:spcAft>
              <a:buSzPts val="1200"/>
              <a:buChar char="●"/>
            </a:pPr>
            <a:r>
              <a:rPr lang="en"/>
              <a:t>A </a:t>
            </a:r>
            <a:r>
              <a:rPr b="1" lang="en">
                <a:uFill>
                  <a:noFill/>
                </a:uFill>
                <a:hlinkClick/>
              </a:rPr>
              <a:t>thanks</a:t>
            </a:r>
            <a:r>
              <a:rPr lang="en">
                <a:uFill>
                  <a:noFill/>
                </a:uFill>
                <a:hlinkClick/>
              </a:rPr>
              <a:t> </a:t>
            </a:r>
            <a:r>
              <a:rPr lang="en"/>
              <a:t>slide, which you must keep so that proper credits for our design are given.</a:t>
            </a:r>
            <a:endParaRPr/>
          </a:p>
          <a:p>
            <a:pPr indent="-304800" lvl="0" marL="457200" rtl="0" algn="l">
              <a:lnSpc>
                <a:spcPct val="100000"/>
              </a:lnSpc>
              <a:spcBef>
                <a:spcPts val="0"/>
              </a:spcBef>
              <a:spcAft>
                <a:spcPts val="0"/>
              </a:spcAft>
              <a:buSzPts val="1200"/>
              <a:buChar char="●"/>
            </a:pPr>
            <a:r>
              <a:rPr lang="en"/>
              <a:t>A</a:t>
            </a:r>
            <a:r>
              <a:rPr lang="en">
                <a:uFill>
                  <a:noFill/>
                </a:uFill>
                <a:hlinkClick/>
              </a:rPr>
              <a:t> </a:t>
            </a:r>
            <a:r>
              <a:rPr b="1" lang="en">
                <a:uFill>
                  <a:noFill/>
                </a:uFill>
                <a:hlinkClick/>
              </a:rPr>
              <a:t>resources</a:t>
            </a:r>
            <a:r>
              <a:rPr lang="en">
                <a:uFill>
                  <a:noFill/>
                </a:uFill>
                <a:hlinkClick/>
              </a:rPr>
              <a:t> </a:t>
            </a:r>
            <a:r>
              <a:rPr lang="en"/>
              <a:t>slide, where you’ll find links to all the elements used in the template.</a:t>
            </a:r>
            <a:endParaRPr/>
          </a:p>
          <a:p>
            <a:pPr indent="-304800" lvl="0" marL="457200" rtl="0" algn="l">
              <a:lnSpc>
                <a:spcPct val="100000"/>
              </a:lnSpc>
              <a:spcBef>
                <a:spcPts val="0"/>
              </a:spcBef>
              <a:spcAft>
                <a:spcPts val="0"/>
              </a:spcAft>
              <a:buSzPts val="1200"/>
              <a:buChar char="●"/>
            </a:pPr>
            <a:r>
              <a:rPr b="1" lang="en">
                <a:uFill>
                  <a:noFill/>
                </a:uFill>
                <a:hlinkClick/>
              </a:rPr>
              <a:t>Instructions for use</a:t>
            </a:r>
            <a:r>
              <a:rPr lang="en">
                <a:uFill>
                  <a:noFill/>
                </a:uFill>
                <a:hlinkClick/>
              </a:rPr>
              <a:t>.</a:t>
            </a:r>
            <a:endParaRPr/>
          </a:p>
          <a:p>
            <a:pPr indent="-304800" lvl="0" marL="457200" rtl="0" algn="l">
              <a:lnSpc>
                <a:spcPct val="100000"/>
              </a:lnSpc>
              <a:spcBef>
                <a:spcPts val="0"/>
              </a:spcBef>
              <a:spcAft>
                <a:spcPts val="0"/>
              </a:spcAft>
              <a:buSzPts val="1200"/>
              <a:buChar char="●"/>
            </a:pPr>
            <a:r>
              <a:rPr lang="en"/>
              <a:t>Final slides with: </a:t>
            </a:r>
            <a:endParaRPr/>
          </a:p>
          <a:p>
            <a:pPr indent="-311150" lvl="1" marL="914400" rtl="0" algn="l">
              <a:spcBef>
                <a:spcPts val="0"/>
              </a:spcBef>
              <a:spcAft>
                <a:spcPts val="0"/>
              </a:spcAft>
              <a:buSzPts val="1300"/>
              <a:buChar char="○"/>
            </a:pPr>
            <a:r>
              <a:rPr lang="en"/>
              <a:t>The</a:t>
            </a:r>
            <a:r>
              <a:rPr lang="en">
                <a:uFill>
                  <a:noFill/>
                </a:uFill>
                <a:hlinkClick/>
              </a:rPr>
              <a:t> </a:t>
            </a:r>
            <a:r>
              <a:rPr b="1" lang="en">
                <a:uFill>
                  <a:noFill/>
                </a:uFill>
                <a:hlinkClick/>
              </a:rPr>
              <a:t>fonts and colors</a:t>
            </a:r>
            <a:r>
              <a:rPr lang="en"/>
              <a:t> used in the template.</a:t>
            </a:r>
            <a:endParaRPr/>
          </a:p>
          <a:p>
            <a:pPr indent="-311150" lvl="1" marL="914400" rtl="0" algn="l">
              <a:spcBef>
                <a:spcPts val="0"/>
              </a:spcBef>
              <a:spcAft>
                <a:spcPts val="0"/>
              </a:spcAft>
              <a:buSzPts val="1300"/>
              <a:buChar char="○"/>
            </a:pPr>
            <a:r>
              <a:rPr lang="en"/>
              <a:t>A selection of</a:t>
            </a:r>
            <a:r>
              <a:rPr lang="en">
                <a:uFill>
                  <a:noFill/>
                </a:uFill>
                <a:hlinkClick/>
              </a:rPr>
              <a:t> </a:t>
            </a:r>
            <a:r>
              <a:rPr b="1" lang="en">
                <a:uFill>
                  <a:noFill/>
                </a:uFill>
                <a:hlinkClick/>
              </a:rPr>
              <a:t>illustrations</a:t>
            </a:r>
            <a:r>
              <a:rPr lang="en"/>
              <a:t>. You can also customize and animate them as you wish with the online editor. Visit </a:t>
            </a:r>
            <a:r>
              <a:rPr b="1" lang="en">
                <a:uFill>
                  <a:noFill/>
                </a:uFill>
                <a:hlinkClick r:id="rId6"/>
              </a:rPr>
              <a:t>Storyset</a:t>
            </a:r>
            <a:r>
              <a:rPr lang="en"/>
              <a:t> to find more. </a:t>
            </a:r>
            <a:endParaRPr/>
          </a:p>
          <a:p>
            <a:pPr indent="-311150" lvl="1" marL="914400" rtl="0" algn="l">
              <a:spcBef>
                <a:spcPts val="0"/>
              </a:spcBef>
              <a:spcAft>
                <a:spcPts val="0"/>
              </a:spcAft>
              <a:buSzPts val="1300"/>
              <a:buChar char="○"/>
            </a:pPr>
            <a:r>
              <a:rPr lang="en"/>
              <a:t>More</a:t>
            </a:r>
            <a:r>
              <a:rPr lang="en">
                <a:uFill>
                  <a:noFill/>
                </a:uFill>
                <a:hlinkClick/>
              </a:rPr>
              <a:t> </a:t>
            </a:r>
            <a:r>
              <a:rPr b="1" lang="en">
                <a:uFill>
                  <a:noFill/>
                </a:uFill>
                <a:hlinkClick/>
              </a:rPr>
              <a:t>infographic resources</a:t>
            </a:r>
            <a:r>
              <a:rPr lang="en"/>
              <a:t>, whose size and color can be edited. </a:t>
            </a:r>
            <a:endParaRPr/>
          </a:p>
          <a:p>
            <a:pPr indent="-311150" lvl="1" marL="914400" rtl="0" algn="l">
              <a:spcBef>
                <a:spcPts val="0"/>
              </a:spcBef>
              <a:spcAft>
                <a:spcPts val="0"/>
              </a:spcAft>
              <a:buSzPts val="1300"/>
              <a:buChar char="○"/>
            </a:pPr>
            <a:r>
              <a:rPr lang="en"/>
              <a:t>Sets of </a:t>
            </a:r>
            <a:r>
              <a:rPr b="1" lang="en">
                <a:uFill>
                  <a:noFill/>
                </a:uFill>
                <a:hlinkClick/>
              </a:rPr>
              <a:t>customizable icons</a:t>
            </a:r>
            <a:r>
              <a:rPr lang="en"/>
              <a:t> of the following themes: general, business, avatar, creative process, education, help &amp; support, medical, nature, performing arts, SEO &amp; marketing, and teamwork.</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lang="en"/>
              <a:t>You can delete this slide when you’re done editing the presentation.</a:t>
            </a:r>
            <a:endParaRPr/>
          </a:p>
          <a:p>
            <a:pPr indent="0" lvl="0" marL="0" rtl="0" algn="l">
              <a:lnSpc>
                <a:spcPct val="50000"/>
              </a:lnSpc>
              <a:spcBef>
                <a:spcPts val="0"/>
              </a:spcBef>
              <a:spcAft>
                <a:spcPts val="0"/>
              </a:spcAft>
              <a:buNone/>
            </a:pPr>
            <a:r>
              <a:t/>
            </a:r>
            <a:endParaRPr>
              <a:solidFill>
                <a:schemeClr val="dk1"/>
              </a:solidFill>
            </a:endParaRPr>
          </a:p>
          <a:p>
            <a:pPr indent="0" lvl="0" marL="0" rtl="0" algn="l">
              <a:lnSpc>
                <a:spcPct val="50000"/>
              </a:lnSpc>
              <a:spcBef>
                <a:spcPts val="0"/>
              </a:spcBef>
              <a:spcAft>
                <a:spcPts val="0"/>
              </a:spcAft>
              <a:buNone/>
            </a:pPr>
            <a:r>
              <a:t/>
            </a:r>
            <a:endParaRPr/>
          </a:p>
        </p:txBody>
      </p:sp>
      <p:grpSp>
        <p:nvGrpSpPr>
          <p:cNvPr id="966" name="Google Shape;966;p53"/>
          <p:cNvGrpSpPr/>
          <p:nvPr/>
        </p:nvGrpSpPr>
        <p:grpSpPr>
          <a:xfrm>
            <a:off x="7055419" y="360481"/>
            <a:ext cx="734917" cy="808846"/>
            <a:chOff x="5571650" y="2059975"/>
            <a:chExt cx="445350" cy="490150"/>
          </a:xfrm>
        </p:grpSpPr>
        <p:sp>
          <p:nvSpPr>
            <p:cNvPr id="967" name="Google Shape;967;p53"/>
            <p:cNvSpPr/>
            <p:nvPr/>
          </p:nvSpPr>
          <p:spPr>
            <a:xfrm>
              <a:off x="5571650" y="2059975"/>
              <a:ext cx="445350" cy="490150"/>
            </a:xfrm>
            <a:custGeom>
              <a:rect b="b" l="l" r="r" t="t"/>
              <a:pathLst>
                <a:path extrusionOk="0" h="19606" w="17814">
                  <a:moveTo>
                    <a:pt x="11439" y="1"/>
                  </a:moveTo>
                  <a:cubicBezTo>
                    <a:pt x="9178" y="1"/>
                    <a:pt x="1533" y="1745"/>
                    <a:pt x="734" y="3214"/>
                  </a:cubicBezTo>
                  <a:cubicBezTo>
                    <a:pt x="201" y="4181"/>
                    <a:pt x="0" y="7884"/>
                    <a:pt x="701" y="8951"/>
                  </a:cubicBezTo>
                  <a:cubicBezTo>
                    <a:pt x="701" y="8951"/>
                    <a:pt x="990" y="8896"/>
                    <a:pt x="1415" y="8896"/>
                  </a:cubicBezTo>
                  <a:cubicBezTo>
                    <a:pt x="2352" y="8896"/>
                    <a:pt x="3951" y="9165"/>
                    <a:pt x="4570" y="10886"/>
                  </a:cubicBezTo>
                  <a:cubicBezTo>
                    <a:pt x="5871" y="14522"/>
                    <a:pt x="2836" y="15990"/>
                    <a:pt x="2836" y="15990"/>
                  </a:cubicBezTo>
                  <a:cubicBezTo>
                    <a:pt x="2669" y="17190"/>
                    <a:pt x="3403" y="19259"/>
                    <a:pt x="4404" y="19559"/>
                  </a:cubicBezTo>
                  <a:cubicBezTo>
                    <a:pt x="4525" y="19591"/>
                    <a:pt x="4688" y="19605"/>
                    <a:pt x="4881" y="19605"/>
                  </a:cubicBezTo>
                  <a:cubicBezTo>
                    <a:pt x="6278" y="19605"/>
                    <a:pt x="9240" y="18858"/>
                    <a:pt x="9240" y="18858"/>
                  </a:cubicBezTo>
                  <a:cubicBezTo>
                    <a:pt x="9240" y="18858"/>
                    <a:pt x="7839" y="10619"/>
                    <a:pt x="7072" y="7550"/>
                  </a:cubicBezTo>
                  <a:cubicBezTo>
                    <a:pt x="6443" y="4793"/>
                    <a:pt x="6217" y="2628"/>
                    <a:pt x="7412" y="2628"/>
                  </a:cubicBezTo>
                  <a:cubicBezTo>
                    <a:pt x="7547" y="2628"/>
                    <a:pt x="7700" y="2656"/>
                    <a:pt x="7873" y="2713"/>
                  </a:cubicBezTo>
                  <a:cubicBezTo>
                    <a:pt x="10141" y="3481"/>
                    <a:pt x="11375" y="10953"/>
                    <a:pt x="13010" y="17691"/>
                  </a:cubicBezTo>
                  <a:cubicBezTo>
                    <a:pt x="13051" y="17703"/>
                    <a:pt x="13110" y="17708"/>
                    <a:pt x="13185" y="17708"/>
                  </a:cubicBezTo>
                  <a:cubicBezTo>
                    <a:pt x="13964" y="17708"/>
                    <a:pt x="16410" y="17082"/>
                    <a:pt x="17079" y="15956"/>
                  </a:cubicBezTo>
                  <a:cubicBezTo>
                    <a:pt x="17813" y="14689"/>
                    <a:pt x="16846" y="11920"/>
                    <a:pt x="16179" y="11220"/>
                  </a:cubicBezTo>
                  <a:cubicBezTo>
                    <a:pt x="16179" y="11220"/>
                    <a:pt x="15802" y="11322"/>
                    <a:pt x="15286" y="11322"/>
                  </a:cubicBezTo>
                  <a:cubicBezTo>
                    <a:pt x="14362" y="11322"/>
                    <a:pt x="12992" y="10993"/>
                    <a:pt x="12543" y="9151"/>
                  </a:cubicBezTo>
                  <a:cubicBezTo>
                    <a:pt x="11842" y="6383"/>
                    <a:pt x="14711" y="4848"/>
                    <a:pt x="14711" y="4848"/>
                  </a:cubicBezTo>
                  <a:cubicBezTo>
                    <a:pt x="14578" y="3881"/>
                    <a:pt x="13377" y="145"/>
                    <a:pt x="11709" y="12"/>
                  </a:cubicBezTo>
                  <a:cubicBezTo>
                    <a:pt x="11630" y="4"/>
                    <a:pt x="11540" y="1"/>
                    <a:pt x="11439" y="1"/>
                  </a:cubicBezTo>
                  <a:close/>
                </a:path>
              </a:pathLst>
            </a:custGeom>
            <a:solidFill>
              <a:schemeClr val="accent4"/>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8" name="Google Shape;968;p53"/>
            <p:cNvSpPr/>
            <p:nvPr/>
          </p:nvSpPr>
          <p:spPr>
            <a:xfrm>
              <a:off x="5866850" y="2180325"/>
              <a:ext cx="109275" cy="162675"/>
            </a:xfrm>
            <a:custGeom>
              <a:rect b="b" l="l" r="r" t="t"/>
              <a:pathLst>
                <a:path extrusionOk="0" h="6507" w="4371">
                  <a:moveTo>
                    <a:pt x="2870" y="1"/>
                  </a:moveTo>
                  <a:lnTo>
                    <a:pt x="2870" y="1"/>
                  </a:lnTo>
                  <a:cubicBezTo>
                    <a:pt x="2869" y="1"/>
                    <a:pt x="1" y="1536"/>
                    <a:pt x="701" y="4304"/>
                  </a:cubicBezTo>
                  <a:cubicBezTo>
                    <a:pt x="1174" y="6174"/>
                    <a:pt x="2562" y="6507"/>
                    <a:pt x="3488" y="6507"/>
                  </a:cubicBezTo>
                  <a:cubicBezTo>
                    <a:pt x="4000" y="6507"/>
                    <a:pt x="4371" y="6406"/>
                    <a:pt x="4371" y="6406"/>
                  </a:cubicBezTo>
                  <a:cubicBezTo>
                    <a:pt x="3704" y="5738"/>
                    <a:pt x="2269" y="6172"/>
                    <a:pt x="2002" y="3704"/>
                  </a:cubicBezTo>
                  <a:cubicBezTo>
                    <a:pt x="1769" y="2069"/>
                    <a:pt x="2903" y="435"/>
                    <a:pt x="2870" y="1"/>
                  </a:cubicBezTo>
                  <a:close/>
                </a:path>
              </a:pathLst>
            </a:custGeom>
            <a:solidFill>
              <a:schemeClr val="accent5"/>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9" name="Google Shape;969;p53"/>
            <p:cNvSpPr/>
            <p:nvPr/>
          </p:nvSpPr>
          <p:spPr>
            <a:xfrm>
              <a:off x="5726050" y="2125875"/>
              <a:ext cx="170025" cy="405575"/>
            </a:xfrm>
            <a:custGeom>
              <a:rect b="b" l="l" r="r" t="t"/>
              <a:pathLst>
                <a:path extrusionOk="0" h="16223" w="6801">
                  <a:moveTo>
                    <a:pt x="1218" y="0"/>
                  </a:moveTo>
                  <a:cubicBezTo>
                    <a:pt x="0" y="0"/>
                    <a:pt x="201" y="2145"/>
                    <a:pt x="863" y="4914"/>
                  </a:cubicBezTo>
                  <a:cubicBezTo>
                    <a:pt x="1563" y="7950"/>
                    <a:pt x="3031" y="16222"/>
                    <a:pt x="3031" y="16222"/>
                  </a:cubicBezTo>
                  <a:cubicBezTo>
                    <a:pt x="3031" y="16222"/>
                    <a:pt x="3365" y="15388"/>
                    <a:pt x="4132" y="15122"/>
                  </a:cubicBezTo>
                  <a:cubicBezTo>
                    <a:pt x="4397" y="15055"/>
                    <a:pt x="4939" y="14887"/>
                    <a:pt x="5634" y="14887"/>
                  </a:cubicBezTo>
                  <a:cubicBezTo>
                    <a:pt x="5989" y="14887"/>
                    <a:pt x="6383" y="14931"/>
                    <a:pt x="6800" y="15055"/>
                  </a:cubicBezTo>
                  <a:cubicBezTo>
                    <a:pt x="5166" y="8317"/>
                    <a:pt x="3965" y="845"/>
                    <a:pt x="1663" y="77"/>
                  </a:cubicBezTo>
                  <a:cubicBezTo>
                    <a:pt x="1497" y="25"/>
                    <a:pt x="1349" y="0"/>
                    <a:pt x="1218" y="0"/>
                  </a:cubicBezTo>
                  <a:close/>
                </a:path>
              </a:pathLst>
            </a:custGeom>
            <a:solidFill>
              <a:schemeClr val="accen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0" name="Google Shape;970;p53"/>
            <p:cNvSpPr/>
            <p:nvPr/>
          </p:nvSpPr>
          <p:spPr>
            <a:xfrm>
              <a:off x="5587500" y="2280575"/>
              <a:ext cx="130950" cy="178325"/>
            </a:xfrm>
            <a:custGeom>
              <a:rect b="b" l="l" r="r" t="t"/>
              <a:pathLst>
                <a:path extrusionOk="0" h="7133" w="5238">
                  <a:moveTo>
                    <a:pt x="617" y="1"/>
                  </a:moveTo>
                  <a:cubicBezTo>
                    <a:pt x="295" y="1"/>
                    <a:pt x="68" y="29"/>
                    <a:pt x="13" y="29"/>
                  </a:cubicBezTo>
                  <a:cubicBezTo>
                    <a:pt x="6" y="29"/>
                    <a:pt x="1" y="28"/>
                    <a:pt x="0" y="27"/>
                  </a:cubicBezTo>
                  <a:lnTo>
                    <a:pt x="0" y="27"/>
                  </a:lnTo>
                  <a:cubicBezTo>
                    <a:pt x="67" y="161"/>
                    <a:pt x="167" y="227"/>
                    <a:pt x="234" y="294"/>
                  </a:cubicBezTo>
                  <a:cubicBezTo>
                    <a:pt x="1234" y="794"/>
                    <a:pt x="1668" y="995"/>
                    <a:pt x="2402" y="2963"/>
                  </a:cubicBezTo>
                  <a:cubicBezTo>
                    <a:pt x="2936" y="4397"/>
                    <a:pt x="2335" y="5865"/>
                    <a:pt x="2168" y="7132"/>
                  </a:cubicBezTo>
                  <a:cubicBezTo>
                    <a:pt x="2168" y="7132"/>
                    <a:pt x="5237" y="5665"/>
                    <a:pt x="3903" y="2029"/>
                  </a:cubicBezTo>
                  <a:cubicBezTo>
                    <a:pt x="3256" y="232"/>
                    <a:pt x="1543" y="1"/>
                    <a:pt x="617" y="1"/>
                  </a:cubicBezTo>
                  <a:close/>
                </a:path>
              </a:pathLst>
            </a:custGeom>
            <a:solidFill>
              <a:schemeClr val="accent5"/>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1" name="Google Shape;971;p53"/>
            <p:cNvSpPr/>
            <p:nvPr/>
          </p:nvSpPr>
          <p:spPr>
            <a:xfrm>
              <a:off x="5808475" y="2290425"/>
              <a:ext cx="33400" cy="33375"/>
            </a:xfrm>
            <a:custGeom>
              <a:rect b="b" l="l" r="r" t="t"/>
              <a:pathLst>
                <a:path extrusionOk="0" h="1335" w="1336">
                  <a:moveTo>
                    <a:pt x="701" y="0"/>
                  </a:moveTo>
                  <a:cubicBezTo>
                    <a:pt x="601" y="0"/>
                    <a:pt x="535" y="0"/>
                    <a:pt x="435" y="33"/>
                  </a:cubicBezTo>
                  <a:cubicBezTo>
                    <a:pt x="368" y="100"/>
                    <a:pt x="268" y="134"/>
                    <a:pt x="234" y="167"/>
                  </a:cubicBezTo>
                  <a:cubicBezTo>
                    <a:pt x="168" y="200"/>
                    <a:pt x="101" y="300"/>
                    <a:pt x="68" y="400"/>
                  </a:cubicBezTo>
                  <a:cubicBezTo>
                    <a:pt x="34" y="467"/>
                    <a:pt x="1" y="567"/>
                    <a:pt x="1" y="634"/>
                  </a:cubicBezTo>
                  <a:lnTo>
                    <a:pt x="1" y="801"/>
                  </a:lnTo>
                  <a:cubicBezTo>
                    <a:pt x="34" y="934"/>
                    <a:pt x="68" y="1001"/>
                    <a:pt x="168" y="1101"/>
                  </a:cubicBezTo>
                  <a:lnTo>
                    <a:pt x="268" y="1234"/>
                  </a:lnTo>
                  <a:cubicBezTo>
                    <a:pt x="368" y="1301"/>
                    <a:pt x="501" y="1334"/>
                    <a:pt x="601" y="1334"/>
                  </a:cubicBezTo>
                  <a:cubicBezTo>
                    <a:pt x="701" y="1334"/>
                    <a:pt x="768" y="1334"/>
                    <a:pt x="868" y="1301"/>
                  </a:cubicBezTo>
                  <a:cubicBezTo>
                    <a:pt x="935" y="1268"/>
                    <a:pt x="1035" y="1234"/>
                    <a:pt x="1068" y="1168"/>
                  </a:cubicBezTo>
                  <a:cubicBezTo>
                    <a:pt x="1168" y="1134"/>
                    <a:pt x="1202" y="1034"/>
                    <a:pt x="1235" y="967"/>
                  </a:cubicBezTo>
                  <a:cubicBezTo>
                    <a:pt x="1268" y="901"/>
                    <a:pt x="1335" y="801"/>
                    <a:pt x="1335" y="734"/>
                  </a:cubicBezTo>
                  <a:lnTo>
                    <a:pt x="1335" y="567"/>
                  </a:lnTo>
                  <a:cubicBezTo>
                    <a:pt x="1268" y="434"/>
                    <a:pt x="1235" y="334"/>
                    <a:pt x="1168" y="267"/>
                  </a:cubicBezTo>
                  <a:lnTo>
                    <a:pt x="1035" y="134"/>
                  </a:lnTo>
                  <a:cubicBezTo>
                    <a:pt x="935" y="67"/>
                    <a:pt x="835" y="0"/>
                    <a:pt x="70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2" name="Google Shape;972;p53"/>
            <p:cNvSpPr/>
            <p:nvPr/>
          </p:nvSpPr>
          <p:spPr>
            <a:xfrm>
              <a:off x="5604180" y="2176896"/>
              <a:ext cx="20961" cy="22000"/>
            </a:xfrm>
            <a:custGeom>
              <a:rect b="b" l="l" r="r" t="t"/>
              <a:pathLst>
                <a:path extrusionOk="0" h="806" w="768">
                  <a:moveTo>
                    <a:pt x="350" y="0"/>
                  </a:moveTo>
                  <a:cubicBezTo>
                    <a:pt x="173" y="0"/>
                    <a:pt x="31" y="158"/>
                    <a:pt x="0" y="371"/>
                  </a:cubicBezTo>
                  <a:cubicBezTo>
                    <a:pt x="0" y="605"/>
                    <a:pt x="134" y="805"/>
                    <a:pt x="367" y="805"/>
                  </a:cubicBezTo>
                  <a:cubicBezTo>
                    <a:pt x="567" y="805"/>
                    <a:pt x="768" y="638"/>
                    <a:pt x="768" y="438"/>
                  </a:cubicBezTo>
                  <a:cubicBezTo>
                    <a:pt x="768" y="205"/>
                    <a:pt x="601" y="5"/>
                    <a:pt x="401" y="5"/>
                  </a:cubicBezTo>
                  <a:cubicBezTo>
                    <a:pt x="384" y="2"/>
                    <a:pt x="367" y="0"/>
                    <a:pt x="35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3" name="Google Shape;973;p53"/>
            <p:cNvSpPr/>
            <p:nvPr/>
          </p:nvSpPr>
          <p:spPr>
            <a:xfrm>
              <a:off x="5691567" y="2181564"/>
              <a:ext cx="21889" cy="21863"/>
            </a:xfrm>
            <a:custGeom>
              <a:rect b="b" l="l" r="r" t="t"/>
              <a:pathLst>
                <a:path extrusionOk="0" h="801" w="802">
                  <a:moveTo>
                    <a:pt x="401" y="0"/>
                  </a:moveTo>
                  <a:cubicBezTo>
                    <a:pt x="201" y="0"/>
                    <a:pt x="34" y="167"/>
                    <a:pt x="1" y="367"/>
                  </a:cubicBezTo>
                  <a:cubicBezTo>
                    <a:pt x="1" y="601"/>
                    <a:pt x="167" y="801"/>
                    <a:pt x="368" y="801"/>
                  </a:cubicBezTo>
                  <a:cubicBezTo>
                    <a:pt x="568" y="801"/>
                    <a:pt x="801" y="634"/>
                    <a:pt x="801" y="434"/>
                  </a:cubicBezTo>
                  <a:cubicBezTo>
                    <a:pt x="801" y="200"/>
                    <a:pt x="634" y="0"/>
                    <a:pt x="40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4" name="Google Shape;974;p53"/>
            <p:cNvSpPr/>
            <p:nvPr/>
          </p:nvSpPr>
          <p:spPr>
            <a:xfrm>
              <a:off x="5633300" y="2210140"/>
              <a:ext cx="49208" cy="23337"/>
            </a:xfrm>
            <a:custGeom>
              <a:rect b="b" l="l" r="r" t="t"/>
              <a:pathLst>
                <a:path extrusionOk="0" h="855" w="1803">
                  <a:moveTo>
                    <a:pt x="187" y="1"/>
                  </a:moveTo>
                  <a:cubicBezTo>
                    <a:pt x="174" y="1"/>
                    <a:pt x="159" y="9"/>
                    <a:pt x="134" y="21"/>
                  </a:cubicBezTo>
                  <a:cubicBezTo>
                    <a:pt x="101" y="21"/>
                    <a:pt x="34" y="87"/>
                    <a:pt x="34" y="121"/>
                  </a:cubicBezTo>
                  <a:cubicBezTo>
                    <a:pt x="1" y="321"/>
                    <a:pt x="134" y="521"/>
                    <a:pt x="301" y="655"/>
                  </a:cubicBezTo>
                  <a:cubicBezTo>
                    <a:pt x="501" y="788"/>
                    <a:pt x="668" y="855"/>
                    <a:pt x="868" y="855"/>
                  </a:cubicBezTo>
                  <a:cubicBezTo>
                    <a:pt x="1035" y="855"/>
                    <a:pt x="1302" y="821"/>
                    <a:pt x="1469" y="688"/>
                  </a:cubicBezTo>
                  <a:cubicBezTo>
                    <a:pt x="1635" y="588"/>
                    <a:pt x="1769" y="421"/>
                    <a:pt x="1802" y="188"/>
                  </a:cubicBezTo>
                  <a:cubicBezTo>
                    <a:pt x="1802" y="154"/>
                    <a:pt x="1802" y="154"/>
                    <a:pt x="1769" y="121"/>
                  </a:cubicBezTo>
                  <a:cubicBezTo>
                    <a:pt x="1735" y="104"/>
                    <a:pt x="1710" y="96"/>
                    <a:pt x="1690" y="96"/>
                  </a:cubicBezTo>
                  <a:cubicBezTo>
                    <a:pt x="1669" y="96"/>
                    <a:pt x="1652" y="104"/>
                    <a:pt x="1635" y="121"/>
                  </a:cubicBezTo>
                  <a:cubicBezTo>
                    <a:pt x="1535" y="254"/>
                    <a:pt x="1435" y="321"/>
                    <a:pt x="1302" y="388"/>
                  </a:cubicBezTo>
                  <a:cubicBezTo>
                    <a:pt x="1168" y="421"/>
                    <a:pt x="1035" y="421"/>
                    <a:pt x="935" y="421"/>
                  </a:cubicBezTo>
                  <a:cubicBezTo>
                    <a:pt x="801" y="421"/>
                    <a:pt x="668" y="388"/>
                    <a:pt x="535" y="321"/>
                  </a:cubicBezTo>
                  <a:cubicBezTo>
                    <a:pt x="434" y="288"/>
                    <a:pt x="334" y="221"/>
                    <a:pt x="268" y="87"/>
                  </a:cubicBezTo>
                  <a:cubicBezTo>
                    <a:pt x="225" y="24"/>
                    <a:pt x="210" y="1"/>
                    <a:pt x="18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975" name="Google Shape;975;p53"/>
          <p:cNvPicPr preferRelativeResize="0"/>
          <p:nvPr/>
        </p:nvPicPr>
        <p:blipFill>
          <a:blip r:embed="rId7">
            <a:alphaModFix/>
          </a:blip>
          <a:stretch>
            <a:fillRect/>
          </a:stretch>
        </p:blipFill>
        <p:spPr>
          <a:xfrm>
            <a:off x="0" y="0"/>
            <a:ext cx="9144000" cy="5143500"/>
          </a:xfrm>
          <a:prstGeom prst="rect">
            <a:avLst/>
          </a:prstGeom>
          <a:noFill/>
          <a:ln>
            <a:noFill/>
          </a:ln>
        </p:spPr>
      </p:pic>
      <p:sp>
        <p:nvSpPr>
          <p:cNvPr id="976" name="Google Shape;976;p53"/>
          <p:cNvSpPr txBox="1"/>
          <p:nvPr/>
        </p:nvSpPr>
        <p:spPr>
          <a:xfrm>
            <a:off x="591975" y="283575"/>
            <a:ext cx="7720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Questrial"/>
              <a:ea typeface="Questrial"/>
              <a:cs typeface="Questrial"/>
              <a:sym typeface="Questrial"/>
            </a:endParaRPr>
          </a:p>
        </p:txBody>
      </p:sp>
      <p:sp>
        <p:nvSpPr>
          <p:cNvPr id="977" name="Google Shape;977;p53"/>
          <p:cNvSpPr txBox="1"/>
          <p:nvPr/>
        </p:nvSpPr>
        <p:spPr>
          <a:xfrm>
            <a:off x="840350" y="242175"/>
            <a:ext cx="7120200" cy="585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600">
                <a:latin typeface="Questrial"/>
                <a:ea typeface="Questrial"/>
                <a:cs typeface="Questrial"/>
                <a:sym typeface="Questrial"/>
              </a:rPr>
              <a:t>Humor</a:t>
            </a:r>
            <a:endParaRPr sz="2600">
              <a:latin typeface="Questrial"/>
              <a:ea typeface="Questrial"/>
              <a:cs typeface="Questrial"/>
              <a:sym typeface="Questrial"/>
            </a:endParaRPr>
          </a:p>
        </p:txBody>
      </p:sp>
      <p:sp>
        <p:nvSpPr>
          <p:cNvPr id="978" name="Google Shape;978;p53"/>
          <p:cNvSpPr txBox="1"/>
          <p:nvPr/>
        </p:nvSpPr>
        <p:spPr>
          <a:xfrm>
            <a:off x="2485800" y="941200"/>
            <a:ext cx="59382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700">
              <a:latin typeface="Questrial"/>
              <a:ea typeface="Questrial"/>
              <a:cs typeface="Questrial"/>
              <a:sym typeface="Questrial"/>
            </a:endParaRPr>
          </a:p>
          <a:p>
            <a:pPr indent="0" lvl="0" marL="0" rtl="0" algn="l">
              <a:spcBef>
                <a:spcPts val="0"/>
              </a:spcBef>
              <a:spcAft>
                <a:spcPts val="0"/>
              </a:spcAft>
              <a:buNone/>
            </a:pPr>
            <a:r>
              <a:t/>
            </a:r>
            <a:endParaRPr sz="1700">
              <a:latin typeface="Questrial"/>
              <a:ea typeface="Questrial"/>
              <a:cs typeface="Questrial"/>
              <a:sym typeface="Questrial"/>
            </a:endParaRPr>
          </a:p>
        </p:txBody>
      </p:sp>
      <p:sp>
        <p:nvSpPr>
          <p:cNvPr id="979" name="Google Shape;979;p53"/>
          <p:cNvSpPr txBox="1"/>
          <p:nvPr/>
        </p:nvSpPr>
        <p:spPr>
          <a:xfrm>
            <a:off x="2268000" y="1169325"/>
            <a:ext cx="6301200" cy="196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50">
                <a:solidFill>
                  <a:srgbClr val="444444"/>
                </a:solidFill>
                <a:highlight>
                  <a:srgbClr val="FFFFFF"/>
                </a:highlight>
                <a:latin typeface="Questrial"/>
                <a:ea typeface="Questrial"/>
                <a:cs typeface="Questrial"/>
                <a:sym typeface="Questrial"/>
              </a:rPr>
              <a:t>Humor is a literary tool that makes readers laugh or that aims to make readers smile at least. Its goal is to relieve audience tension by breaking up tedium, dullness, and repetition. To reveal new and humorous aspects of life, the author employs a variety of methods, devices, words, and even complete phrases. The main goal of humor in literature, theater, film, and advertising is to make the audience laugh.</a:t>
            </a:r>
            <a:endParaRPr sz="1700">
              <a:latin typeface="Questrial"/>
              <a:ea typeface="Questrial"/>
              <a:cs typeface="Questrial"/>
              <a:sym typeface="Quest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66"/>
                                        </p:tgtEl>
                                        <p:attrNameLst>
                                          <p:attrName>style.visibility</p:attrName>
                                        </p:attrNameLst>
                                      </p:cBhvr>
                                      <p:to>
                                        <p:strVal val="visible"/>
                                      </p:to>
                                    </p:set>
                                    <p:animEffect filter="fade" transition="in">
                                      <p:cBhvr>
                                        <p:cTn dur="1000"/>
                                        <p:tgtEl>
                                          <p:spTgt spid="96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3" name="Shape 983"/>
        <p:cNvGrpSpPr/>
        <p:nvPr/>
      </p:nvGrpSpPr>
      <p:grpSpPr>
        <a:xfrm>
          <a:off x="0" y="0"/>
          <a:ext cx="0" cy="0"/>
          <a:chOff x="0" y="0"/>
          <a:chExt cx="0" cy="0"/>
        </a:xfrm>
      </p:grpSpPr>
      <p:sp>
        <p:nvSpPr>
          <p:cNvPr id="984" name="Google Shape;984;p54"/>
          <p:cNvSpPr txBox="1"/>
          <p:nvPr>
            <p:ph type="title"/>
          </p:nvPr>
        </p:nvSpPr>
        <p:spPr>
          <a:xfrm>
            <a:off x="623400" y="445025"/>
            <a:ext cx="780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a:t>Contents of this template</a:t>
            </a:r>
            <a:endParaRPr/>
          </a:p>
        </p:txBody>
      </p:sp>
      <p:sp>
        <p:nvSpPr>
          <p:cNvPr id="985" name="Google Shape;985;p54"/>
          <p:cNvSpPr txBox="1"/>
          <p:nvPr>
            <p:ph idx="1" type="body"/>
          </p:nvPr>
        </p:nvSpPr>
        <p:spPr>
          <a:xfrm>
            <a:off x="616500" y="1197300"/>
            <a:ext cx="7952700" cy="3416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a:t>Here’s what you’ll find in this </a:t>
            </a:r>
            <a:r>
              <a:rPr b="1" lang="en">
                <a:uFill>
                  <a:noFill/>
                </a:uFill>
                <a:hlinkClick r:id="rId3"/>
              </a:rPr>
              <a:t>Slidesgo</a:t>
            </a:r>
            <a:r>
              <a:rPr b="1" lang="en"/>
              <a:t> </a:t>
            </a:r>
            <a:r>
              <a:rPr lang="en"/>
              <a:t>template: </a:t>
            </a:r>
            <a:endParaRPr/>
          </a:p>
          <a:p>
            <a:pPr indent="-304800" lvl="0" marL="457200" rtl="0" algn="l">
              <a:lnSpc>
                <a:spcPct val="100000"/>
              </a:lnSpc>
              <a:spcBef>
                <a:spcPts val="1200"/>
              </a:spcBef>
              <a:spcAft>
                <a:spcPts val="0"/>
              </a:spcAft>
              <a:buSzPts val="1200"/>
              <a:buChar char="●"/>
            </a:pPr>
            <a:r>
              <a:rPr lang="en"/>
              <a:t>A slide structure based on a </a:t>
            </a:r>
            <a:r>
              <a:rPr lang="en"/>
              <a:t>multi-</a:t>
            </a:r>
            <a:r>
              <a:rPr lang="en"/>
              <a:t>purpose presentation, which you can easily adapt to your needs. For more info on how to edit the template, please visit </a:t>
            </a:r>
            <a:r>
              <a:rPr b="1" lang="en">
                <a:uFill>
                  <a:noFill/>
                </a:uFill>
                <a:hlinkClick r:id="rId4"/>
              </a:rPr>
              <a:t>Slidesgo School</a:t>
            </a:r>
            <a:r>
              <a:rPr lang="en"/>
              <a:t> or read our </a:t>
            </a:r>
            <a:r>
              <a:rPr b="1" lang="en">
                <a:uFill>
                  <a:noFill/>
                </a:uFill>
                <a:hlinkClick r:id="rId5"/>
              </a:rPr>
              <a:t>FAQs</a:t>
            </a:r>
            <a:r>
              <a:rPr lang="en"/>
              <a:t>.</a:t>
            </a:r>
            <a:endParaRPr/>
          </a:p>
          <a:p>
            <a:pPr indent="-304800" lvl="0" marL="457200" rtl="0" algn="l">
              <a:lnSpc>
                <a:spcPct val="100000"/>
              </a:lnSpc>
              <a:spcBef>
                <a:spcPts val="0"/>
              </a:spcBef>
              <a:spcAft>
                <a:spcPts val="0"/>
              </a:spcAft>
              <a:buSzPts val="1200"/>
              <a:buChar char="●"/>
            </a:pPr>
            <a:r>
              <a:rPr lang="en"/>
              <a:t>An as</a:t>
            </a:r>
            <a:r>
              <a:rPr lang="en"/>
              <a:t>sortment of </a:t>
            </a:r>
            <a:r>
              <a:rPr lang="en"/>
              <a:t>graphic resources that are suitable for use in the presentation can be found in the </a:t>
            </a:r>
            <a:r>
              <a:rPr b="1" lang="en">
                <a:uFill>
                  <a:noFill/>
                </a:uFill>
                <a:hlinkClick/>
              </a:rPr>
              <a:t>alternative resources</a:t>
            </a:r>
            <a:r>
              <a:rPr lang="en"/>
              <a:t> slide.</a:t>
            </a:r>
            <a:endParaRPr/>
          </a:p>
          <a:p>
            <a:pPr indent="-304800" lvl="0" marL="457200" rtl="0" algn="l">
              <a:lnSpc>
                <a:spcPct val="100000"/>
              </a:lnSpc>
              <a:spcBef>
                <a:spcPts val="0"/>
              </a:spcBef>
              <a:spcAft>
                <a:spcPts val="0"/>
              </a:spcAft>
              <a:buSzPts val="1200"/>
              <a:buChar char="●"/>
            </a:pPr>
            <a:r>
              <a:rPr lang="en"/>
              <a:t>A </a:t>
            </a:r>
            <a:r>
              <a:rPr b="1" lang="en">
                <a:uFill>
                  <a:noFill/>
                </a:uFill>
                <a:hlinkClick/>
              </a:rPr>
              <a:t>thanks</a:t>
            </a:r>
            <a:r>
              <a:rPr lang="en">
                <a:uFill>
                  <a:noFill/>
                </a:uFill>
                <a:hlinkClick/>
              </a:rPr>
              <a:t> </a:t>
            </a:r>
            <a:r>
              <a:rPr lang="en"/>
              <a:t>slide, which you must keep so that proper credits for our design are given.</a:t>
            </a:r>
            <a:endParaRPr/>
          </a:p>
          <a:p>
            <a:pPr indent="-304800" lvl="0" marL="457200" rtl="0" algn="l">
              <a:lnSpc>
                <a:spcPct val="100000"/>
              </a:lnSpc>
              <a:spcBef>
                <a:spcPts val="0"/>
              </a:spcBef>
              <a:spcAft>
                <a:spcPts val="0"/>
              </a:spcAft>
              <a:buSzPts val="1200"/>
              <a:buChar char="●"/>
            </a:pPr>
            <a:r>
              <a:rPr lang="en"/>
              <a:t>A</a:t>
            </a:r>
            <a:r>
              <a:rPr lang="en">
                <a:uFill>
                  <a:noFill/>
                </a:uFill>
                <a:hlinkClick/>
              </a:rPr>
              <a:t> </a:t>
            </a:r>
            <a:r>
              <a:rPr b="1" lang="en">
                <a:uFill>
                  <a:noFill/>
                </a:uFill>
                <a:hlinkClick/>
              </a:rPr>
              <a:t>resources</a:t>
            </a:r>
            <a:r>
              <a:rPr lang="en">
                <a:uFill>
                  <a:noFill/>
                </a:uFill>
                <a:hlinkClick/>
              </a:rPr>
              <a:t> </a:t>
            </a:r>
            <a:r>
              <a:rPr lang="en"/>
              <a:t>slide, where you’ll find links to all the elements used in the template.</a:t>
            </a:r>
            <a:endParaRPr/>
          </a:p>
          <a:p>
            <a:pPr indent="-304800" lvl="0" marL="457200" rtl="0" algn="l">
              <a:lnSpc>
                <a:spcPct val="100000"/>
              </a:lnSpc>
              <a:spcBef>
                <a:spcPts val="0"/>
              </a:spcBef>
              <a:spcAft>
                <a:spcPts val="0"/>
              </a:spcAft>
              <a:buSzPts val="1200"/>
              <a:buChar char="●"/>
            </a:pPr>
            <a:r>
              <a:rPr b="1" lang="en">
                <a:uFill>
                  <a:noFill/>
                </a:uFill>
                <a:hlinkClick/>
              </a:rPr>
              <a:t>Instructions for use</a:t>
            </a:r>
            <a:r>
              <a:rPr lang="en">
                <a:uFill>
                  <a:noFill/>
                </a:uFill>
                <a:hlinkClick/>
              </a:rPr>
              <a:t>.</a:t>
            </a:r>
            <a:endParaRPr/>
          </a:p>
          <a:p>
            <a:pPr indent="-304800" lvl="0" marL="457200" rtl="0" algn="l">
              <a:lnSpc>
                <a:spcPct val="100000"/>
              </a:lnSpc>
              <a:spcBef>
                <a:spcPts val="0"/>
              </a:spcBef>
              <a:spcAft>
                <a:spcPts val="0"/>
              </a:spcAft>
              <a:buSzPts val="1200"/>
              <a:buChar char="●"/>
            </a:pPr>
            <a:r>
              <a:rPr lang="en"/>
              <a:t>Final slides with: </a:t>
            </a:r>
            <a:endParaRPr/>
          </a:p>
          <a:p>
            <a:pPr indent="-311150" lvl="1" marL="914400" rtl="0" algn="l">
              <a:spcBef>
                <a:spcPts val="0"/>
              </a:spcBef>
              <a:spcAft>
                <a:spcPts val="0"/>
              </a:spcAft>
              <a:buSzPts val="1300"/>
              <a:buChar char="○"/>
            </a:pPr>
            <a:r>
              <a:rPr lang="en"/>
              <a:t>The</a:t>
            </a:r>
            <a:r>
              <a:rPr lang="en">
                <a:uFill>
                  <a:noFill/>
                </a:uFill>
                <a:hlinkClick/>
              </a:rPr>
              <a:t> </a:t>
            </a:r>
            <a:r>
              <a:rPr b="1" lang="en">
                <a:uFill>
                  <a:noFill/>
                </a:uFill>
                <a:hlinkClick/>
              </a:rPr>
              <a:t>fonts and colors</a:t>
            </a:r>
            <a:r>
              <a:rPr lang="en"/>
              <a:t> used in the template.</a:t>
            </a:r>
            <a:endParaRPr/>
          </a:p>
          <a:p>
            <a:pPr indent="-311150" lvl="1" marL="914400" rtl="0" algn="l">
              <a:spcBef>
                <a:spcPts val="0"/>
              </a:spcBef>
              <a:spcAft>
                <a:spcPts val="0"/>
              </a:spcAft>
              <a:buSzPts val="1300"/>
              <a:buChar char="○"/>
            </a:pPr>
            <a:r>
              <a:rPr lang="en"/>
              <a:t>A selection of</a:t>
            </a:r>
            <a:r>
              <a:rPr lang="en">
                <a:uFill>
                  <a:noFill/>
                </a:uFill>
                <a:hlinkClick/>
              </a:rPr>
              <a:t> </a:t>
            </a:r>
            <a:r>
              <a:rPr b="1" lang="en">
                <a:uFill>
                  <a:noFill/>
                </a:uFill>
                <a:hlinkClick/>
              </a:rPr>
              <a:t>illustrations</a:t>
            </a:r>
            <a:r>
              <a:rPr lang="en"/>
              <a:t>. You can also customize and animate them as you wish with the online editor. Visit </a:t>
            </a:r>
            <a:r>
              <a:rPr b="1" lang="en">
                <a:uFill>
                  <a:noFill/>
                </a:uFill>
                <a:hlinkClick r:id="rId6"/>
              </a:rPr>
              <a:t>Storyset</a:t>
            </a:r>
            <a:r>
              <a:rPr lang="en"/>
              <a:t> to find more. </a:t>
            </a:r>
            <a:endParaRPr/>
          </a:p>
          <a:p>
            <a:pPr indent="-311150" lvl="1" marL="914400" rtl="0" algn="l">
              <a:spcBef>
                <a:spcPts val="0"/>
              </a:spcBef>
              <a:spcAft>
                <a:spcPts val="0"/>
              </a:spcAft>
              <a:buSzPts val="1300"/>
              <a:buChar char="○"/>
            </a:pPr>
            <a:r>
              <a:rPr lang="en"/>
              <a:t>More</a:t>
            </a:r>
            <a:r>
              <a:rPr lang="en">
                <a:uFill>
                  <a:noFill/>
                </a:uFill>
                <a:hlinkClick/>
              </a:rPr>
              <a:t> </a:t>
            </a:r>
            <a:r>
              <a:rPr b="1" lang="en">
                <a:uFill>
                  <a:noFill/>
                </a:uFill>
                <a:hlinkClick/>
              </a:rPr>
              <a:t>infographic resources</a:t>
            </a:r>
            <a:r>
              <a:rPr lang="en"/>
              <a:t>, whose size and color can be edited. </a:t>
            </a:r>
            <a:endParaRPr/>
          </a:p>
          <a:p>
            <a:pPr indent="-311150" lvl="1" marL="914400" rtl="0" algn="l">
              <a:spcBef>
                <a:spcPts val="0"/>
              </a:spcBef>
              <a:spcAft>
                <a:spcPts val="0"/>
              </a:spcAft>
              <a:buSzPts val="1300"/>
              <a:buChar char="○"/>
            </a:pPr>
            <a:r>
              <a:rPr lang="en"/>
              <a:t>Sets of </a:t>
            </a:r>
            <a:r>
              <a:rPr b="1" lang="en">
                <a:uFill>
                  <a:noFill/>
                </a:uFill>
                <a:hlinkClick/>
              </a:rPr>
              <a:t>customizable icons</a:t>
            </a:r>
            <a:r>
              <a:rPr lang="en"/>
              <a:t> of the following themes: general, business, avatar, creative process, education, help &amp; support, medical, nature, performing arts, SEO &amp; marketing, and teamwork.</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lang="en"/>
              <a:t>You can delete this slide when you’re done editing the presentation.</a:t>
            </a:r>
            <a:endParaRPr/>
          </a:p>
          <a:p>
            <a:pPr indent="0" lvl="0" marL="0" rtl="0" algn="l">
              <a:lnSpc>
                <a:spcPct val="50000"/>
              </a:lnSpc>
              <a:spcBef>
                <a:spcPts val="0"/>
              </a:spcBef>
              <a:spcAft>
                <a:spcPts val="0"/>
              </a:spcAft>
              <a:buNone/>
            </a:pPr>
            <a:r>
              <a:t/>
            </a:r>
            <a:endParaRPr>
              <a:solidFill>
                <a:schemeClr val="dk1"/>
              </a:solidFill>
            </a:endParaRPr>
          </a:p>
          <a:p>
            <a:pPr indent="0" lvl="0" marL="0" rtl="0" algn="l">
              <a:lnSpc>
                <a:spcPct val="50000"/>
              </a:lnSpc>
              <a:spcBef>
                <a:spcPts val="0"/>
              </a:spcBef>
              <a:spcAft>
                <a:spcPts val="0"/>
              </a:spcAft>
              <a:buNone/>
            </a:pPr>
            <a:r>
              <a:t/>
            </a:r>
            <a:endParaRPr/>
          </a:p>
        </p:txBody>
      </p:sp>
      <p:grpSp>
        <p:nvGrpSpPr>
          <p:cNvPr id="986" name="Google Shape;986;p54"/>
          <p:cNvGrpSpPr/>
          <p:nvPr/>
        </p:nvGrpSpPr>
        <p:grpSpPr>
          <a:xfrm>
            <a:off x="7055419" y="360481"/>
            <a:ext cx="734917" cy="808846"/>
            <a:chOff x="5571650" y="2059975"/>
            <a:chExt cx="445350" cy="490150"/>
          </a:xfrm>
        </p:grpSpPr>
        <p:sp>
          <p:nvSpPr>
            <p:cNvPr id="987" name="Google Shape;987;p54"/>
            <p:cNvSpPr/>
            <p:nvPr/>
          </p:nvSpPr>
          <p:spPr>
            <a:xfrm>
              <a:off x="5571650" y="2059975"/>
              <a:ext cx="445350" cy="490150"/>
            </a:xfrm>
            <a:custGeom>
              <a:rect b="b" l="l" r="r" t="t"/>
              <a:pathLst>
                <a:path extrusionOk="0" h="19606" w="17814">
                  <a:moveTo>
                    <a:pt x="11439" y="1"/>
                  </a:moveTo>
                  <a:cubicBezTo>
                    <a:pt x="9178" y="1"/>
                    <a:pt x="1533" y="1745"/>
                    <a:pt x="734" y="3214"/>
                  </a:cubicBezTo>
                  <a:cubicBezTo>
                    <a:pt x="201" y="4181"/>
                    <a:pt x="0" y="7884"/>
                    <a:pt x="701" y="8951"/>
                  </a:cubicBezTo>
                  <a:cubicBezTo>
                    <a:pt x="701" y="8951"/>
                    <a:pt x="990" y="8896"/>
                    <a:pt x="1415" y="8896"/>
                  </a:cubicBezTo>
                  <a:cubicBezTo>
                    <a:pt x="2352" y="8896"/>
                    <a:pt x="3951" y="9165"/>
                    <a:pt x="4570" y="10886"/>
                  </a:cubicBezTo>
                  <a:cubicBezTo>
                    <a:pt x="5871" y="14522"/>
                    <a:pt x="2836" y="15990"/>
                    <a:pt x="2836" y="15990"/>
                  </a:cubicBezTo>
                  <a:cubicBezTo>
                    <a:pt x="2669" y="17190"/>
                    <a:pt x="3403" y="19259"/>
                    <a:pt x="4404" y="19559"/>
                  </a:cubicBezTo>
                  <a:cubicBezTo>
                    <a:pt x="4525" y="19591"/>
                    <a:pt x="4688" y="19605"/>
                    <a:pt x="4881" y="19605"/>
                  </a:cubicBezTo>
                  <a:cubicBezTo>
                    <a:pt x="6278" y="19605"/>
                    <a:pt x="9240" y="18858"/>
                    <a:pt x="9240" y="18858"/>
                  </a:cubicBezTo>
                  <a:cubicBezTo>
                    <a:pt x="9240" y="18858"/>
                    <a:pt x="7839" y="10619"/>
                    <a:pt x="7072" y="7550"/>
                  </a:cubicBezTo>
                  <a:cubicBezTo>
                    <a:pt x="6443" y="4793"/>
                    <a:pt x="6217" y="2628"/>
                    <a:pt x="7412" y="2628"/>
                  </a:cubicBezTo>
                  <a:cubicBezTo>
                    <a:pt x="7547" y="2628"/>
                    <a:pt x="7700" y="2656"/>
                    <a:pt x="7873" y="2713"/>
                  </a:cubicBezTo>
                  <a:cubicBezTo>
                    <a:pt x="10141" y="3481"/>
                    <a:pt x="11375" y="10953"/>
                    <a:pt x="13010" y="17691"/>
                  </a:cubicBezTo>
                  <a:cubicBezTo>
                    <a:pt x="13051" y="17703"/>
                    <a:pt x="13110" y="17708"/>
                    <a:pt x="13185" y="17708"/>
                  </a:cubicBezTo>
                  <a:cubicBezTo>
                    <a:pt x="13964" y="17708"/>
                    <a:pt x="16410" y="17082"/>
                    <a:pt x="17079" y="15956"/>
                  </a:cubicBezTo>
                  <a:cubicBezTo>
                    <a:pt x="17813" y="14689"/>
                    <a:pt x="16846" y="11920"/>
                    <a:pt x="16179" y="11220"/>
                  </a:cubicBezTo>
                  <a:cubicBezTo>
                    <a:pt x="16179" y="11220"/>
                    <a:pt x="15802" y="11322"/>
                    <a:pt x="15286" y="11322"/>
                  </a:cubicBezTo>
                  <a:cubicBezTo>
                    <a:pt x="14362" y="11322"/>
                    <a:pt x="12992" y="10993"/>
                    <a:pt x="12543" y="9151"/>
                  </a:cubicBezTo>
                  <a:cubicBezTo>
                    <a:pt x="11842" y="6383"/>
                    <a:pt x="14711" y="4848"/>
                    <a:pt x="14711" y="4848"/>
                  </a:cubicBezTo>
                  <a:cubicBezTo>
                    <a:pt x="14578" y="3881"/>
                    <a:pt x="13377" y="145"/>
                    <a:pt x="11709" y="12"/>
                  </a:cubicBezTo>
                  <a:cubicBezTo>
                    <a:pt x="11630" y="4"/>
                    <a:pt x="11540" y="1"/>
                    <a:pt x="11439" y="1"/>
                  </a:cubicBezTo>
                  <a:close/>
                </a:path>
              </a:pathLst>
            </a:custGeom>
            <a:solidFill>
              <a:schemeClr val="accent4"/>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8" name="Google Shape;988;p54"/>
            <p:cNvSpPr/>
            <p:nvPr/>
          </p:nvSpPr>
          <p:spPr>
            <a:xfrm>
              <a:off x="5866850" y="2180325"/>
              <a:ext cx="109275" cy="162675"/>
            </a:xfrm>
            <a:custGeom>
              <a:rect b="b" l="l" r="r" t="t"/>
              <a:pathLst>
                <a:path extrusionOk="0" h="6507" w="4371">
                  <a:moveTo>
                    <a:pt x="2870" y="1"/>
                  </a:moveTo>
                  <a:lnTo>
                    <a:pt x="2870" y="1"/>
                  </a:lnTo>
                  <a:cubicBezTo>
                    <a:pt x="2869" y="1"/>
                    <a:pt x="1" y="1536"/>
                    <a:pt x="701" y="4304"/>
                  </a:cubicBezTo>
                  <a:cubicBezTo>
                    <a:pt x="1174" y="6174"/>
                    <a:pt x="2562" y="6507"/>
                    <a:pt x="3488" y="6507"/>
                  </a:cubicBezTo>
                  <a:cubicBezTo>
                    <a:pt x="4000" y="6507"/>
                    <a:pt x="4371" y="6406"/>
                    <a:pt x="4371" y="6406"/>
                  </a:cubicBezTo>
                  <a:cubicBezTo>
                    <a:pt x="3704" y="5738"/>
                    <a:pt x="2269" y="6172"/>
                    <a:pt x="2002" y="3704"/>
                  </a:cubicBezTo>
                  <a:cubicBezTo>
                    <a:pt x="1769" y="2069"/>
                    <a:pt x="2903" y="435"/>
                    <a:pt x="2870" y="1"/>
                  </a:cubicBezTo>
                  <a:close/>
                </a:path>
              </a:pathLst>
            </a:custGeom>
            <a:solidFill>
              <a:schemeClr val="accent5"/>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9" name="Google Shape;989;p54"/>
            <p:cNvSpPr/>
            <p:nvPr/>
          </p:nvSpPr>
          <p:spPr>
            <a:xfrm>
              <a:off x="5726050" y="2125875"/>
              <a:ext cx="170025" cy="405575"/>
            </a:xfrm>
            <a:custGeom>
              <a:rect b="b" l="l" r="r" t="t"/>
              <a:pathLst>
                <a:path extrusionOk="0" h="16223" w="6801">
                  <a:moveTo>
                    <a:pt x="1218" y="0"/>
                  </a:moveTo>
                  <a:cubicBezTo>
                    <a:pt x="0" y="0"/>
                    <a:pt x="201" y="2145"/>
                    <a:pt x="863" y="4914"/>
                  </a:cubicBezTo>
                  <a:cubicBezTo>
                    <a:pt x="1563" y="7950"/>
                    <a:pt x="3031" y="16222"/>
                    <a:pt x="3031" y="16222"/>
                  </a:cubicBezTo>
                  <a:cubicBezTo>
                    <a:pt x="3031" y="16222"/>
                    <a:pt x="3365" y="15388"/>
                    <a:pt x="4132" y="15122"/>
                  </a:cubicBezTo>
                  <a:cubicBezTo>
                    <a:pt x="4397" y="15055"/>
                    <a:pt x="4939" y="14887"/>
                    <a:pt x="5634" y="14887"/>
                  </a:cubicBezTo>
                  <a:cubicBezTo>
                    <a:pt x="5989" y="14887"/>
                    <a:pt x="6383" y="14931"/>
                    <a:pt x="6800" y="15055"/>
                  </a:cubicBezTo>
                  <a:cubicBezTo>
                    <a:pt x="5166" y="8317"/>
                    <a:pt x="3965" y="845"/>
                    <a:pt x="1663" y="77"/>
                  </a:cubicBezTo>
                  <a:cubicBezTo>
                    <a:pt x="1497" y="25"/>
                    <a:pt x="1349" y="0"/>
                    <a:pt x="1218" y="0"/>
                  </a:cubicBezTo>
                  <a:close/>
                </a:path>
              </a:pathLst>
            </a:custGeom>
            <a:solidFill>
              <a:schemeClr val="accen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0" name="Google Shape;990;p54"/>
            <p:cNvSpPr/>
            <p:nvPr/>
          </p:nvSpPr>
          <p:spPr>
            <a:xfrm>
              <a:off x="5587500" y="2280575"/>
              <a:ext cx="130950" cy="178325"/>
            </a:xfrm>
            <a:custGeom>
              <a:rect b="b" l="l" r="r" t="t"/>
              <a:pathLst>
                <a:path extrusionOk="0" h="7133" w="5238">
                  <a:moveTo>
                    <a:pt x="617" y="1"/>
                  </a:moveTo>
                  <a:cubicBezTo>
                    <a:pt x="295" y="1"/>
                    <a:pt x="68" y="29"/>
                    <a:pt x="13" y="29"/>
                  </a:cubicBezTo>
                  <a:cubicBezTo>
                    <a:pt x="6" y="29"/>
                    <a:pt x="1" y="28"/>
                    <a:pt x="0" y="27"/>
                  </a:cubicBezTo>
                  <a:lnTo>
                    <a:pt x="0" y="27"/>
                  </a:lnTo>
                  <a:cubicBezTo>
                    <a:pt x="67" y="161"/>
                    <a:pt x="167" y="227"/>
                    <a:pt x="234" y="294"/>
                  </a:cubicBezTo>
                  <a:cubicBezTo>
                    <a:pt x="1234" y="794"/>
                    <a:pt x="1668" y="995"/>
                    <a:pt x="2402" y="2963"/>
                  </a:cubicBezTo>
                  <a:cubicBezTo>
                    <a:pt x="2936" y="4397"/>
                    <a:pt x="2335" y="5865"/>
                    <a:pt x="2168" y="7132"/>
                  </a:cubicBezTo>
                  <a:cubicBezTo>
                    <a:pt x="2168" y="7132"/>
                    <a:pt x="5237" y="5665"/>
                    <a:pt x="3903" y="2029"/>
                  </a:cubicBezTo>
                  <a:cubicBezTo>
                    <a:pt x="3256" y="232"/>
                    <a:pt x="1543" y="1"/>
                    <a:pt x="617" y="1"/>
                  </a:cubicBezTo>
                  <a:close/>
                </a:path>
              </a:pathLst>
            </a:custGeom>
            <a:solidFill>
              <a:schemeClr val="accent5"/>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1" name="Google Shape;991;p54"/>
            <p:cNvSpPr/>
            <p:nvPr/>
          </p:nvSpPr>
          <p:spPr>
            <a:xfrm>
              <a:off x="5808475" y="2290425"/>
              <a:ext cx="33400" cy="33375"/>
            </a:xfrm>
            <a:custGeom>
              <a:rect b="b" l="l" r="r" t="t"/>
              <a:pathLst>
                <a:path extrusionOk="0" h="1335" w="1336">
                  <a:moveTo>
                    <a:pt x="701" y="0"/>
                  </a:moveTo>
                  <a:cubicBezTo>
                    <a:pt x="601" y="0"/>
                    <a:pt x="535" y="0"/>
                    <a:pt x="435" y="33"/>
                  </a:cubicBezTo>
                  <a:cubicBezTo>
                    <a:pt x="368" y="100"/>
                    <a:pt x="268" y="134"/>
                    <a:pt x="234" y="167"/>
                  </a:cubicBezTo>
                  <a:cubicBezTo>
                    <a:pt x="168" y="200"/>
                    <a:pt x="101" y="300"/>
                    <a:pt x="68" y="400"/>
                  </a:cubicBezTo>
                  <a:cubicBezTo>
                    <a:pt x="34" y="467"/>
                    <a:pt x="1" y="567"/>
                    <a:pt x="1" y="634"/>
                  </a:cubicBezTo>
                  <a:lnTo>
                    <a:pt x="1" y="801"/>
                  </a:lnTo>
                  <a:cubicBezTo>
                    <a:pt x="34" y="934"/>
                    <a:pt x="68" y="1001"/>
                    <a:pt x="168" y="1101"/>
                  </a:cubicBezTo>
                  <a:lnTo>
                    <a:pt x="268" y="1234"/>
                  </a:lnTo>
                  <a:cubicBezTo>
                    <a:pt x="368" y="1301"/>
                    <a:pt x="501" y="1334"/>
                    <a:pt x="601" y="1334"/>
                  </a:cubicBezTo>
                  <a:cubicBezTo>
                    <a:pt x="701" y="1334"/>
                    <a:pt x="768" y="1334"/>
                    <a:pt x="868" y="1301"/>
                  </a:cubicBezTo>
                  <a:cubicBezTo>
                    <a:pt x="935" y="1268"/>
                    <a:pt x="1035" y="1234"/>
                    <a:pt x="1068" y="1168"/>
                  </a:cubicBezTo>
                  <a:cubicBezTo>
                    <a:pt x="1168" y="1134"/>
                    <a:pt x="1202" y="1034"/>
                    <a:pt x="1235" y="967"/>
                  </a:cubicBezTo>
                  <a:cubicBezTo>
                    <a:pt x="1268" y="901"/>
                    <a:pt x="1335" y="801"/>
                    <a:pt x="1335" y="734"/>
                  </a:cubicBezTo>
                  <a:lnTo>
                    <a:pt x="1335" y="567"/>
                  </a:lnTo>
                  <a:cubicBezTo>
                    <a:pt x="1268" y="434"/>
                    <a:pt x="1235" y="334"/>
                    <a:pt x="1168" y="267"/>
                  </a:cubicBezTo>
                  <a:lnTo>
                    <a:pt x="1035" y="134"/>
                  </a:lnTo>
                  <a:cubicBezTo>
                    <a:pt x="935" y="67"/>
                    <a:pt x="835" y="0"/>
                    <a:pt x="70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2" name="Google Shape;992;p54"/>
            <p:cNvSpPr/>
            <p:nvPr/>
          </p:nvSpPr>
          <p:spPr>
            <a:xfrm>
              <a:off x="5604180" y="2176896"/>
              <a:ext cx="20961" cy="22000"/>
            </a:xfrm>
            <a:custGeom>
              <a:rect b="b" l="l" r="r" t="t"/>
              <a:pathLst>
                <a:path extrusionOk="0" h="806" w="768">
                  <a:moveTo>
                    <a:pt x="350" y="0"/>
                  </a:moveTo>
                  <a:cubicBezTo>
                    <a:pt x="173" y="0"/>
                    <a:pt x="31" y="158"/>
                    <a:pt x="0" y="371"/>
                  </a:cubicBezTo>
                  <a:cubicBezTo>
                    <a:pt x="0" y="605"/>
                    <a:pt x="134" y="805"/>
                    <a:pt x="367" y="805"/>
                  </a:cubicBezTo>
                  <a:cubicBezTo>
                    <a:pt x="567" y="805"/>
                    <a:pt x="768" y="638"/>
                    <a:pt x="768" y="438"/>
                  </a:cubicBezTo>
                  <a:cubicBezTo>
                    <a:pt x="768" y="205"/>
                    <a:pt x="601" y="5"/>
                    <a:pt x="401" y="5"/>
                  </a:cubicBezTo>
                  <a:cubicBezTo>
                    <a:pt x="384" y="2"/>
                    <a:pt x="367" y="0"/>
                    <a:pt x="35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3" name="Google Shape;993;p54"/>
            <p:cNvSpPr/>
            <p:nvPr/>
          </p:nvSpPr>
          <p:spPr>
            <a:xfrm>
              <a:off x="5691567" y="2181564"/>
              <a:ext cx="21889" cy="21863"/>
            </a:xfrm>
            <a:custGeom>
              <a:rect b="b" l="l" r="r" t="t"/>
              <a:pathLst>
                <a:path extrusionOk="0" h="801" w="802">
                  <a:moveTo>
                    <a:pt x="401" y="0"/>
                  </a:moveTo>
                  <a:cubicBezTo>
                    <a:pt x="201" y="0"/>
                    <a:pt x="34" y="167"/>
                    <a:pt x="1" y="367"/>
                  </a:cubicBezTo>
                  <a:cubicBezTo>
                    <a:pt x="1" y="601"/>
                    <a:pt x="167" y="801"/>
                    <a:pt x="368" y="801"/>
                  </a:cubicBezTo>
                  <a:cubicBezTo>
                    <a:pt x="568" y="801"/>
                    <a:pt x="801" y="634"/>
                    <a:pt x="801" y="434"/>
                  </a:cubicBezTo>
                  <a:cubicBezTo>
                    <a:pt x="801" y="200"/>
                    <a:pt x="634" y="0"/>
                    <a:pt x="40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4" name="Google Shape;994;p54"/>
            <p:cNvSpPr/>
            <p:nvPr/>
          </p:nvSpPr>
          <p:spPr>
            <a:xfrm>
              <a:off x="5633300" y="2210140"/>
              <a:ext cx="49208" cy="23337"/>
            </a:xfrm>
            <a:custGeom>
              <a:rect b="b" l="l" r="r" t="t"/>
              <a:pathLst>
                <a:path extrusionOk="0" h="855" w="1803">
                  <a:moveTo>
                    <a:pt x="187" y="1"/>
                  </a:moveTo>
                  <a:cubicBezTo>
                    <a:pt x="174" y="1"/>
                    <a:pt x="159" y="9"/>
                    <a:pt x="134" y="21"/>
                  </a:cubicBezTo>
                  <a:cubicBezTo>
                    <a:pt x="101" y="21"/>
                    <a:pt x="34" y="87"/>
                    <a:pt x="34" y="121"/>
                  </a:cubicBezTo>
                  <a:cubicBezTo>
                    <a:pt x="1" y="321"/>
                    <a:pt x="134" y="521"/>
                    <a:pt x="301" y="655"/>
                  </a:cubicBezTo>
                  <a:cubicBezTo>
                    <a:pt x="501" y="788"/>
                    <a:pt x="668" y="855"/>
                    <a:pt x="868" y="855"/>
                  </a:cubicBezTo>
                  <a:cubicBezTo>
                    <a:pt x="1035" y="855"/>
                    <a:pt x="1302" y="821"/>
                    <a:pt x="1469" y="688"/>
                  </a:cubicBezTo>
                  <a:cubicBezTo>
                    <a:pt x="1635" y="588"/>
                    <a:pt x="1769" y="421"/>
                    <a:pt x="1802" y="188"/>
                  </a:cubicBezTo>
                  <a:cubicBezTo>
                    <a:pt x="1802" y="154"/>
                    <a:pt x="1802" y="154"/>
                    <a:pt x="1769" y="121"/>
                  </a:cubicBezTo>
                  <a:cubicBezTo>
                    <a:pt x="1735" y="104"/>
                    <a:pt x="1710" y="96"/>
                    <a:pt x="1690" y="96"/>
                  </a:cubicBezTo>
                  <a:cubicBezTo>
                    <a:pt x="1669" y="96"/>
                    <a:pt x="1652" y="104"/>
                    <a:pt x="1635" y="121"/>
                  </a:cubicBezTo>
                  <a:cubicBezTo>
                    <a:pt x="1535" y="254"/>
                    <a:pt x="1435" y="321"/>
                    <a:pt x="1302" y="388"/>
                  </a:cubicBezTo>
                  <a:cubicBezTo>
                    <a:pt x="1168" y="421"/>
                    <a:pt x="1035" y="421"/>
                    <a:pt x="935" y="421"/>
                  </a:cubicBezTo>
                  <a:cubicBezTo>
                    <a:pt x="801" y="421"/>
                    <a:pt x="668" y="388"/>
                    <a:pt x="535" y="321"/>
                  </a:cubicBezTo>
                  <a:cubicBezTo>
                    <a:pt x="434" y="288"/>
                    <a:pt x="334" y="221"/>
                    <a:pt x="268" y="87"/>
                  </a:cubicBezTo>
                  <a:cubicBezTo>
                    <a:pt x="225" y="24"/>
                    <a:pt x="210" y="1"/>
                    <a:pt x="18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995" name="Google Shape;995;p54"/>
          <p:cNvPicPr preferRelativeResize="0"/>
          <p:nvPr/>
        </p:nvPicPr>
        <p:blipFill>
          <a:blip r:embed="rId7">
            <a:alphaModFix/>
          </a:blip>
          <a:stretch>
            <a:fillRect/>
          </a:stretch>
        </p:blipFill>
        <p:spPr>
          <a:xfrm>
            <a:off x="0" y="0"/>
            <a:ext cx="9144000" cy="5143500"/>
          </a:xfrm>
          <a:prstGeom prst="rect">
            <a:avLst/>
          </a:prstGeom>
          <a:noFill/>
          <a:ln>
            <a:noFill/>
          </a:ln>
        </p:spPr>
      </p:pic>
      <p:sp>
        <p:nvSpPr>
          <p:cNvPr id="996" name="Google Shape;996;p54"/>
          <p:cNvSpPr txBox="1"/>
          <p:nvPr/>
        </p:nvSpPr>
        <p:spPr>
          <a:xfrm>
            <a:off x="591975" y="283575"/>
            <a:ext cx="7720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Questrial"/>
              <a:ea typeface="Questrial"/>
              <a:cs typeface="Questrial"/>
              <a:sym typeface="Questrial"/>
            </a:endParaRPr>
          </a:p>
        </p:txBody>
      </p:sp>
      <p:sp>
        <p:nvSpPr>
          <p:cNvPr id="997" name="Google Shape;997;p54"/>
          <p:cNvSpPr txBox="1"/>
          <p:nvPr/>
        </p:nvSpPr>
        <p:spPr>
          <a:xfrm>
            <a:off x="840350" y="242175"/>
            <a:ext cx="7120200" cy="585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600">
                <a:latin typeface="Questrial"/>
                <a:ea typeface="Questrial"/>
                <a:cs typeface="Questrial"/>
                <a:sym typeface="Questrial"/>
              </a:rPr>
              <a:t>Types </a:t>
            </a:r>
            <a:r>
              <a:rPr lang="en" sz="2600">
                <a:latin typeface="Questrial"/>
                <a:ea typeface="Questrial"/>
                <a:cs typeface="Questrial"/>
                <a:sym typeface="Questrial"/>
              </a:rPr>
              <a:t>Humor</a:t>
            </a:r>
            <a:endParaRPr sz="2600">
              <a:latin typeface="Questrial"/>
              <a:ea typeface="Questrial"/>
              <a:cs typeface="Questrial"/>
              <a:sym typeface="Questrial"/>
            </a:endParaRPr>
          </a:p>
        </p:txBody>
      </p:sp>
      <p:sp>
        <p:nvSpPr>
          <p:cNvPr id="998" name="Google Shape;998;p54"/>
          <p:cNvSpPr txBox="1"/>
          <p:nvPr/>
        </p:nvSpPr>
        <p:spPr>
          <a:xfrm>
            <a:off x="2485800" y="941200"/>
            <a:ext cx="59382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700">
              <a:latin typeface="Questrial"/>
              <a:ea typeface="Questrial"/>
              <a:cs typeface="Questrial"/>
              <a:sym typeface="Questrial"/>
            </a:endParaRPr>
          </a:p>
          <a:p>
            <a:pPr indent="0" lvl="0" marL="0" rtl="0" algn="l">
              <a:spcBef>
                <a:spcPts val="0"/>
              </a:spcBef>
              <a:spcAft>
                <a:spcPts val="0"/>
              </a:spcAft>
              <a:buNone/>
            </a:pPr>
            <a:r>
              <a:t/>
            </a:r>
            <a:endParaRPr sz="1700">
              <a:latin typeface="Questrial"/>
              <a:ea typeface="Questrial"/>
              <a:cs typeface="Questrial"/>
              <a:sym typeface="Questrial"/>
            </a:endParaRPr>
          </a:p>
        </p:txBody>
      </p:sp>
      <p:sp>
        <p:nvSpPr>
          <p:cNvPr id="999" name="Google Shape;999;p54"/>
          <p:cNvSpPr txBox="1"/>
          <p:nvPr/>
        </p:nvSpPr>
        <p:spPr>
          <a:xfrm>
            <a:off x="2268000" y="1169325"/>
            <a:ext cx="6301200" cy="3235200"/>
          </a:xfrm>
          <a:prstGeom prst="rect">
            <a:avLst/>
          </a:prstGeom>
          <a:noFill/>
          <a:ln>
            <a:noFill/>
          </a:ln>
        </p:spPr>
        <p:txBody>
          <a:bodyPr anchorCtr="0" anchor="t" bIns="91425" lIns="91425" spcFirstLastPara="1" rIns="91425" wrap="square" tIns="91425">
            <a:spAutoFit/>
          </a:bodyPr>
          <a:lstStyle/>
          <a:p>
            <a:pPr indent="0" lvl="0" marL="457200" rtl="0" algn="l">
              <a:lnSpc>
                <a:spcPct val="115000"/>
              </a:lnSpc>
              <a:spcBef>
                <a:spcPts val="0"/>
              </a:spcBef>
              <a:spcAft>
                <a:spcPts val="0"/>
              </a:spcAft>
              <a:buNone/>
            </a:pPr>
            <a:r>
              <a:t/>
            </a:r>
            <a:endParaRPr sz="1350">
              <a:solidFill>
                <a:srgbClr val="444444"/>
              </a:solidFill>
              <a:highlight>
                <a:srgbClr val="FFFFFF"/>
              </a:highlight>
              <a:latin typeface="Georgia"/>
              <a:ea typeface="Georgia"/>
              <a:cs typeface="Georgia"/>
              <a:sym typeface="Georgia"/>
            </a:endParaRPr>
          </a:p>
          <a:p>
            <a:pPr indent="-333375" lvl="0" marL="457200" rtl="0" algn="l">
              <a:lnSpc>
                <a:spcPct val="115000"/>
              </a:lnSpc>
              <a:spcBef>
                <a:spcPts val="2000"/>
              </a:spcBef>
              <a:spcAft>
                <a:spcPts val="0"/>
              </a:spcAft>
              <a:buClr>
                <a:srgbClr val="444444"/>
              </a:buClr>
              <a:buSzPts val="1650"/>
              <a:buFont typeface="Oswald Light"/>
              <a:buAutoNum type="romanUcPeriod"/>
            </a:pPr>
            <a:r>
              <a:rPr lang="en" sz="1650">
                <a:solidFill>
                  <a:srgbClr val="444444"/>
                </a:solidFill>
                <a:highlight>
                  <a:srgbClr val="FFFFFF"/>
                </a:highlight>
                <a:latin typeface="Oswald Light"/>
                <a:ea typeface="Oswald Light"/>
                <a:cs typeface="Oswald Light"/>
                <a:sym typeface="Oswald Light"/>
              </a:rPr>
              <a:t>Wit</a:t>
            </a:r>
            <a:endParaRPr sz="1650">
              <a:solidFill>
                <a:srgbClr val="444444"/>
              </a:solidFill>
              <a:highlight>
                <a:srgbClr val="FFFFFF"/>
              </a:highlight>
              <a:latin typeface="Oswald Light"/>
              <a:ea typeface="Oswald Light"/>
              <a:cs typeface="Oswald Light"/>
              <a:sym typeface="Oswald Light"/>
            </a:endParaRPr>
          </a:p>
          <a:p>
            <a:pPr indent="-333375" lvl="0" marL="457200" rtl="0" algn="l">
              <a:lnSpc>
                <a:spcPct val="115000"/>
              </a:lnSpc>
              <a:spcBef>
                <a:spcPts val="0"/>
              </a:spcBef>
              <a:spcAft>
                <a:spcPts val="0"/>
              </a:spcAft>
              <a:buClr>
                <a:srgbClr val="444444"/>
              </a:buClr>
              <a:buSzPts val="1650"/>
              <a:buFont typeface="Oswald Light"/>
              <a:buAutoNum type="romanUcPeriod"/>
            </a:pPr>
            <a:r>
              <a:rPr lang="en" sz="1650">
                <a:solidFill>
                  <a:srgbClr val="444444"/>
                </a:solidFill>
                <a:highlight>
                  <a:srgbClr val="FFFFFF"/>
                </a:highlight>
                <a:latin typeface="Oswald Light"/>
                <a:ea typeface="Oswald Light"/>
                <a:cs typeface="Oswald Light"/>
                <a:sym typeface="Oswald Light"/>
              </a:rPr>
              <a:t>Hyperbole</a:t>
            </a:r>
            <a:endParaRPr sz="1650">
              <a:solidFill>
                <a:srgbClr val="444444"/>
              </a:solidFill>
              <a:highlight>
                <a:srgbClr val="FFFFFF"/>
              </a:highlight>
              <a:latin typeface="Oswald Light"/>
              <a:ea typeface="Oswald Light"/>
              <a:cs typeface="Oswald Light"/>
              <a:sym typeface="Oswald Light"/>
            </a:endParaRPr>
          </a:p>
          <a:p>
            <a:pPr indent="-333375" lvl="0" marL="457200" rtl="0" algn="l">
              <a:lnSpc>
                <a:spcPct val="115000"/>
              </a:lnSpc>
              <a:spcBef>
                <a:spcPts val="0"/>
              </a:spcBef>
              <a:spcAft>
                <a:spcPts val="0"/>
              </a:spcAft>
              <a:buClr>
                <a:srgbClr val="444444"/>
              </a:buClr>
              <a:buSzPts val="1650"/>
              <a:buFont typeface="Oswald Light"/>
              <a:buAutoNum type="romanUcPeriod"/>
            </a:pPr>
            <a:r>
              <a:rPr lang="en" sz="1650">
                <a:solidFill>
                  <a:srgbClr val="444444"/>
                </a:solidFill>
                <a:highlight>
                  <a:srgbClr val="FFFFFF"/>
                </a:highlight>
                <a:latin typeface="Oswald Light"/>
                <a:ea typeface="Oswald Light"/>
                <a:cs typeface="Oswald Light"/>
                <a:sym typeface="Oswald Light"/>
              </a:rPr>
              <a:t>s</a:t>
            </a:r>
            <a:r>
              <a:rPr lang="en" sz="1650">
                <a:solidFill>
                  <a:srgbClr val="444444"/>
                </a:solidFill>
                <a:highlight>
                  <a:srgbClr val="FFFFFF"/>
                </a:highlight>
                <a:latin typeface="Oswald Light"/>
                <a:ea typeface="Oswald Light"/>
                <a:cs typeface="Oswald Light"/>
                <a:sym typeface="Oswald Light"/>
              </a:rPr>
              <a:t>arcasm </a:t>
            </a:r>
            <a:endParaRPr sz="1650">
              <a:solidFill>
                <a:srgbClr val="444444"/>
              </a:solidFill>
              <a:highlight>
                <a:srgbClr val="FFFFFF"/>
              </a:highlight>
              <a:latin typeface="Oswald Light"/>
              <a:ea typeface="Oswald Light"/>
              <a:cs typeface="Oswald Light"/>
              <a:sym typeface="Oswald Light"/>
            </a:endParaRPr>
          </a:p>
          <a:p>
            <a:pPr indent="-333375" lvl="0" marL="457200" rtl="0" algn="l">
              <a:lnSpc>
                <a:spcPct val="115000"/>
              </a:lnSpc>
              <a:spcBef>
                <a:spcPts val="0"/>
              </a:spcBef>
              <a:spcAft>
                <a:spcPts val="0"/>
              </a:spcAft>
              <a:buClr>
                <a:srgbClr val="444444"/>
              </a:buClr>
              <a:buSzPts val="1650"/>
              <a:buFont typeface="Oswald Light"/>
              <a:buAutoNum type="romanUcPeriod"/>
            </a:pPr>
            <a:r>
              <a:rPr lang="en" sz="1650">
                <a:solidFill>
                  <a:srgbClr val="444444"/>
                </a:solidFill>
                <a:highlight>
                  <a:srgbClr val="FFFFFF"/>
                </a:highlight>
                <a:latin typeface="Oswald Light"/>
                <a:ea typeface="Oswald Light"/>
                <a:cs typeface="Oswald Light"/>
                <a:sym typeface="Oswald Light"/>
              </a:rPr>
              <a:t>Irony</a:t>
            </a:r>
            <a:endParaRPr sz="1650">
              <a:solidFill>
                <a:srgbClr val="444444"/>
              </a:solidFill>
              <a:highlight>
                <a:srgbClr val="FFFFFF"/>
              </a:highlight>
              <a:latin typeface="Oswald Light"/>
              <a:ea typeface="Oswald Light"/>
              <a:cs typeface="Oswald Light"/>
              <a:sym typeface="Oswald Light"/>
            </a:endParaRPr>
          </a:p>
          <a:p>
            <a:pPr indent="-333375" lvl="0" marL="457200" rtl="0" algn="l">
              <a:lnSpc>
                <a:spcPct val="115000"/>
              </a:lnSpc>
              <a:spcBef>
                <a:spcPts val="0"/>
              </a:spcBef>
              <a:spcAft>
                <a:spcPts val="0"/>
              </a:spcAft>
              <a:buClr>
                <a:srgbClr val="444444"/>
              </a:buClr>
              <a:buSzPts val="1650"/>
              <a:buFont typeface="Oswald Light"/>
              <a:buAutoNum type="romanUcPeriod"/>
            </a:pPr>
            <a:r>
              <a:rPr lang="en" sz="1650">
                <a:solidFill>
                  <a:srgbClr val="444444"/>
                </a:solidFill>
                <a:highlight>
                  <a:srgbClr val="FFFFFF"/>
                </a:highlight>
                <a:latin typeface="Oswald Light"/>
                <a:ea typeface="Oswald Light"/>
                <a:cs typeface="Oswald Light"/>
                <a:sym typeface="Oswald Light"/>
              </a:rPr>
              <a:t>Pun</a:t>
            </a:r>
            <a:endParaRPr sz="1650">
              <a:solidFill>
                <a:srgbClr val="444444"/>
              </a:solidFill>
              <a:highlight>
                <a:srgbClr val="FFFFFF"/>
              </a:highlight>
              <a:latin typeface="Oswald Light"/>
              <a:ea typeface="Oswald Light"/>
              <a:cs typeface="Oswald Light"/>
              <a:sym typeface="Oswald Light"/>
            </a:endParaRPr>
          </a:p>
          <a:p>
            <a:pPr indent="-333375" lvl="0" marL="457200" rtl="0" algn="l">
              <a:lnSpc>
                <a:spcPct val="115000"/>
              </a:lnSpc>
              <a:spcBef>
                <a:spcPts val="0"/>
              </a:spcBef>
              <a:spcAft>
                <a:spcPts val="0"/>
              </a:spcAft>
              <a:buClr>
                <a:srgbClr val="444444"/>
              </a:buClr>
              <a:buSzPts val="1650"/>
              <a:buFont typeface="Oswald Light"/>
              <a:buAutoNum type="romanUcPeriod"/>
            </a:pPr>
            <a:r>
              <a:rPr lang="en" sz="1650">
                <a:solidFill>
                  <a:srgbClr val="444444"/>
                </a:solidFill>
                <a:highlight>
                  <a:srgbClr val="FFFFFF"/>
                </a:highlight>
                <a:latin typeface="Oswald Light"/>
                <a:ea typeface="Oswald Light"/>
                <a:cs typeface="Oswald Light"/>
                <a:sym typeface="Oswald Light"/>
              </a:rPr>
              <a:t>Slapstick</a:t>
            </a:r>
            <a:endParaRPr sz="1650">
              <a:solidFill>
                <a:srgbClr val="444444"/>
              </a:solidFill>
              <a:highlight>
                <a:srgbClr val="FFFFFF"/>
              </a:highlight>
              <a:latin typeface="Oswald Light"/>
              <a:ea typeface="Oswald Light"/>
              <a:cs typeface="Oswald Light"/>
              <a:sym typeface="Oswald Light"/>
            </a:endParaRPr>
          </a:p>
          <a:p>
            <a:pPr indent="-333375" lvl="0" marL="457200" rtl="0" algn="l">
              <a:lnSpc>
                <a:spcPct val="115000"/>
              </a:lnSpc>
              <a:spcBef>
                <a:spcPts val="0"/>
              </a:spcBef>
              <a:spcAft>
                <a:spcPts val="0"/>
              </a:spcAft>
              <a:buClr>
                <a:srgbClr val="444444"/>
              </a:buClr>
              <a:buSzPts val="1650"/>
              <a:buFont typeface="Oswald Light"/>
              <a:buAutoNum type="romanUcPeriod"/>
            </a:pPr>
            <a:r>
              <a:rPr lang="en" sz="1650">
                <a:solidFill>
                  <a:srgbClr val="444444"/>
                </a:solidFill>
                <a:highlight>
                  <a:srgbClr val="FFFFFF"/>
                </a:highlight>
                <a:latin typeface="Oswald Light"/>
                <a:ea typeface="Oswald Light"/>
                <a:cs typeface="Oswald Light"/>
                <a:sym typeface="Oswald Light"/>
              </a:rPr>
              <a:t>Surprise</a:t>
            </a:r>
            <a:endParaRPr sz="1650">
              <a:solidFill>
                <a:srgbClr val="444444"/>
              </a:solidFill>
              <a:highlight>
                <a:srgbClr val="FFFFFF"/>
              </a:highlight>
              <a:latin typeface="Oswald Light"/>
              <a:ea typeface="Oswald Light"/>
              <a:cs typeface="Oswald Light"/>
              <a:sym typeface="Oswald Light"/>
            </a:endParaRPr>
          </a:p>
          <a:p>
            <a:pPr indent="0" lvl="0" marL="0" rtl="0" algn="l">
              <a:lnSpc>
                <a:spcPct val="115000"/>
              </a:lnSpc>
              <a:spcBef>
                <a:spcPts val="2000"/>
              </a:spcBef>
              <a:spcAft>
                <a:spcPts val="2000"/>
              </a:spcAft>
              <a:buNone/>
            </a:pPr>
            <a:r>
              <a:t/>
            </a:r>
            <a:endParaRPr sz="1650">
              <a:solidFill>
                <a:srgbClr val="444444"/>
              </a:solidFill>
              <a:highlight>
                <a:srgbClr val="FFFFFF"/>
              </a:highlight>
              <a:latin typeface="Questrial"/>
              <a:ea typeface="Questrial"/>
              <a:cs typeface="Questrial"/>
              <a:sym typeface="Quest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6"/>
                                        </p:tgtEl>
                                        <p:attrNameLst>
                                          <p:attrName>style.visibility</p:attrName>
                                        </p:attrNameLst>
                                      </p:cBhvr>
                                      <p:to>
                                        <p:strVal val="visible"/>
                                      </p:to>
                                    </p:set>
                                    <p:animEffect filter="fade" transition="in">
                                      <p:cBhvr>
                                        <p:cTn dur="1000"/>
                                        <p:tgtEl>
                                          <p:spTgt spid="98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3" name="Shape 1003"/>
        <p:cNvGrpSpPr/>
        <p:nvPr/>
      </p:nvGrpSpPr>
      <p:grpSpPr>
        <a:xfrm>
          <a:off x="0" y="0"/>
          <a:ext cx="0" cy="0"/>
          <a:chOff x="0" y="0"/>
          <a:chExt cx="0" cy="0"/>
        </a:xfrm>
      </p:grpSpPr>
      <p:sp>
        <p:nvSpPr>
          <p:cNvPr id="1004" name="Google Shape;1004;p55"/>
          <p:cNvSpPr txBox="1"/>
          <p:nvPr>
            <p:ph type="title"/>
          </p:nvPr>
        </p:nvSpPr>
        <p:spPr>
          <a:xfrm>
            <a:off x="623400" y="445025"/>
            <a:ext cx="780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a:t>Contents of this template</a:t>
            </a:r>
            <a:endParaRPr/>
          </a:p>
        </p:txBody>
      </p:sp>
      <p:sp>
        <p:nvSpPr>
          <p:cNvPr id="1005" name="Google Shape;1005;p55"/>
          <p:cNvSpPr txBox="1"/>
          <p:nvPr>
            <p:ph idx="1" type="body"/>
          </p:nvPr>
        </p:nvSpPr>
        <p:spPr>
          <a:xfrm>
            <a:off x="616500" y="1197300"/>
            <a:ext cx="7952700" cy="3416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a:t>Here’s what you’ll find in this </a:t>
            </a:r>
            <a:r>
              <a:rPr b="1" lang="en">
                <a:uFill>
                  <a:noFill/>
                </a:uFill>
                <a:hlinkClick r:id="rId3"/>
              </a:rPr>
              <a:t>Slidesgo</a:t>
            </a:r>
            <a:r>
              <a:rPr b="1" lang="en"/>
              <a:t> </a:t>
            </a:r>
            <a:r>
              <a:rPr lang="en"/>
              <a:t>template: </a:t>
            </a:r>
            <a:endParaRPr/>
          </a:p>
          <a:p>
            <a:pPr indent="-304800" lvl="0" marL="457200" rtl="0" algn="l">
              <a:lnSpc>
                <a:spcPct val="100000"/>
              </a:lnSpc>
              <a:spcBef>
                <a:spcPts val="1200"/>
              </a:spcBef>
              <a:spcAft>
                <a:spcPts val="0"/>
              </a:spcAft>
              <a:buSzPts val="1200"/>
              <a:buChar char="●"/>
            </a:pPr>
            <a:r>
              <a:rPr lang="en"/>
              <a:t>A slide structure based on a </a:t>
            </a:r>
            <a:r>
              <a:rPr lang="en"/>
              <a:t>multi-</a:t>
            </a:r>
            <a:r>
              <a:rPr lang="en"/>
              <a:t>purpose presentation, which you can easily adapt to your needs. For more info on how to edit the template, please visit </a:t>
            </a:r>
            <a:r>
              <a:rPr b="1" lang="en">
                <a:uFill>
                  <a:noFill/>
                </a:uFill>
                <a:hlinkClick r:id="rId4"/>
              </a:rPr>
              <a:t>Slidesgo School</a:t>
            </a:r>
            <a:r>
              <a:rPr lang="en"/>
              <a:t> or read our </a:t>
            </a:r>
            <a:r>
              <a:rPr b="1" lang="en">
                <a:uFill>
                  <a:noFill/>
                </a:uFill>
                <a:hlinkClick r:id="rId5"/>
              </a:rPr>
              <a:t>FAQs</a:t>
            </a:r>
            <a:r>
              <a:rPr lang="en"/>
              <a:t>.</a:t>
            </a:r>
            <a:endParaRPr/>
          </a:p>
          <a:p>
            <a:pPr indent="-304800" lvl="0" marL="457200" rtl="0" algn="l">
              <a:lnSpc>
                <a:spcPct val="100000"/>
              </a:lnSpc>
              <a:spcBef>
                <a:spcPts val="0"/>
              </a:spcBef>
              <a:spcAft>
                <a:spcPts val="0"/>
              </a:spcAft>
              <a:buSzPts val="1200"/>
              <a:buChar char="●"/>
            </a:pPr>
            <a:r>
              <a:rPr lang="en"/>
              <a:t>An as</a:t>
            </a:r>
            <a:r>
              <a:rPr lang="en"/>
              <a:t>sortment of </a:t>
            </a:r>
            <a:r>
              <a:rPr lang="en"/>
              <a:t>graphic resources that are suitable for use in the presentation can be found in the </a:t>
            </a:r>
            <a:r>
              <a:rPr b="1" lang="en">
                <a:uFill>
                  <a:noFill/>
                </a:uFill>
                <a:hlinkClick/>
              </a:rPr>
              <a:t>alternative resources</a:t>
            </a:r>
            <a:r>
              <a:rPr lang="en"/>
              <a:t> slide.</a:t>
            </a:r>
            <a:endParaRPr/>
          </a:p>
          <a:p>
            <a:pPr indent="-304800" lvl="0" marL="457200" rtl="0" algn="l">
              <a:lnSpc>
                <a:spcPct val="100000"/>
              </a:lnSpc>
              <a:spcBef>
                <a:spcPts val="0"/>
              </a:spcBef>
              <a:spcAft>
                <a:spcPts val="0"/>
              </a:spcAft>
              <a:buSzPts val="1200"/>
              <a:buChar char="●"/>
            </a:pPr>
            <a:r>
              <a:rPr lang="en"/>
              <a:t>A </a:t>
            </a:r>
            <a:r>
              <a:rPr b="1" lang="en">
                <a:uFill>
                  <a:noFill/>
                </a:uFill>
                <a:hlinkClick/>
              </a:rPr>
              <a:t>thanks</a:t>
            </a:r>
            <a:r>
              <a:rPr lang="en">
                <a:uFill>
                  <a:noFill/>
                </a:uFill>
                <a:hlinkClick/>
              </a:rPr>
              <a:t> </a:t>
            </a:r>
            <a:r>
              <a:rPr lang="en"/>
              <a:t>slide, which you must keep so that proper credits for our design are given.</a:t>
            </a:r>
            <a:endParaRPr/>
          </a:p>
          <a:p>
            <a:pPr indent="-304800" lvl="0" marL="457200" rtl="0" algn="l">
              <a:lnSpc>
                <a:spcPct val="100000"/>
              </a:lnSpc>
              <a:spcBef>
                <a:spcPts val="0"/>
              </a:spcBef>
              <a:spcAft>
                <a:spcPts val="0"/>
              </a:spcAft>
              <a:buSzPts val="1200"/>
              <a:buChar char="●"/>
            </a:pPr>
            <a:r>
              <a:rPr lang="en"/>
              <a:t>A</a:t>
            </a:r>
            <a:r>
              <a:rPr lang="en">
                <a:uFill>
                  <a:noFill/>
                </a:uFill>
                <a:hlinkClick/>
              </a:rPr>
              <a:t> </a:t>
            </a:r>
            <a:r>
              <a:rPr b="1" lang="en">
                <a:uFill>
                  <a:noFill/>
                </a:uFill>
                <a:hlinkClick/>
              </a:rPr>
              <a:t>resources</a:t>
            </a:r>
            <a:r>
              <a:rPr lang="en">
                <a:uFill>
                  <a:noFill/>
                </a:uFill>
                <a:hlinkClick/>
              </a:rPr>
              <a:t> </a:t>
            </a:r>
            <a:r>
              <a:rPr lang="en"/>
              <a:t>slide, where you’ll find links to all the elements used in the template.</a:t>
            </a:r>
            <a:endParaRPr/>
          </a:p>
          <a:p>
            <a:pPr indent="-304800" lvl="0" marL="457200" rtl="0" algn="l">
              <a:lnSpc>
                <a:spcPct val="100000"/>
              </a:lnSpc>
              <a:spcBef>
                <a:spcPts val="0"/>
              </a:spcBef>
              <a:spcAft>
                <a:spcPts val="0"/>
              </a:spcAft>
              <a:buSzPts val="1200"/>
              <a:buChar char="●"/>
            </a:pPr>
            <a:r>
              <a:rPr b="1" lang="en">
                <a:uFill>
                  <a:noFill/>
                </a:uFill>
                <a:hlinkClick/>
              </a:rPr>
              <a:t>Instructions for use</a:t>
            </a:r>
            <a:r>
              <a:rPr lang="en">
                <a:uFill>
                  <a:noFill/>
                </a:uFill>
                <a:hlinkClick/>
              </a:rPr>
              <a:t>.</a:t>
            </a:r>
            <a:endParaRPr/>
          </a:p>
          <a:p>
            <a:pPr indent="-304800" lvl="0" marL="457200" rtl="0" algn="l">
              <a:lnSpc>
                <a:spcPct val="100000"/>
              </a:lnSpc>
              <a:spcBef>
                <a:spcPts val="0"/>
              </a:spcBef>
              <a:spcAft>
                <a:spcPts val="0"/>
              </a:spcAft>
              <a:buSzPts val="1200"/>
              <a:buChar char="●"/>
            </a:pPr>
            <a:r>
              <a:rPr lang="en"/>
              <a:t>Final slides with: </a:t>
            </a:r>
            <a:endParaRPr/>
          </a:p>
          <a:p>
            <a:pPr indent="-311150" lvl="1" marL="914400" rtl="0" algn="l">
              <a:spcBef>
                <a:spcPts val="0"/>
              </a:spcBef>
              <a:spcAft>
                <a:spcPts val="0"/>
              </a:spcAft>
              <a:buSzPts val="1300"/>
              <a:buChar char="○"/>
            </a:pPr>
            <a:r>
              <a:rPr lang="en"/>
              <a:t>The</a:t>
            </a:r>
            <a:r>
              <a:rPr lang="en">
                <a:uFill>
                  <a:noFill/>
                </a:uFill>
                <a:hlinkClick/>
              </a:rPr>
              <a:t> </a:t>
            </a:r>
            <a:r>
              <a:rPr b="1" lang="en">
                <a:uFill>
                  <a:noFill/>
                </a:uFill>
                <a:hlinkClick/>
              </a:rPr>
              <a:t>fonts and colors</a:t>
            </a:r>
            <a:r>
              <a:rPr lang="en"/>
              <a:t> used in the template.</a:t>
            </a:r>
            <a:endParaRPr/>
          </a:p>
          <a:p>
            <a:pPr indent="-311150" lvl="1" marL="914400" rtl="0" algn="l">
              <a:spcBef>
                <a:spcPts val="0"/>
              </a:spcBef>
              <a:spcAft>
                <a:spcPts val="0"/>
              </a:spcAft>
              <a:buSzPts val="1300"/>
              <a:buChar char="○"/>
            </a:pPr>
            <a:r>
              <a:rPr lang="en"/>
              <a:t>A selection of</a:t>
            </a:r>
            <a:r>
              <a:rPr lang="en">
                <a:uFill>
                  <a:noFill/>
                </a:uFill>
                <a:hlinkClick/>
              </a:rPr>
              <a:t> </a:t>
            </a:r>
            <a:r>
              <a:rPr b="1" lang="en">
                <a:uFill>
                  <a:noFill/>
                </a:uFill>
                <a:hlinkClick/>
              </a:rPr>
              <a:t>illustrations</a:t>
            </a:r>
            <a:r>
              <a:rPr lang="en"/>
              <a:t>. You can also customize and animate them as you wish with the online editor. Visit </a:t>
            </a:r>
            <a:r>
              <a:rPr b="1" lang="en">
                <a:uFill>
                  <a:noFill/>
                </a:uFill>
                <a:hlinkClick r:id="rId6"/>
              </a:rPr>
              <a:t>Storyset</a:t>
            </a:r>
            <a:r>
              <a:rPr lang="en"/>
              <a:t> to find more. </a:t>
            </a:r>
            <a:endParaRPr/>
          </a:p>
          <a:p>
            <a:pPr indent="-311150" lvl="1" marL="914400" rtl="0" algn="l">
              <a:spcBef>
                <a:spcPts val="0"/>
              </a:spcBef>
              <a:spcAft>
                <a:spcPts val="0"/>
              </a:spcAft>
              <a:buSzPts val="1300"/>
              <a:buChar char="○"/>
            </a:pPr>
            <a:r>
              <a:rPr lang="en"/>
              <a:t>More</a:t>
            </a:r>
            <a:r>
              <a:rPr lang="en">
                <a:uFill>
                  <a:noFill/>
                </a:uFill>
                <a:hlinkClick/>
              </a:rPr>
              <a:t> </a:t>
            </a:r>
            <a:r>
              <a:rPr b="1" lang="en">
                <a:uFill>
                  <a:noFill/>
                </a:uFill>
                <a:hlinkClick/>
              </a:rPr>
              <a:t>infographic resources</a:t>
            </a:r>
            <a:r>
              <a:rPr lang="en"/>
              <a:t>, whose size and color can be edited. </a:t>
            </a:r>
            <a:endParaRPr/>
          </a:p>
          <a:p>
            <a:pPr indent="-311150" lvl="1" marL="914400" rtl="0" algn="l">
              <a:spcBef>
                <a:spcPts val="0"/>
              </a:spcBef>
              <a:spcAft>
                <a:spcPts val="0"/>
              </a:spcAft>
              <a:buSzPts val="1300"/>
              <a:buChar char="○"/>
            </a:pPr>
            <a:r>
              <a:rPr lang="en"/>
              <a:t>Sets of </a:t>
            </a:r>
            <a:r>
              <a:rPr b="1" lang="en">
                <a:uFill>
                  <a:noFill/>
                </a:uFill>
                <a:hlinkClick/>
              </a:rPr>
              <a:t>customizable icons</a:t>
            </a:r>
            <a:r>
              <a:rPr lang="en"/>
              <a:t> of the following themes: general, business, avatar, creative process, education, help &amp; support, medical, nature, performing arts, SEO &amp; marketing, and teamwork.</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lang="en"/>
              <a:t>You can delete this slide when you’re done editing the presentation.</a:t>
            </a:r>
            <a:endParaRPr/>
          </a:p>
          <a:p>
            <a:pPr indent="0" lvl="0" marL="0" rtl="0" algn="l">
              <a:lnSpc>
                <a:spcPct val="50000"/>
              </a:lnSpc>
              <a:spcBef>
                <a:spcPts val="0"/>
              </a:spcBef>
              <a:spcAft>
                <a:spcPts val="0"/>
              </a:spcAft>
              <a:buNone/>
            </a:pPr>
            <a:r>
              <a:t/>
            </a:r>
            <a:endParaRPr>
              <a:solidFill>
                <a:schemeClr val="dk1"/>
              </a:solidFill>
            </a:endParaRPr>
          </a:p>
          <a:p>
            <a:pPr indent="0" lvl="0" marL="0" rtl="0" algn="l">
              <a:lnSpc>
                <a:spcPct val="50000"/>
              </a:lnSpc>
              <a:spcBef>
                <a:spcPts val="0"/>
              </a:spcBef>
              <a:spcAft>
                <a:spcPts val="0"/>
              </a:spcAft>
              <a:buNone/>
            </a:pPr>
            <a:r>
              <a:t/>
            </a:r>
            <a:endParaRPr/>
          </a:p>
        </p:txBody>
      </p:sp>
      <p:grpSp>
        <p:nvGrpSpPr>
          <p:cNvPr id="1006" name="Google Shape;1006;p55"/>
          <p:cNvGrpSpPr/>
          <p:nvPr/>
        </p:nvGrpSpPr>
        <p:grpSpPr>
          <a:xfrm>
            <a:off x="7055419" y="360481"/>
            <a:ext cx="734917" cy="808846"/>
            <a:chOff x="5571650" y="2059975"/>
            <a:chExt cx="445350" cy="490150"/>
          </a:xfrm>
        </p:grpSpPr>
        <p:sp>
          <p:nvSpPr>
            <p:cNvPr id="1007" name="Google Shape;1007;p55"/>
            <p:cNvSpPr/>
            <p:nvPr/>
          </p:nvSpPr>
          <p:spPr>
            <a:xfrm>
              <a:off x="5571650" y="2059975"/>
              <a:ext cx="445350" cy="490150"/>
            </a:xfrm>
            <a:custGeom>
              <a:rect b="b" l="l" r="r" t="t"/>
              <a:pathLst>
                <a:path extrusionOk="0" h="19606" w="17814">
                  <a:moveTo>
                    <a:pt x="11439" y="1"/>
                  </a:moveTo>
                  <a:cubicBezTo>
                    <a:pt x="9178" y="1"/>
                    <a:pt x="1533" y="1745"/>
                    <a:pt x="734" y="3214"/>
                  </a:cubicBezTo>
                  <a:cubicBezTo>
                    <a:pt x="201" y="4181"/>
                    <a:pt x="0" y="7884"/>
                    <a:pt x="701" y="8951"/>
                  </a:cubicBezTo>
                  <a:cubicBezTo>
                    <a:pt x="701" y="8951"/>
                    <a:pt x="990" y="8896"/>
                    <a:pt x="1415" y="8896"/>
                  </a:cubicBezTo>
                  <a:cubicBezTo>
                    <a:pt x="2352" y="8896"/>
                    <a:pt x="3951" y="9165"/>
                    <a:pt x="4570" y="10886"/>
                  </a:cubicBezTo>
                  <a:cubicBezTo>
                    <a:pt x="5871" y="14522"/>
                    <a:pt x="2836" y="15990"/>
                    <a:pt x="2836" y="15990"/>
                  </a:cubicBezTo>
                  <a:cubicBezTo>
                    <a:pt x="2669" y="17190"/>
                    <a:pt x="3403" y="19259"/>
                    <a:pt x="4404" y="19559"/>
                  </a:cubicBezTo>
                  <a:cubicBezTo>
                    <a:pt x="4525" y="19591"/>
                    <a:pt x="4688" y="19605"/>
                    <a:pt x="4881" y="19605"/>
                  </a:cubicBezTo>
                  <a:cubicBezTo>
                    <a:pt x="6278" y="19605"/>
                    <a:pt x="9240" y="18858"/>
                    <a:pt x="9240" y="18858"/>
                  </a:cubicBezTo>
                  <a:cubicBezTo>
                    <a:pt x="9240" y="18858"/>
                    <a:pt x="7839" y="10619"/>
                    <a:pt x="7072" y="7550"/>
                  </a:cubicBezTo>
                  <a:cubicBezTo>
                    <a:pt x="6443" y="4793"/>
                    <a:pt x="6217" y="2628"/>
                    <a:pt x="7412" y="2628"/>
                  </a:cubicBezTo>
                  <a:cubicBezTo>
                    <a:pt x="7547" y="2628"/>
                    <a:pt x="7700" y="2656"/>
                    <a:pt x="7873" y="2713"/>
                  </a:cubicBezTo>
                  <a:cubicBezTo>
                    <a:pt x="10141" y="3481"/>
                    <a:pt x="11375" y="10953"/>
                    <a:pt x="13010" y="17691"/>
                  </a:cubicBezTo>
                  <a:cubicBezTo>
                    <a:pt x="13051" y="17703"/>
                    <a:pt x="13110" y="17708"/>
                    <a:pt x="13185" y="17708"/>
                  </a:cubicBezTo>
                  <a:cubicBezTo>
                    <a:pt x="13964" y="17708"/>
                    <a:pt x="16410" y="17082"/>
                    <a:pt x="17079" y="15956"/>
                  </a:cubicBezTo>
                  <a:cubicBezTo>
                    <a:pt x="17813" y="14689"/>
                    <a:pt x="16846" y="11920"/>
                    <a:pt x="16179" y="11220"/>
                  </a:cubicBezTo>
                  <a:cubicBezTo>
                    <a:pt x="16179" y="11220"/>
                    <a:pt x="15802" y="11322"/>
                    <a:pt x="15286" y="11322"/>
                  </a:cubicBezTo>
                  <a:cubicBezTo>
                    <a:pt x="14362" y="11322"/>
                    <a:pt x="12992" y="10993"/>
                    <a:pt x="12543" y="9151"/>
                  </a:cubicBezTo>
                  <a:cubicBezTo>
                    <a:pt x="11842" y="6383"/>
                    <a:pt x="14711" y="4848"/>
                    <a:pt x="14711" y="4848"/>
                  </a:cubicBezTo>
                  <a:cubicBezTo>
                    <a:pt x="14578" y="3881"/>
                    <a:pt x="13377" y="145"/>
                    <a:pt x="11709" y="12"/>
                  </a:cubicBezTo>
                  <a:cubicBezTo>
                    <a:pt x="11630" y="4"/>
                    <a:pt x="11540" y="1"/>
                    <a:pt x="11439" y="1"/>
                  </a:cubicBezTo>
                  <a:close/>
                </a:path>
              </a:pathLst>
            </a:custGeom>
            <a:solidFill>
              <a:schemeClr val="accent4"/>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8" name="Google Shape;1008;p55"/>
            <p:cNvSpPr/>
            <p:nvPr/>
          </p:nvSpPr>
          <p:spPr>
            <a:xfrm>
              <a:off x="5866850" y="2180325"/>
              <a:ext cx="109275" cy="162675"/>
            </a:xfrm>
            <a:custGeom>
              <a:rect b="b" l="l" r="r" t="t"/>
              <a:pathLst>
                <a:path extrusionOk="0" h="6507" w="4371">
                  <a:moveTo>
                    <a:pt x="2870" y="1"/>
                  </a:moveTo>
                  <a:lnTo>
                    <a:pt x="2870" y="1"/>
                  </a:lnTo>
                  <a:cubicBezTo>
                    <a:pt x="2869" y="1"/>
                    <a:pt x="1" y="1536"/>
                    <a:pt x="701" y="4304"/>
                  </a:cubicBezTo>
                  <a:cubicBezTo>
                    <a:pt x="1174" y="6174"/>
                    <a:pt x="2562" y="6507"/>
                    <a:pt x="3488" y="6507"/>
                  </a:cubicBezTo>
                  <a:cubicBezTo>
                    <a:pt x="4000" y="6507"/>
                    <a:pt x="4371" y="6406"/>
                    <a:pt x="4371" y="6406"/>
                  </a:cubicBezTo>
                  <a:cubicBezTo>
                    <a:pt x="3704" y="5738"/>
                    <a:pt x="2269" y="6172"/>
                    <a:pt x="2002" y="3704"/>
                  </a:cubicBezTo>
                  <a:cubicBezTo>
                    <a:pt x="1769" y="2069"/>
                    <a:pt x="2903" y="435"/>
                    <a:pt x="2870" y="1"/>
                  </a:cubicBezTo>
                  <a:close/>
                </a:path>
              </a:pathLst>
            </a:custGeom>
            <a:solidFill>
              <a:schemeClr val="accent5"/>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9" name="Google Shape;1009;p55"/>
            <p:cNvSpPr/>
            <p:nvPr/>
          </p:nvSpPr>
          <p:spPr>
            <a:xfrm>
              <a:off x="5726050" y="2125875"/>
              <a:ext cx="170025" cy="405575"/>
            </a:xfrm>
            <a:custGeom>
              <a:rect b="b" l="l" r="r" t="t"/>
              <a:pathLst>
                <a:path extrusionOk="0" h="16223" w="6801">
                  <a:moveTo>
                    <a:pt x="1218" y="0"/>
                  </a:moveTo>
                  <a:cubicBezTo>
                    <a:pt x="0" y="0"/>
                    <a:pt x="201" y="2145"/>
                    <a:pt x="863" y="4914"/>
                  </a:cubicBezTo>
                  <a:cubicBezTo>
                    <a:pt x="1563" y="7950"/>
                    <a:pt x="3031" y="16222"/>
                    <a:pt x="3031" y="16222"/>
                  </a:cubicBezTo>
                  <a:cubicBezTo>
                    <a:pt x="3031" y="16222"/>
                    <a:pt x="3365" y="15388"/>
                    <a:pt x="4132" y="15122"/>
                  </a:cubicBezTo>
                  <a:cubicBezTo>
                    <a:pt x="4397" y="15055"/>
                    <a:pt x="4939" y="14887"/>
                    <a:pt x="5634" y="14887"/>
                  </a:cubicBezTo>
                  <a:cubicBezTo>
                    <a:pt x="5989" y="14887"/>
                    <a:pt x="6383" y="14931"/>
                    <a:pt x="6800" y="15055"/>
                  </a:cubicBezTo>
                  <a:cubicBezTo>
                    <a:pt x="5166" y="8317"/>
                    <a:pt x="3965" y="845"/>
                    <a:pt x="1663" y="77"/>
                  </a:cubicBezTo>
                  <a:cubicBezTo>
                    <a:pt x="1497" y="25"/>
                    <a:pt x="1349" y="0"/>
                    <a:pt x="1218" y="0"/>
                  </a:cubicBezTo>
                  <a:close/>
                </a:path>
              </a:pathLst>
            </a:custGeom>
            <a:solidFill>
              <a:schemeClr val="accen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0" name="Google Shape;1010;p55"/>
            <p:cNvSpPr/>
            <p:nvPr/>
          </p:nvSpPr>
          <p:spPr>
            <a:xfrm>
              <a:off x="5587500" y="2280575"/>
              <a:ext cx="130950" cy="178325"/>
            </a:xfrm>
            <a:custGeom>
              <a:rect b="b" l="l" r="r" t="t"/>
              <a:pathLst>
                <a:path extrusionOk="0" h="7133" w="5238">
                  <a:moveTo>
                    <a:pt x="617" y="1"/>
                  </a:moveTo>
                  <a:cubicBezTo>
                    <a:pt x="295" y="1"/>
                    <a:pt x="68" y="29"/>
                    <a:pt x="13" y="29"/>
                  </a:cubicBezTo>
                  <a:cubicBezTo>
                    <a:pt x="6" y="29"/>
                    <a:pt x="1" y="28"/>
                    <a:pt x="0" y="27"/>
                  </a:cubicBezTo>
                  <a:lnTo>
                    <a:pt x="0" y="27"/>
                  </a:lnTo>
                  <a:cubicBezTo>
                    <a:pt x="67" y="161"/>
                    <a:pt x="167" y="227"/>
                    <a:pt x="234" y="294"/>
                  </a:cubicBezTo>
                  <a:cubicBezTo>
                    <a:pt x="1234" y="794"/>
                    <a:pt x="1668" y="995"/>
                    <a:pt x="2402" y="2963"/>
                  </a:cubicBezTo>
                  <a:cubicBezTo>
                    <a:pt x="2936" y="4397"/>
                    <a:pt x="2335" y="5865"/>
                    <a:pt x="2168" y="7132"/>
                  </a:cubicBezTo>
                  <a:cubicBezTo>
                    <a:pt x="2168" y="7132"/>
                    <a:pt x="5237" y="5665"/>
                    <a:pt x="3903" y="2029"/>
                  </a:cubicBezTo>
                  <a:cubicBezTo>
                    <a:pt x="3256" y="232"/>
                    <a:pt x="1543" y="1"/>
                    <a:pt x="617" y="1"/>
                  </a:cubicBezTo>
                  <a:close/>
                </a:path>
              </a:pathLst>
            </a:custGeom>
            <a:solidFill>
              <a:schemeClr val="accent5"/>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1" name="Google Shape;1011;p55"/>
            <p:cNvSpPr/>
            <p:nvPr/>
          </p:nvSpPr>
          <p:spPr>
            <a:xfrm>
              <a:off x="5808475" y="2290425"/>
              <a:ext cx="33400" cy="33375"/>
            </a:xfrm>
            <a:custGeom>
              <a:rect b="b" l="l" r="r" t="t"/>
              <a:pathLst>
                <a:path extrusionOk="0" h="1335" w="1336">
                  <a:moveTo>
                    <a:pt x="701" y="0"/>
                  </a:moveTo>
                  <a:cubicBezTo>
                    <a:pt x="601" y="0"/>
                    <a:pt x="535" y="0"/>
                    <a:pt x="435" y="33"/>
                  </a:cubicBezTo>
                  <a:cubicBezTo>
                    <a:pt x="368" y="100"/>
                    <a:pt x="268" y="134"/>
                    <a:pt x="234" y="167"/>
                  </a:cubicBezTo>
                  <a:cubicBezTo>
                    <a:pt x="168" y="200"/>
                    <a:pt x="101" y="300"/>
                    <a:pt x="68" y="400"/>
                  </a:cubicBezTo>
                  <a:cubicBezTo>
                    <a:pt x="34" y="467"/>
                    <a:pt x="1" y="567"/>
                    <a:pt x="1" y="634"/>
                  </a:cubicBezTo>
                  <a:lnTo>
                    <a:pt x="1" y="801"/>
                  </a:lnTo>
                  <a:cubicBezTo>
                    <a:pt x="34" y="934"/>
                    <a:pt x="68" y="1001"/>
                    <a:pt x="168" y="1101"/>
                  </a:cubicBezTo>
                  <a:lnTo>
                    <a:pt x="268" y="1234"/>
                  </a:lnTo>
                  <a:cubicBezTo>
                    <a:pt x="368" y="1301"/>
                    <a:pt x="501" y="1334"/>
                    <a:pt x="601" y="1334"/>
                  </a:cubicBezTo>
                  <a:cubicBezTo>
                    <a:pt x="701" y="1334"/>
                    <a:pt x="768" y="1334"/>
                    <a:pt x="868" y="1301"/>
                  </a:cubicBezTo>
                  <a:cubicBezTo>
                    <a:pt x="935" y="1268"/>
                    <a:pt x="1035" y="1234"/>
                    <a:pt x="1068" y="1168"/>
                  </a:cubicBezTo>
                  <a:cubicBezTo>
                    <a:pt x="1168" y="1134"/>
                    <a:pt x="1202" y="1034"/>
                    <a:pt x="1235" y="967"/>
                  </a:cubicBezTo>
                  <a:cubicBezTo>
                    <a:pt x="1268" y="901"/>
                    <a:pt x="1335" y="801"/>
                    <a:pt x="1335" y="734"/>
                  </a:cubicBezTo>
                  <a:lnTo>
                    <a:pt x="1335" y="567"/>
                  </a:lnTo>
                  <a:cubicBezTo>
                    <a:pt x="1268" y="434"/>
                    <a:pt x="1235" y="334"/>
                    <a:pt x="1168" y="267"/>
                  </a:cubicBezTo>
                  <a:lnTo>
                    <a:pt x="1035" y="134"/>
                  </a:lnTo>
                  <a:cubicBezTo>
                    <a:pt x="935" y="67"/>
                    <a:pt x="835" y="0"/>
                    <a:pt x="70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2" name="Google Shape;1012;p55"/>
            <p:cNvSpPr/>
            <p:nvPr/>
          </p:nvSpPr>
          <p:spPr>
            <a:xfrm>
              <a:off x="5604180" y="2176896"/>
              <a:ext cx="20961" cy="22000"/>
            </a:xfrm>
            <a:custGeom>
              <a:rect b="b" l="l" r="r" t="t"/>
              <a:pathLst>
                <a:path extrusionOk="0" h="806" w="768">
                  <a:moveTo>
                    <a:pt x="350" y="0"/>
                  </a:moveTo>
                  <a:cubicBezTo>
                    <a:pt x="173" y="0"/>
                    <a:pt x="31" y="158"/>
                    <a:pt x="0" y="371"/>
                  </a:cubicBezTo>
                  <a:cubicBezTo>
                    <a:pt x="0" y="605"/>
                    <a:pt x="134" y="805"/>
                    <a:pt x="367" y="805"/>
                  </a:cubicBezTo>
                  <a:cubicBezTo>
                    <a:pt x="567" y="805"/>
                    <a:pt x="768" y="638"/>
                    <a:pt x="768" y="438"/>
                  </a:cubicBezTo>
                  <a:cubicBezTo>
                    <a:pt x="768" y="205"/>
                    <a:pt x="601" y="5"/>
                    <a:pt x="401" y="5"/>
                  </a:cubicBezTo>
                  <a:cubicBezTo>
                    <a:pt x="384" y="2"/>
                    <a:pt x="367" y="0"/>
                    <a:pt x="35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3" name="Google Shape;1013;p55"/>
            <p:cNvSpPr/>
            <p:nvPr/>
          </p:nvSpPr>
          <p:spPr>
            <a:xfrm>
              <a:off x="5691567" y="2181564"/>
              <a:ext cx="21889" cy="21863"/>
            </a:xfrm>
            <a:custGeom>
              <a:rect b="b" l="l" r="r" t="t"/>
              <a:pathLst>
                <a:path extrusionOk="0" h="801" w="802">
                  <a:moveTo>
                    <a:pt x="401" y="0"/>
                  </a:moveTo>
                  <a:cubicBezTo>
                    <a:pt x="201" y="0"/>
                    <a:pt x="34" y="167"/>
                    <a:pt x="1" y="367"/>
                  </a:cubicBezTo>
                  <a:cubicBezTo>
                    <a:pt x="1" y="601"/>
                    <a:pt x="167" y="801"/>
                    <a:pt x="368" y="801"/>
                  </a:cubicBezTo>
                  <a:cubicBezTo>
                    <a:pt x="568" y="801"/>
                    <a:pt x="801" y="634"/>
                    <a:pt x="801" y="434"/>
                  </a:cubicBezTo>
                  <a:cubicBezTo>
                    <a:pt x="801" y="200"/>
                    <a:pt x="634" y="0"/>
                    <a:pt x="40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4" name="Google Shape;1014;p55"/>
            <p:cNvSpPr/>
            <p:nvPr/>
          </p:nvSpPr>
          <p:spPr>
            <a:xfrm>
              <a:off x="5633300" y="2210140"/>
              <a:ext cx="49208" cy="23337"/>
            </a:xfrm>
            <a:custGeom>
              <a:rect b="b" l="l" r="r" t="t"/>
              <a:pathLst>
                <a:path extrusionOk="0" h="855" w="1803">
                  <a:moveTo>
                    <a:pt x="187" y="1"/>
                  </a:moveTo>
                  <a:cubicBezTo>
                    <a:pt x="174" y="1"/>
                    <a:pt x="159" y="9"/>
                    <a:pt x="134" y="21"/>
                  </a:cubicBezTo>
                  <a:cubicBezTo>
                    <a:pt x="101" y="21"/>
                    <a:pt x="34" y="87"/>
                    <a:pt x="34" y="121"/>
                  </a:cubicBezTo>
                  <a:cubicBezTo>
                    <a:pt x="1" y="321"/>
                    <a:pt x="134" y="521"/>
                    <a:pt x="301" y="655"/>
                  </a:cubicBezTo>
                  <a:cubicBezTo>
                    <a:pt x="501" y="788"/>
                    <a:pt x="668" y="855"/>
                    <a:pt x="868" y="855"/>
                  </a:cubicBezTo>
                  <a:cubicBezTo>
                    <a:pt x="1035" y="855"/>
                    <a:pt x="1302" y="821"/>
                    <a:pt x="1469" y="688"/>
                  </a:cubicBezTo>
                  <a:cubicBezTo>
                    <a:pt x="1635" y="588"/>
                    <a:pt x="1769" y="421"/>
                    <a:pt x="1802" y="188"/>
                  </a:cubicBezTo>
                  <a:cubicBezTo>
                    <a:pt x="1802" y="154"/>
                    <a:pt x="1802" y="154"/>
                    <a:pt x="1769" y="121"/>
                  </a:cubicBezTo>
                  <a:cubicBezTo>
                    <a:pt x="1735" y="104"/>
                    <a:pt x="1710" y="96"/>
                    <a:pt x="1690" y="96"/>
                  </a:cubicBezTo>
                  <a:cubicBezTo>
                    <a:pt x="1669" y="96"/>
                    <a:pt x="1652" y="104"/>
                    <a:pt x="1635" y="121"/>
                  </a:cubicBezTo>
                  <a:cubicBezTo>
                    <a:pt x="1535" y="254"/>
                    <a:pt x="1435" y="321"/>
                    <a:pt x="1302" y="388"/>
                  </a:cubicBezTo>
                  <a:cubicBezTo>
                    <a:pt x="1168" y="421"/>
                    <a:pt x="1035" y="421"/>
                    <a:pt x="935" y="421"/>
                  </a:cubicBezTo>
                  <a:cubicBezTo>
                    <a:pt x="801" y="421"/>
                    <a:pt x="668" y="388"/>
                    <a:pt x="535" y="321"/>
                  </a:cubicBezTo>
                  <a:cubicBezTo>
                    <a:pt x="434" y="288"/>
                    <a:pt x="334" y="221"/>
                    <a:pt x="268" y="87"/>
                  </a:cubicBezTo>
                  <a:cubicBezTo>
                    <a:pt x="225" y="24"/>
                    <a:pt x="210" y="1"/>
                    <a:pt x="18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015" name="Google Shape;1015;p55"/>
          <p:cNvPicPr preferRelativeResize="0"/>
          <p:nvPr/>
        </p:nvPicPr>
        <p:blipFill>
          <a:blip r:embed="rId7">
            <a:alphaModFix/>
          </a:blip>
          <a:stretch>
            <a:fillRect/>
          </a:stretch>
        </p:blipFill>
        <p:spPr>
          <a:xfrm>
            <a:off x="0" y="0"/>
            <a:ext cx="9144000" cy="5143500"/>
          </a:xfrm>
          <a:prstGeom prst="rect">
            <a:avLst/>
          </a:prstGeom>
          <a:noFill/>
          <a:ln>
            <a:noFill/>
          </a:ln>
        </p:spPr>
      </p:pic>
      <p:sp>
        <p:nvSpPr>
          <p:cNvPr id="1016" name="Google Shape;1016;p55"/>
          <p:cNvSpPr txBox="1"/>
          <p:nvPr/>
        </p:nvSpPr>
        <p:spPr>
          <a:xfrm>
            <a:off x="591975" y="283575"/>
            <a:ext cx="7720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Questrial"/>
              <a:ea typeface="Questrial"/>
              <a:cs typeface="Questrial"/>
              <a:sym typeface="Questrial"/>
            </a:endParaRPr>
          </a:p>
        </p:txBody>
      </p:sp>
      <p:sp>
        <p:nvSpPr>
          <p:cNvPr id="1017" name="Google Shape;1017;p55"/>
          <p:cNvSpPr txBox="1"/>
          <p:nvPr/>
        </p:nvSpPr>
        <p:spPr>
          <a:xfrm>
            <a:off x="840350" y="242175"/>
            <a:ext cx="7120200" cy="585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600">
                <a:latin typeface="Questrial"/>
                <a:ea typeface="Questrial"/>
                <a:cs typeface="Questrial"/>
                <a:sym typeface="Questrial"/>
              </a:rPr>
              <a:t>Wit</a:t>
            </a:r>
            <a:endParaRPr sz="2600">
              <a:latin typeface="Questrial"/>
              <a:ea typeface="Questrial"/>
              <a:cs typeface="Questrial"/>
              <a:sym typeface="Questrial"/>
            </a:endParaRPr>
          </a:p>
        </p:txBody>
      </p:sp>
      <p:sp>
        <p:nvSpPr>
          <p:cNvPr id="1018" name="Google Shape;1018;p55"/>
          <p:cNvSpPr txBox="1"/>
          <p:nvPr/>
        </p:nvSpPr>
        <p:spPr>
          <a:xfrm>
            <a:off x="2485800" y="941200"/>
            <a:ext cx="5938200" cy="3848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700">
              <a:latin typeface="Questrial"/>
              <a:ea typeface="Questrial"/>
              <a:cs typeface="Questrial"/>
              <a:sym typeface="Questrial"/>
            </a:endParaRPr>
          </a:p>
          <a:p>
            <a:pPr indent="0" lvl="0" marL="0" rtl="0" algn="l">
              <a:spcBef>
                <a:spcPts val="0"/>
              </a:spcBef>
              <a:spcAft>
                <a:spcPts val="0"/>
              </a:spcAft>
              <a:buNone/>
            </a:pPr>
            <a:r>
              <a:rPr lang="en" sz="1700">
                <a:latin typeface="Questrial"/>
                <a:ea typeface="Questrial"/>
                <a:cs typeface="Questrial"/>
                <a:sym typeface="Questrial"/>
              </a:rPr>
              <a:t>Wit is a sharp or perceptive sense of humor. It has quick retorts, witty banter, and one-liner jokes. </a:t>
            </a:r>
            <a:endParaRPr sz="1700">
              <a:latin typeface="Questrial"/>
              <a:ea typeface="Questrial"/>
              <a:cs typeface="Questrial"/>
              <a:sym typeface="Questrial"/>
            </a:endParaRPr>
          </a:p>
          <a:p>
            <a:pPr indent="0" lvl="0" marL="0" rtl="0" algn="l">
              <a:spcBef>
                <a:spcPts val="0"/>
              </a:spcBef>
              <a:spcAft>
                <a:spcPts val="0"/>
              </a:spcAft>
              <a:buNone/>
            </a:pPr>
            <a:r>
              <a:t/>
            </a:r>
            <a:endParaRPr sz="1700">
              <a:latin typeface="Questrial"/>
              <a:ea typeface="Questrial"/>
              <a:cs typeface="Questrial"/>
              <a:sym typeface="Questrial"/>
            </a:endParaRPr>
          </a:p>
          <a:p>
            <a:pPr indent="0" lvl="0" marL="0" rtl="0" algn="l">
              <a:spcBef>
                <a:spcPts val="0"/>
              </a:spcBef>
              <a:spcAft>
                <a:spcPts val="0"/>
              </a:spcAft>
              <a:buNone/>
            </a:pPr>
            <a:r>
              <a:rPr lang="en" sz="1700">
                <a:latin typeface="Questrial"/>
                <a:ea typeface="Questrial"/>
                <a:cs typeface="Questrial"/>
                <a:sym typeface="Questrial"/>
              </a:rPr>
              <a:t>Wit often takes a second to figure out, which is one of its primary characteristics. A funny comment is one that, while initially missing the mark, is afterwards understood (and laughed at). A clever comment is like a mental time-bomb that doesn't go off until it's been thought about for a while. Since wit is a personal attribute, some individuals may find a line to be not very clever if they can understand it right away. (even though it might still be funny or clever). Others, however, might take a little extra time to fully understand the same statement after hearing it.</a:t>
            </a:r>
            <a:endParaRPr sz="1700">
              <a:latin typeface="Questrial"/>
              <a:ea typeface="Questrial"/>
              <a:cs typeface="Questrial"/>
              <a:sym typeface="Quest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06"/>
                                        </p:tgtEl>
                                        <p:attrNameLst>
                                          <p:attrName>style.visibility</p:attrName>
                                        </p:attrNameLst>
                                      </p:cBhvr>
                                      <p:to>
                                        <p:strVal val="visible"/>
                                      </p:to>
                                    </p:set>
                                    <p:animEffect filter="fade" transition="in">
                                      <p:cBhvr>
                                        <p:cTn dur="1000"/>
                                        <p:tgtEl>
                                          <p:spTgt spid="100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2" name="Shape 1022"/>
        <p:cNvGrpSpPr/>
        <p:nvPr/>
      </p:nvGrpSpPr>
      <p:grpSpPr>
        <a:xfrm>
          <a:off x="0" y="0"/>
          <a:ext cx="0" cy="0"/>
          <a:chOff x="0" y="0"/>
          <a:chExt cx="0" cy="0"/>
        </a:xfrm>
      </p:grpSpPr>
      <p:sp>
        <p:nvSpPr>
          <p:cNvPr id="1023" name="Google Shape;1023;p56"/>
          <p:cNvSpPr txBox="1"/>
          <p:nvPr>
            <p:ph type="title"/>
          </p:nvPr>
        </p:nvSpPr>
        <p:spPr>
          <a:xfrm>
            <a:off x="623400" y="445025"/>
            <a:ext cx="780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a:t>Contents of this template</a:t>
            </a:r>
            <a:endParaRPr/>
          </a:p>
        </p:txBody>
      </p:sp>
      <p:sp>
        <p:nvSpPr>
          <p:cNvPr id="1024" name="Google Shape;1024;p56"/>
          <p:cNvSpPr txBox="1"/>
          <p:nvPr>
            <p:ph idx="1" type="body"/>
          </p:nvPr>
        </p:nvSpPr>
        <p:spPr>
          <a:xfrm>
            <a:off x="616500" y="1197300"/>
            <a:ext cx="7952700" cy="3416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a:t>Here’s what you’ll find in this </a:t>
            </a:r>
            <a:r>
              <a:rPr b="1" lang="en">
                <a:uFill>
                  <a:noFill/>
                </a:uFill>
                <a:hlinkClick r:id="rId3"/>
              </a:rPr>
              <a:t>Slidesgo</a:t>
            </a:r>
            <a:r>
              <a:rPr b="1" lang="en"/>
              <a:t> </a:t>
            </a:r>
            <a:r>
              <a:rPr lang="en"/>
              <a:t>template: </a:t>
            </a:r>
            <a:endParaRPr/>
          </a:p>
          <a:p>
            <a:pPr indent="-304800" lvl="0" marL="457200" rtl="0" algn="l">
              <a:lnSpc>
                <a:spcPct val="100000"/>
              </a:lnSpc>
              <a:spcBef>
                <a:spcPts val="1200"/>
              </a:spcBef>
              <a:spcAft>
                <a:spcPts val="0"/>
              </a:spcAft>
              <a:buSzPts val="1200"/>
              <a:buChar char="●"/>
            </a:pPr>
            <a:r>
              <a:rPr lang="en"/>
              <a:t>A slide structure based on a </a:t>
            </a:r>
            <a:r>
              <a:rPr lang="en"/>
              <a:t>multi-</a:t>
            </a:r>
            <a:r>
              <a:rPr lang="en"/>
              <a:t>purpose presentation,</a:t>
            </a:r>
            <a:r>
              <a:rPr lang="en"/>
              <a:t> which you can easily adapt to your needs. For more info on how to edit the template, please visit </a:t>
            </a:r>
            <a:r>
              <a:rPr b="1" lang="en">
                <a:uFill>
                  <a:noFill/>
                </a:uFill>
                <a:hlinkClick r:id="rId4"/>
              </a:rPr>
              <a:t>Slidesgo School</a:t>
            </a:r>
            <a:r>
              <a:rPr lang="en"/>
              <a:t> or read our </a:t>
            </a:r>
            <a:r>
              <a:rPr b="1" lang="en">
                <a:uFill>
                  <a:noFill/>
                </a:uFill>
                <a:hlinkClick r:id="rId5"/>
              </a:rPr>
              <a:t>FAQs</a:t>
            </a:r>
            <a:r>
              <a:rPr lang="en"/>
              <a:t>.</a:t>
            </a:r>
            <a:endParaRPr/>
          </a:p>
          <a:p>
            <a:pPr indent="-304800" lvl="0" marL="457200" rtl="0" algn="l">
              <a:lnSpc>
                <a:spcPct val="100000"/>
              </a:lnSpc>
              <a:spcBef>
                <a:spcPts val="0"/>
              </a:spcBef>
              <a:spcAft>
                <a:spcPts val="0"/>
              </a:spcAft>
              <a:buSzPts val="1200"/>
              <a:buChar char="●"/>
            </a:pPr>
            <a:r>
              <a:rPr lang="en"/>
              <a:t>An as</a:t>
            </a:r>
            <a:r>
              <a:rPr lang="en"/>
              <a:t>sortment of </a:t>
            </a:r>
            <a:r>
              <a:rPr lang="en"/>
              <a:t>graphic resources</a:t>
            </a:r>
            <a:r>
              <a:rPr lang="en"/>
              <a:t> that are suitable for use in the presentation can be found in the </a:t>
            </a:r>
            <a:r>
              <a:rPr b="1" lang="en">
                <a:uFill>
                  <a:noFill/>
                </a:uFill>
                <a:hlinkClick/>
              </a:rPr>
              <a:t>alternative resources</a:t>
            </a:r>
            <a:r>
              <a:rPr lang="en"/>
              <a:t> slide.</a:t>
            </a:r>
            <a:endParaRPr/>
          </a:p>
          <a:p>
            <a:pPr indent="-304800" lvl="0" marL="457200" rtl="0" algn="l">
              <a:lnSpc>
                <a:spcPct val="100000"/>
              </a:lnSpc>
              <a:spcBef>
                <a:spcPts val="0"/>
              </a:spcBef>
              <a:spcAft>
                <a:spcPts val="0"/>
              </a:spcAft>
              <a:buSzPts val="1200"/>
              <a:buChar char="●"/>
            </a:pPr>
            <a:r>
              <a:rPr lang="en"/>
              <a:t>A </a:t>
            </a:r>
            <a:r>
              <a:rPr b="1" lang="en">
                <a:uFill>
                  <a:noFill/>
                </a:uFill>
                <a:hlinkClick/>
              </a:rPr>
              <a:t>thanks</a:t>
            </a:r>
            <a:r>
              <a:rPr lang="en">
                <a:uFill>
                  <a:noFill/>
                </a:uFill>
                <a:hlinkClick/>
              </a:rPr>
              <a:t> </a:t>
            </a:r>
            <a:r>
              <a:rPr lang="en"/>
              <a:t>slide, which you must keep so that proper credits for our design are given.</a:t>
            </a:r>
            <a:endParaRPr/>
          </a:p>
          <a:p>
            <a:pPr indent="-304800" lvl="0" marL="457200" rtl="0" algn="l">
              <a:lnSpc>
                <a:spcPct val="100000"/>
              </a:lnSpc>
              <a:spcBef>
                <a:spcPts val="0"/>
              </a:spcBef>
              <a:spcAft>
                <a:spcPts val="0"/>
              </a:spcAft>
              <a:buSzPts val="1200"/>
              <a:buChar char="●"/>
            </a:pPr>
            <a:r>
              <a:rPr lang="en"/>
              <a:t>A</a:t>
            </a:r>
            <a:r>
              <a:rPr lang="en">
                <a:uFill>
                  <a:noFill/>
                </a:uFill>
                <a:hlinkClick/>
              </a:rPr>
              <a:t> </a:t>
            </a:r>
            <a:r>
              <a:rPr b="1" lang="en">
                <a:uFill>
                  <a:noFill/>
                </a:uFill>
                <a:hlinkClick/>
              </a:rPr>
              <a:t>resources</a:t>
            </a:r>
            <a:r>
              <a:rPr lang="en">
                <a:uFill>
                  <a:noFill/>
                </a:uFill>
                <a:hlinkClick/>
              </a:rPr>
              <a:t> </a:t>
            </a:r>
            <a:r>
              <a:rPr lang="en"/>
              <a:t>slide, where you’ll find links to all the elements used in the template.</a:t>
            </a:r>
            <a:endParaRPr/>
          </a:p>
          <a:p>
            <a:pPr indent="-304800" lvl="0" marL="457200" rtl="0" algn="l">
              <a:lnSpc>
                <a:spcPct val="100000"/>
              </a:lnSpc>
              <a:spcBef>
                <a:spcPts val="0"/>
              </a:spcBef>
              <a:spcAft>
                <a:spcPts val="0"/>
              </a:spcAft>
              <a:buSzPts val="1200"/>
              <a:buChar char="●"/>
            </a:pPr>
            <a:r>
              <a:rPr b="1" lang="en">
                <a:uFill>
                  <a:noFill/>
                </a:uFill>
                <a:hlinkClick/>
              </a:rPr>
              <a:t>Instructions for use</a:t>
            </a:r>
            <a:r>
              <a:rPr lang="en">
                <a:uFill>
                  <a:noFill/>
                </a:uFill>
                <a:hlinkClick/>
              </a:rPr>
              <a:t>.</a:t>
            </a:r>
            <a:endParaRPr/>
          </a:p>
          <a:p>
            <a:pPr indent="-304800" lvl="0" marL="457200" rtl="0" algn="l">
              <a:lnSpc>
                <a:spcPct val="100000"/>
              </a:lnSpc>
              <a:spcBef>
                <a:spcPts val="0"/>
              </a:spcBef>
              <a:spcAft>
                <a:spcPts val="0"/>
              </a:spcAft>
              <a:buSzPts val="1200"/>
              <a:buChar char="●"/>
            </a:pPr>
            <a:r>
              <a:rPr lang="en"/>
              <a:t>Final slides with: </a:t>
            </a:r>
            <a:endParaRPr/>
          </a:p>
          <a:p>
            <a:pPr indent="-311150" lvl="1" marL="914400" rtl="0" algn="l">
              <a:spcBef>
                <a:spcPts val="0"/>
              </a:spcBef>
              <a:spcAft>
                <a:spcPts val="0"/>
              </a:spcAft>
              <a:buSzPts val="1300"/>
              <a:buChar char="○"/>
            </a:pPr>
            <a:r>
              <a:rPr lang="en"/>
              <a:t>The</a:t>
            </a:r>
            <a:r>
              <a:rPr lang="en">
                <a:uFill>
                  <a:noFill/>
                </a:uFill>
                <a:hlinkClick/>
              </a:rPr>
              <a:t> </a:t>
            </a:r>
            <a:r>
              <a:rPr b="1" lang="en">
                <a:uFill>
                  <a:noFill/>
                </a:uFill>
                <a:hlinkClick/>
              </a:rPr>
              <a:t>fonts and colors</a:t>
            </a:r>
            <a:r>
              <a:rPr lang="en"/>
              <a:t> used in the template.</a:t>
            </a:r>
            <a:endParaRPr/>
          </a:p>
          <a:p>
            <a:pPr indent="-311150" lvl="1" marL="914400" rtl="0" algn="l">
              <a:spcBef>
                <a:spcPts val="0"/>
              </a:spcBef>
              <a:spcAft>
                <a:spcPts val="0"/>
              </a:spcAft>
              <a:buSzPts val="1300"/>
              <a:buChar char="○"/>
            </a:pPr>
            <a:r>
              <a:rPr lang="en"/>
              <a:t>A selection of</a:t>
            </a:r>
            <a:r>
              <a:rPr lang="en">
                <a:uFill>
                  <a:noFill/>
                </a:uFill>
                <a:hlinkClick/>
              </a:rPr>
              <a:t> </a:t>
            </a:r>
            <a:r>
              <a:rPr b="1" lang="en">
                <a:uFill>
                  <a:noFill/>
                </a:uFill>
                <a:hlinkClick/>
              </a:rPr>
              <a:t>illustrations</a:t>
            </a:r>
            <a:r>
              <a:rPr lang="en"/>
              <a:t>. You can also customize and animate them as you wish with the online editor. Visit </a:t>
            </a:r>
            <a:r>
              <a:rPr b="1" lang="en">
                <a:uFill>
                  <a:noFill/>
                </a:uFill>
                <a:hlinkClick r:id="rId6"/>
              </a:rPr>
              <a:t>Storyset</a:t>
            </a:r>
            <a:r>
              <a:rPr lang="en"/>
              <a:t> to find more. </a:t>
            </a:r>
            <a:endParaRPr/>
          </a:p>
          <a:p>
            <a:pPr indent="-311150" lvl="1" marL="914400" rtl="0" algn="l">
              <a:spcBef>
                <a:spcPts val="0"/>
              </a:spcBef>
              <a:spcAft>
                <a:spcPts val="0"/>
              </a:spcAft>
              <a:buSzPts val="1300"/>
              <a:buChar char="○"/>
            </a:pPr>
            <a:r>
              <a:rPr lang="en"/>
              <a:t>More</a:t>
            </a:r>
            <a:r>
              <a:rPr lang="en">
                <a:uFill>
                  <a:noFill/>
                </a:uFill>
                <a:hlinkClick/>
              </a:rPr>
              <a:t> </a:t>
            </a:r>
            <a:r>
              <a:rPr b="1" lang="en">
                <a:uFill>
                  <a:noFill/>
                </a:uFill>
                <a:hlinkClick/>
              </a:rPr>
              <a:t>infographic resources</a:t>
            </a:r>
            <a:r>
              <a:rPr lang="en"/>
              <a:t>, whose size and color can be edited. </a:t>
            </a:r>
            <a:endParaRPr/>
          </a:p>
          <a:p>
            <a:pPr indent="-311150" lvl="1" marL="914400" rtl="0" algn="l">
              <a:spcBef>
                <a:spcPts val="0"/>
              </a:spcBef>
              <a:spcAft>
                <a:spcPts val="0"/>
              </a:spcAft>
              <a:buSzPts val="1300"/>
              <a:buChar char="○"/>
            </a:pPr>
            <a:r>
              <a:rPr lang="en"/>
              <a:t>Sets of </a:t>
            </a:r>
            <a:r>
              <a:rPr b="1" lang="en">
                <a:uFill>
                  <a:noFill/>
                </a:uFill>
                <a:hlinkClick/>
              </a:rPr>
              <a:t>customizable icons</a:t>
            </a:r>
            <a:r>
              <a:rPr lang="en"/>
              <a:t> of the following themes: general, business, avatar, creative process, education, help &amp; support, medical, nature, performing arts, SEO &amp; marketing, and teamwork.</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lang="en"/>
              <a:t>You can delete this slide when you’re done editing the presentation.</a:t>
            </a:r>
            <a:endParaRPr/>
          </a:p>
          <a:p>
            <a:pPr indent="0" lvl="0" marL="0" rtl="0" algn="l">
              <a:lnSpc>
                <a:spcPct val="50000"/>
              </a:lnSpc>
              <a:spcBef>
                <a:spcPts val="0"/>
              </a:spcBef>
              <a:spcAft>
                <a:spcPts val="0"/>
              </a:spcAft>
              <a:buNone/>
            </a:pPr>
            <a:r>
              <a:t/>
            </a:r>
            <a:endParaRPr>
              <a:solidFill>
                <a:schemeClr val="dk1"/>
              </a:solidFill>
            </a:endParaRPr>
          </a:p>
          <a:p>
            <a:pPr indent="0" lvl="0" marL="0" rtl="0" algn="l">
              <a:lnSpc>
                <a:spcPct val="50000"/>
              </a:lnSpc>
              <a:spcBef>
                <a:spcPts val="0"/>
              </a:spcBef>
              <a:spcAft>
                <a:spcPts val="0"/>
              </a:spcAft>
              <a:buNone/>
            </a:pPr>
            <a:r>
              <a:t/>
            </a:r>
            <a:endParaRPr/>
          </a:p>
        </p:txBody>
      </p:sp>
      <p:grpSp>
        <p:nvGrpSpPr>
          <p:cNvPr id="1025" name="Google Shape;1025;p56"/>
          <p:cNvGrpSpPr/>
          <p:nvPr/>
        </p:nvGrpSpPr>
        <p:grpSpPr>
          <a:xfrm>
            <a:off x="7055419" y="360481"/>
            <a:ext cx="734917" cy="808846"/>
            <a:chOff x="5571650" y="2059975"/>
            <a:chExt cx="445350" cy="490150"/>
          </a:xfrm>
        </p:grpSpPr>
        <p:sp>
          <p:nvSpPr>
            <p:cNvPr id="1026" name="Google Shape;1026;p56"/>
            <p:cNvSpPr/>
            <p:nvPr/>
          </p:nvSpPr>
          <p:spPr>
            <a:xfrm>
              <a:off x="5571650" y="2059975"/>
              <a:ext cx="445350" cy="490150"/>
            </a:xfrm>
            <a:custGeom>
              <a:rect b="b" l="l" r="r" t="t"/>
              <a:pathLst>
                <a:path extrusionOk="0" h="19606" w="17814">
                  <a:moveTo>
                    <a:pt x="11439" y="1"/>
                  </a:moveTo>
                  <a:cubicBezTo>
                    <a:pt x="9178" y="1"/>
                    <a:pt x="1533" y="1745"/>
                    <a:pt x="734" y="3214"/>
                  </a:cubicBezTo>
                  <a:cubicBezTo>
                    <a:pt x="201" y="4181"/>
                    <a:pt x="0" y="7884"/>
                    <a:pt x="701" y="8951"/>
                  </a:cubicBezTo>
                  <a:cubicBezTo>
                    <a:pt x="701" y="8951"/>
                    <a:pt x="990" y="8896"/>
                    <a:pt x="1415" y="8896"/>
                  </a:cubicBezTo>
                  <a:cubicBezTo>
                    <a:pt x="2352" y="8896"/>
                    <a:pt x="3951" y="9165"/>
                    <a:pt x="4570" y="10886"/>
                  </a:cubicBezTo>
                  <a:cubicBezTo>
                    <a:pt x="5871" y="14522"/>
                    <a:pt x="2836" y="15990"/>
                    <a:pt x="2836" y="15990"/>
                  </a:cubicBezTo>
                  <a:cubicBezTo>
                    <a:pt x="2669" y="17190"/>
                    <a:pt x="3403" y="19259"/>
                    <a:pt x="4404" y="19559"/>
                  </a:cubicBezTo>
                  <a:cubicBezTo>
                    <a:pt x="4525" y="19591"/>
                    <a:pt x="4688" y="19605"/>
                    <a:pt x="4881" y="19605"/>
                  </a:cubicBezTo>
                  <a:cubicBezTo>
                    <a:pt x="6278" y="19605"/>
                    <a:pt x="9240" y="18858"/>
                    <a:pt x="9240" y="18858"/>
                  </a:cubicBezTo>
                  <a:cubicBezTo>
                    <a:pt x="9240" y="18858"/>
                    <a:pt x="7839" y="10619"/>
                    <a:pt x="7072" y="7550"/>
                  </a:cubicBezTo>
                  <a:cubicBezTo>
                    <a:pt x="6443" y="4793"/>
                    <a:pt x="6217" y="2628"/>
                    <a:pt x="7412" y="2628"/>
                  </a:cubicBezTo>
                  <a:cubicBezTo>
                    <a:pt x="7547" y="2628"/>
                    <a:pt x="7700" y="2656"/>
                    <a:pt x="7873" y="2713"/>
                  </a:cubicBezTo>
                  <a:cubicBezTo>
                    <a:pt x="10141" y="3481"/>
                    <a:pt x="11375" y="10953"/>
                    <a:pt x="13010" y="17691"/>
                  </a:cubicBezTo>
                  <a:cubicBezTo>
                    <a:pt x="13051" y="17703"/>
                    <a:pt x="13110" y="17708"/>
                    <a:pt x="13185" y="17708"/>
                  </a:cubicBezTo>
                  <a:cubicBezTo>
                    <a:pt x="13964" y="17708"/>
                    <a:pt x="16410" y="17082"/>
                    <a:pt x="17079" y="15956"/>
                  </a:cubicBezTo>
                  <a:cubicBezTo>
                    <a:pt x="17813" y="14689"/>
                    <a:pt x="16846" y="11920"/>
                    <a:pt x="16179" y="11220"/>
                  </a:cubicBezTo>
                  <a:cubicBezTo>
                    <a:pt x="16179" y="11220"/>
                    <a:pt x="15802" y="11322"/>
                    <a:pt x="15286" y="11322"/>
                  </a:cubicBezTo>
                  <a:cubicBezTo>
                    <a:pt x="14362" y="11322"/>
                    <a:pt x="12992" y="10993"/>
                    <a:pt x="12543" y="9151"/>
                  </a:cubicBezTo>
                  <a:cubicBezTo>
                    <a:pt x="11842" y="6383"/>
                    <a:pt x="14711" y="4848"/>
                    <a:pt x="14711" y="4848"/>
                  </a:cubicBezTo>
                  <a:cubicBezTo>
                    <a:pt x="14578" y="3881"/>
                    <a:pt x="13377" y="145"/>
                    <a:pt x="11709" y="12"/>
                  </a:cubicBezTo>
                  <a:cubicBezTo>
                    <a:pt x="11630" y="4"/>
                    <a:pt x="11540" y="1"/>
                    <a:pt x="11439" y="1"/>
                  </a:cubicBezTo>
                  <a:close/>
                </a:path>
              </a:pathLst>
            </a:custGeom>
            <a:solidFill>
              <a:schemeClr val="accent4"/>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7" name="Google Shape;1027;p56"/>
            <p:cNvSpPr/>
            <p:nvPr/>
          </p:nvSpPr>
          <p:spPr>
            <a:xfrm>
              <a:off x="5866850" y="2180325"/>
              <a:ext cx="109275" cy="162675"/>
            </a:xfrm>
            <a:custGeom>
              <a:rect b="b" l="l" r="r" t="t"/>
              <a:pathLst>
                <a:path extrusionOk="0" h="6507" w="4371">
                  <a:moveTo>
                    <a:pt x="2870" y="1"/>
                  </a:moveTo>
                  <a:lnTo>
                    <a:pt x="2870" y="1"/>
                  </a:lnTo>
                  <a:cubicBezTo>
                    <a:pt x="2869" y="1"/>
                    <a:pt x="1" y="1536"/>
                    <a:pt x="701" y="4304"/>
                  </a:cubicBezTo>
                  <a:cubicBezTo>
                    <a:pt x="1174" y="6174"/>
                    <a:pt x="2562" y="6507"/>
                    <a:pt x="3488" y="6507"/>
                  </a:cubicBezTo>
                  <a:cubicBezTo>
                    <a:pt x="4000" y="6507"/>
                    <a:pt x="4371" y="6406"/>
                    <a:pt x="4371" y="6406"/>
                  </a:cubicBezTo>
                  <a:cubicBezTo>
                    <a:pt x="3704" y="5738"/>
                    <a:pt x="2269" y="6172"/>
                    <a:pt x="2002" y="3704"/>
                  </a:cubicBezTo>
                  <a:cubicBezTo>
                    <a:pt x="1769" y="2069"/>
                    <a:pt x="2903" y="435"/>
                    <a:pt x="2870" y="1"/>
                  </a:cubicBezTo>
                  <a:close/>
                </a:path>
              </a:pathLst>
            </a:custGeom>
            <a:solidFill>
              <a:schemeClr val="accent5"/>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8" name="Google Shape;1028;p56"/>
            <p:cNvSpPr/>
            <p:nvPr/>
          </p:nvSpPr>
          <p:spPr>
            <a:xfrm>
              <a:off x="5726050" y="2125875"/>
              <a:ext cx="170025" cy="405575"/>
            </a:xfrm>
            <a:custGeom>
              <a:rect b="b" l="l" r="r" t="t"/>
              <a:pathLst>
                <a:path extrusionOk="0" h="16223" w="6801">
                  <a:moveTo>
                    <a:pt x="1218" y="0"/>
                  </a:moveTo>
                  <a:cubicBezTo>
                    <a:pt x="0" y="0"/>
                    <a:pt x="201" y="2145"/>
                    <a:pt x="863" y="4914"/>
                  </a:cubicBezTo>
                  <a:cubicBezTo>
                    <a:pt x="1563" y="7950"/>
                    <a:pt x="3031" y="16222"/>
                    <a:pt x="3031" y="16222"/>
                  </a:cubicBezTo>
                  <a:cubicBezTo>
                    <a:pt x="3031" y="16222"/>
                    <a:pt x="3365" y="15388"/>
                    <a:pt x="4132" y="15122"/>
                  </a:cubicBezTo>
                  <a:cubicBezTo>
                    <a:pt x="4397" y="15055"/>
                    <a:pt x="4939" y="14887"/>
                    <a:pt x="5634" y="14887"/>
                  </a:cubicBezTo>
                  <a:cubicBezTo>
                    <a:pt x="5989" y="14887"/>
                    <a:pt x="6383" y="14931"/>
                    <a:pt x="6800" y="15055"/>
                  </a:cubicBezTo>
                  <a:cubicBezTo>
                    <a:pt x="5166" y="8317"/>
                    <a:pt x="3965" y="845"/>
                    <a:pt x="1663" y="77"/>
                  </a:cubicBezTo>
                  <a:cubicBezTo>
                    <a:pt x="1497" y="25"/>
                    <a:pt x="1349" y="0"/>
                    <a:pt x="1218" y="0"/>
                  </a:cubicBezTo>
                  <a:close/>
                </a:path>
              </a:pathLst>
            </a:custGeom>
            <a:solidFill>
              <a:schemeClr val="accen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9" name="Google Shape;1029;p56"/>
            <p:cNvSpPr/>
            <p:nvPr/>
          </p:nvSpPr>
          <p:spPr>
            <a:xfrm>
              <a:off x="5587500" y="2280575"/>
              <a:ext cx="130950" cy="178325"/>
            </a:xfrm>
            <a:custGeom>
              <a:rect b="b" l="l" r="r" t="t"/>
              <a:pathLst>
                <a:path extrusionOk="0" h="7133" w="5238">
                  <a:moveTo>
                    <a:pt x="617" y="1"/>
                  </a:moveTo>
                  <a:cubicBezTo>
                    <a:pt x="295" y="1"/>
                    <a:pt x="68" y="29"/>
                    <a:pt x="13" y="29"/>
                  </a:cubicBezTo>
                  <a:cubicBezTo>
                    <a:pt x="6" y="29"/>
                    <a:pt x="1" y="28"/>
                    <a:pt x="0" y="27"/>
                  </a:cubicBezTo>
                  <a:lnTo>
                    <a:pt x="0" y="27"/>
                  </a:lnTo>
                  <a:cubicBezTo>
                    <a:pt x="67" y="161"/>
                    <a:pt x="167" y="227"/>
                    <a:pt x="234" y="294"/>
                  </a:cubicBezTo>
                  <a:cubicBezTo>
                    <a:pt x="1234" y="794"/>
                    <a:pt x="1668" y="995"/>
                    <a:pt x="2402" y="2963"/>
                  </a:cubicBezTo>
                  <a:cubicBezTo>
                    <a:pt x="2936" y="4397"/>
                    <a:pt x="2335" y="5865"/>
                    <a:pt x="2168" y="7132"/>
                  </a:cubicBezTo>
                  <a:cubicBezTo>
                    <a:pt x="2168" y="7132"/>
                    <a:pt x="5237" y="5665"/>
                    <a:pt x="3903" y="2029"/>
                  </a:cubicBezTo>
                  <a:cubicBezTo>
                    <a:pt x="3256" y="232"/>
                    <a:pt x="1543" y="1"/>
                    <a:pt x="617" y="1"/>
                  </a:cubicBezTo>
                  <a:close/>
                </a:path>
              </a:pathLst>
            </a:custGeom>
            <a:solidFill>
              <a:schemeClr val="accent5"/>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0" name="Google Shape;1030;p56"/>
            <p:cNvSpPr/>
            <p:nvPr/>
          </p:nvSpPr>
          <p:spPr>
            <a:xfrm>
              <a:off x="5808475" y="2290425"/>
              <a:ext cx="33400" cy="33375"/>
            </a:xfrm>
            <a:custGeom>
              <a:rect b="b" l="l" r="r" t="t"/>
              <a:pathLst>
                <a:path extrusionOk="0" h="1335" w="1336">
                  <a:moveTo>
                    <a:pt x="701" y="0"/>
                  </a:moveTo>
                  <a:cubicBezTo>
                    <a:pt x="601" y="0"/>
                    <a:pt x="535" y="0"/>
                    <a:pt x="435" y="33"/>
                  </a:cubicBezTo>
                  <a:cubicBezTo>
                    <a:pt x="368" y="100"/>
                    <a:pt x="268" y="134"/>
                    <a:pt x="234" y="167"/>
                  </a:cubicBezTo>
                  <a:cubicBezTo>
                    <a:pt x="168" y="200"/>
                    <a:pt x="101" y="300"/>
                    <a:pt x="68" y="400"/>
                  </a:cubicBezTo>
                  <a:cubicBezTo>
                    <a:pt x="34" y="467"/>
                    <a:pt x="1" y="567"/>
                    <a:pt x="1" y="634"/>
                  </a:cubicBezTo>
                  <a:lnTo>
                    <a:pt x="1" y="801"/>
                  </a:lnTo>
                  <a:cubicBezTo>
                    <a:pt x="34" y="934"/>
                    <a:pt x="68" y="1001"/>
                    <a:pt x="168" y="1101"/>
                  </a:cubicBezTo>
                  <a:lnTo>
                    <a:pt x="268" y="1234"/>
                  </a:lnTo>
                  <a:cubicBezTo>
                    <a:pt x="368" y="1301"/>
                    <a:pt x="501" y="1334"/>
                    <a:pt x="601" y="1334"/>
                  </a:cubicBezTo>
                  <a:cubicBezTo>
                    <a:pt x="701" y="1334"/>
                    <a:pt x="768" y="1334"/>
                    <a:pt x="868" y="1301"/>
                  </a:cubicBezTo>
                  <a:cubicBezTo>
                    <a:pt x="935" y="1268"/>
                    <a:pt x="1035" y="1234"/>
                    <a:pt x="1068" y="1168"/>
                  </a:cubicBezTo>
                  <a:cubicBezTo>
                    <a:pt x="1168" y="1134"/>
                    <a:pt x="1202" y="1034"/>
                    <a:pt x="1235" y="967"/>
                  </a:cubicBezTo>
                  <a:cubicBezTo>
                    <a:pt x="1268" y="901"/>
                    <a:pt x="1335" y="801"/>
                    <a:pt x="1335" y="734"/>
                  </a:cubicBezTo>
                  <a:lnTo>
                    <a:pt x="1335" y="567"/>
                  </a:lnTo>
                  <a:cubicBezTo>
                    <a:pt x="1268" y="434"/>
                    <a:pt x="1235" y="334"/>
                    <a:pt x="1168" y="267"/>
                  </a:cubicBezTo>
                  <a:lnTo>
                    <a:pt x="1035" y="134"/>
                  </a:lnTo>
                  <a:cubicBezTo>
                    <a:pt x="935" y="67"/>
                    <a:pt x="835" y="0"/>
                    <a:pt x="70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1" name="Google Shape;1031;p56"/>
            <p:cNvSpPr/>
            <p:nvPr/>
          </p:nvSpPr>
          <p:spPr>
            <a:xfrm>
              <a:off x="5604180" y="2176896"/>
              <a:ext cx="20961" cy="22000"/>
            </a:xfrm>
            <a:custGeom>
              <a:rect b="b" l="l" r="r" t="t"/>
              <a:pathLst>
                <a:path extrusionOk="0" h="806" w="768">
                  <a:moveTo>
                    <a:pt x="350" y="0"/>
                  </a:moveTo>
                  <a:cubicBezTo>
                    <a:pt x="173" y="0"/>
                    <a:pt x="31" y="158"/>
                    <a:pt x="0" y="371"/>
                  </a:cubicBezTo>
                  <a:cubicBezTo>
                    <a:pt x="0" y="605"/>
                    <a:pt x="134" y="805"/>
                    <a:pt x="367" y="805"/>
                  </a:cubicBezTo>
                  <a:cubicBezTo>
                    <a:pt x="567" y="805"/>
                    <a:pt x="768" y="638"/>
                    <a:pt x="768" y="438"/>
                  </a:cubicBezTo>
                  <a:cubicBezTo>
                    <a:pt x="768" y="205"/>
                    <a:pt x="601" y="5"/>
                    <a:pt x="401" y="5"/>
                  </a:cubicBezTo>
                  <a:cubicBezTo>
                    <a:pt x="384" y="2"/>
                    <a:pt x="367" y="0"/>
                    <a:pt x="35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2" name="Google Shape;1032;p56"/>
            <p:cNvSpPr/>
            <p:nvPr/>
          </p:nvSpPr>
          <p:spPr>
            <a:xfrm>
              <a:off x="5691567" y="2181564"/>
              <a:ext cx="21889" cy="21863"/>
            </a:xfrm>
            <a:custGeom>
              <a:rect b="b" l="l" r="r" t="t"/>
              <a:pathLst>
                <a:path extrusionOk="0" h="801" w="802">
                  <a:moveTo>
                    <a:pt x="401" y="0"/>
                  </a:moveTo>
                  <a:cubicBezTo>
                    <a:pt x="201" y="0"/>
                    <a:pt x="34" y="167"/>
                    <a:pt x="1" y="367"/>
                  </a:cubicBezTo>
                  <a:cubicBezTo>
                    <a:pt x="1" y="601"/>
                    <a:pt x="167" y="801"/>
                    <a:pt x="368" y="801"/>
                  </a:cubicBezTo>
                  <a:cubicBezTo>
                    <a:pt x="568" y="801"/>
                    <a:pt x="801" y="634"/>
                    <a:pt x="801" y="434"/>
                  </a:cubicBezTo>
                  <a:cubicBezTo>
                    <a:pt x="801" y="200"/>
                    <a:pt x="634" y="0"/>
                    <a:pt x="40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3" name="Google Shape;1033;p56"/>
            <p:cNvSpPr/>
            <p:nvPr/>
          </p:nvSpPr>
          <p:spPr>
            <a:xfrm>
              <a:off x="5633300" y="2210140"/>
              <a:ext cx="49208" cy="23337"/>
            </a:xfrm>
            <a:custGeom>
              <a:rect b="b" l="l" r="r" t="t"/>
              <a:pathLst>
                <a:path extrusionOk="0" h="855" w="1803">
                  <a:moveTo>
                    <a:pt x="187" y="1"/>
                  </a:moveTo>
                  <a:cubicBezTo>
                    <a:pt x="174" y="1"/>
                    <a:pt x="159" y="9"/>
                    <a:pt x="134" y="21"/>
                  </a:cubicBezTo>
                  <a:cubicBezTo>
                    <a:pt x="101" y="21"/>
                    <a:pt x="34" y="87"/>
                    <a:pt x="34" y="121"/>
                  </a:cubicBezTo>
                  <a:cubicBezTo>
                    <a:pt x="1" y="321"/>
                    <a:pt x="134" y="521"/>
                    <a:pt x="301" y="655"/>
                  </a:cubicBezTo>
                  <a:cubicBezTo>
                    <a:pt x="501" y="788"/>
                    <a:pt x="668" y="855"/>
                    <a:pt x="868" y="855"/>
                  </a:cubicBezTo>
                  <a:cubicBezTo>
                    <a:pt x="1035" y="855"/>
                    <a:pt x="1302" y="821"/>
                    <a:pt x="1469" y="688"/>
                  </a:cubicBezTo>
                  <a:cubicBezTo>
                    <a:pt x="1635" y="588"/>
                    <a:pt x="1769" y="421"/>
                    <a:pt x="1802" y="188"/>
                  </a:cubicBezTo>
                  <a:cubicBezTo>
                    <a:pt x="1802" y="154"/>
                    <a:pt x="1802" y="154"/>
                    <a:pt x="1769" y="121"/>
                  </a:cubicBezTo>
                  <a:cubicBezTo>
                    <a:pt x="1735" y="104"/>
                    <a:pt x="1710" y="96"/>
                    <a:pt x="1690" y="96"/>
                  </a:cubicBezTo>
                  <a:cubicBezTo>
                    <a:pt x="1669" y="96"/>
                    <a:pt x="1652" y="104"/>
                    <a:pt x="1635" y="121"/>
                  </a:cubicBezTo>
                  <a:cubicBezTo>
                    <a:pt x="1535" y="254"/>
                    <a:pt x="1435" y="321"/>
                    <a:pt x="1302" y="388"/>
                  </a:cubicBezTo>
                  <a:cubicBezTo>
                    <a:pt x="1168" y="421"/>
                    <a:pt x="1035" y="421"/>
                    <a:pt x="935" y="421"/>
                  </a:cubicBezTo>
                  <a:cubicBezTo>
                    <a:pt x="801" y="421"/>
                    <a:pt x="668" y="388"/>
                    <a:pt x="535" y="321"/>
                  </a:cubicBezTo>
                  <a:cubicBezTo>
                    <a:pt x="434" y="288"/>
                    <a:pt x="334" y="221"/>
                    <a:pt x="268" y="87"/>
                  </a:cubicBezTo>
                  <a:cubicBezTo>
                    <a:pt x="225" y="24"/>
                    <a:pt x="210" y="1"/>
                    <a:pt x="18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034" name="Google Shape;1034;p56"/>
          <p:cNvPicPr preferRelativeResize="0"/>
          <p:nvPr/>
        </p:nvPicPr>
        <p:blipFill>
          <a:blip r:embed="rId7">
            <a:alphaModFix/>
          </a:blip>
          <a:stretch>
            <a:fillRect/>
          </a:stretch>
        </p:blipFill>
        <p:spPr>
          <a:xfrm>
            <a:off x="0" y="0"/>
            <a:ext cx="9144000" cy="5143500"/>
          </a:xfrm>
          <a:prstGeom prst="rect">
            <a:avLst/>
          </a:prstGeom>
          <a:noFill/>
          <a:ln>
            <a:noFill/>
          </a:ln>
        </p:spPr>
      </p:pic>
      <p:sp>
        <p:nvSpPr>
          <p:cNvPr id="1035" name="Google Shape;1035;p56"/>
          <p:cNvSpPr txBox="1"/>
          <p:nvPr/>
        </p:nvSpPr>
        <p:spPr>
          <a:xfrm>
            <a:off x="591975" y="283575"/>
            <a:ext cx="7720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Questrial"/>
              <a:ea typeface="Questrial"/>
              <a:cs typeface="Questrial"/>
              <a:sym typeface="Questrial"/>
            </a:endParaRPr>
          </a:p>
        </p:txBody>
      </p:sp>
      <p:sp>
        <p:nvSpPr>
          <p:cNvPr id="1036" name="Google Shape;1036;p56"/>
          <p:cNvSpPr txBox="1"/>
          <p:nvPr/>
        </p:nvSpPr>
        <p:spPr>
          <a:xfrm>
            <a:off x="840350" y="242175"/>
            <a:ext cx="7120200" cy="585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600">
                <a:latin typeface="Questrial"/>
                <a:ea typeface="Questrial"/>
                <a:cs typeface="Questrial"/>
                <a:sym typeface="Questrial"/>
              </a:rPr>
              <a:t>Satire.</a:t>
            </a:r>
            <a:endParaRPr sz="2600">
              <a:latin typeface="Questrial"/>
              <a:ea typeface="Questrial"/>
              <a:cs typeface="Questrial"/>
              <a:sym typeface="Questrial"/>
            </a:endParaRPr>
          </a:p>
        </p:txBody>
      </p:sp>
      <p:sp>
        <p:nvSpPr>
          <p:cNvPr id="1037" name="Google Shape;1037;p56"/>
          <p:cNvSpPr txBox="1"/>
          <p:nvPr/>
        </p:nvSpPr>
        <p:spPr>
          <a:xfrm>
            <a:off x="2485850" y="1111500"/>
            <a:ext cx="5938200" cy="149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700">
                <a:latin typeface="Questrial"/>
                <a:ea typeface="Questrial"/>
                <a:cs typeface="Questrial"/>
                <a:sym typeface="Questrial"/>
              </a:rPr>
              <a:t>Satire is a genre of art, mostly literary and dramatic, in which human or individual vices, follies, abuses, or weaknesses are held up for criticism through scorn, contempt, burlesque, irony, parody, caricature, or other approaches, often with the intention of inspiring social reform.</a:t>
            </a:r>
            <a:endParaRPr sz="1700">
              <a:latin typeface="Questrial"/>
              <a:ea typeface="Questrial"/>
              <a:cs typeface="Questrial"/>
              <a:sym typeface="Questrial"/>
            </a:endParaRPr>
          </a:p>
        </p:txBody>
      </p:sp>
      <p:sp>
        <p:nvSpPr>
          <p:cNvPr id="1038" name="Google Shape;1038;p56"/>
          <p:cNvSpPr txBox="1"/>
          <p:nvPr/>
        </p:nvSpPr>
        <p:spPr>
          <a:xfrm>
            <a:off x="2474450" y="2752900"/>
            <a:ext cx="5961000" cy="2262600"/>
          </a:xfrm>
          <a:prstGeom prst="rect">
            <a:avLst/>
          </a:prstGeom>
          <a:noFill/>
          <a:ln>
            <a:noFill/>
          </a:ln>
        </p:spPr>
        <p:txBody>
          <a:bodyPr anchorCtr="0" anchor="t" bIns="91425" lIns="91425" spcFirstLastPara="1" rIns="91425" wrap="square" tIns="91425">
            <a:spAutoFit/>
          </a:bodyPr>
          <a:lstStyle/>
          <a:p>
            <a:pPr indent="-323850" lvl="0" marL="457200" rtl="0" algn="l">
              <a:spcBef>
                <a:spcPts val="0"/>
              </a:spcBef>
              <a:spcAft>
                <a:spcPts val="0"/>
              </a:spcAft>
              <a:buSzPts val="1500"/>
              <a:buAutoNum type="romanUcPeriod"/>
            </a:pPr>
            <a:r>
              <a:rPr b="1" lang="en" sz="1500">
                <a:highlight>
                  <a:srgbClr val="FFFFFF"/>
                </a:highlight>
                <a:latin typeface="Questrial"/>
                <a:ea typeface="Questrial"/>
                <a:cs typeface="Questrial"/>
                <a:sym typeface="Questrial"/>
              </a:rPr>
              <a:t>Horatian</a:t>
            </a:r>
            <a:r>
              <a:rPr lang="en" sz="1500">
                <a:highlight>
                  <a:srgbClr val="FFFFFF"/>
                </a:highlight>
              </a:rPr>
              <a:t>:Horatian satire is humorous and makes a few passing societal remarks. It is intended as an amusing method to make fun of someone or something.</a:t>
            </a:r>
            <a:endParaRPr sz="1500">
              <a:highlight>
                <a:srgbClr val="FFFFFF"/>
              </a:highlight>
            </a:endParaRPr>
          </a:p>
          <a:p>
            <a:pPr indent="-323850" lvl="0" marL="457200" rtl="0" algn="l">
              <a:spcBef>
                <a:spcPts val="0"/>
              </a:spcBef>
              <a:spcAft>
                <a:spcPts val="0"/>
              </a:spcAft>
              <a:buSzPts val="1500"/>
              <a:buAutoNum type="romanUcPeriod"/>
            </a:pPr>
            <a:r>
              <a:rPr b="1" lang="en" sz="1500">
                <a:highlight>
                  <a:srgbClr val="FFFFFF"/>
                </a:highlight>
                <a:latin typeface="Questrial"/>
                <a:ea typeface="Questrial"/>
                <a:cs typeface="Questrial"/>
                <a:sym typeface="Questrial"/>
              </a:rPr>
              <a:t>Juvenalian</a:t>
            </a:r>
            <a:r>
              <a:rPr lang="en" sz="1500">
                <a:highlight>
                  <a:srgbClr val="FFFFFF"/>
                </a:highlight>
              </a:rPr>
              <a:t>: As opposed to being humorous, Juvenalian satire is grim. The purpose of it is to confront injustice.</a:t>
            </a:r>
            <a:endParaRPr sz="1500">
              <a:highlight>
                <a:srgbClr val="FFFFFF"/>
              </a:highlight>
            </a:endParaRPr>
          </a:p>
          <a:p>
            <a:pPr indent="-323850" lvl="0" marL="457200" rtl="0" algn="l">
              <a:spcBef>
                <a:spcPts val="0"/>
              </a:spcBef>
              <a:spcAft>
                <a:spcPts val="0"/>
              </a:spcAft>
              <a:buSzPts val="1500"/>
              <a:buAutoNum type="romanUcPeriod"/>
            </a:pPr>
            <a:r>
              <a:rPr b="1" lang="en" sz="1500">
                <a:highlight>
                  <a:srgbClr val="FFFFFF"/>
                </a:highlight>
                <a:latin typeface="Questrial"/>
                <a:ea typeface="Questrial"/>
                <a:cs typeface="Questrial"/>
                <a:sym typeface="Questrial"/>
              </a:rPr>
              <a:t>Menippean</a:t>
            </a:r>
            <a:r>
              <a:rPr lang="en" sz="1500">
                <a:highlight>
                  <a:srgbClr val="FFFFFF"/>
                </a:highlight>
              </a:rPr>
              <a:t>. Menippean satire assigns moral judgment to a specific viewpoint, such as racism or homophobia. Although it can also be as cutting as Juvenalian satire, it can be humorous and lighthearted as Horatian satire.</a:t>
            </a:r>
            <a:endParaRPr sz="1500">
              <a:highlight>
                <a:srgbClr val="FFFFFF"/>
              </a:highligh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5"/>
                                        </p:tgtEl>
                                        <p:attrNameLst>
                                          <p:attrName>style.visibility</p:attrName>
                                        </p:attrNameLst>
                                      </p:cBhvr>
                                      <p:to>
                                        <p:strVal val="visible"/>
                                      </p:to>
                                    </p:set>
                                    <p:animEffect filter="fade" transition="in">
                                      <p:cBhvr>
                                        <p:cTn dur="1000"/>
                                        <p:tgtEl>
                                          <p:spTgt spid="102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2" name="Shape 1042"/>
        <p:cNvGrpSpPr/>
        <p:nvPr/>
      </p:nvGrpSpPr>
      <p:grpSpPr>
        <a:xfrm>
          <a:off x="0" y="0"/>
          <a:ext cx="0" cy="0"/>
          <a:chOff x="0" y="0"/>
          <a:chExt cx="0" cy="0"/>
        </a:xfrm>
      </p:grpSpPr>
      <p:sp>
        <p:nvSpPr>
          <p:cNvPr id="1043" name="Google Shape;1043;p57"/>
          <p:cNvSpPr txBox="1"/>
          <p:nvPr>
            <p:ph type="title"/>
          </p:nvPr>
        </p:nvSpPr>
        <p:spPr>
          <a:xfrm>
            <a:off x="623400" y="445025"/>
            <a:ext cx="780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a:t>Contents of this template</a:t>
            </a:r>
            <a:endParaRPr/>
          </a:p>
        </p:txBody>
      </p:sp>
      <p:sp>
        <p:nvSpPr>
          <p:cNvPr id="1044" name="Google Shape;1044;p57"/>
          <p:cNvSpPr txBox="1"/>
          <p:nvPr>
            <p:ph idx="1" type="body"/>
          </p:nvPr>
        </p:nvSpPr>
        <p:spPr>
          <a:xfrm>
            <a:off x="616500" y="1197300"/>
            <a:ext cx="7952700" cy="3416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a:t>Here’s what you’ll find in this </a:t>
            </a:r>
            <a:r>
              <a:rPr b="1" lang="en">
                <a:uFill>
                  <a:noFill/>
                </a:uFill>
                <a:hlinkClick r:id="rId3"/>
              </a:rPr>
              <a:t>Slidesgo</a:t>
            </a:r>
            <a:r>
              <a:rPr b="1" lang="en"/>
              <a:t> </a:t>
            </a:r>
            <a:r>
              <a:rPr lang="en"/>
              <a:t>template: </a:t>
            </a:r>
            <a:endParaRPr/>
          </a:p>
          <a:p>
            <a:pPr indent="-304800" lvl="0" marL="457200" rtl="0" algn="l">
              <a:lnSpc>
                <a:spcPct val="100000"/>
              </a:lnSpc>
              <a:spcBef>
                <a:spcPts val="1200"/>
              </a:spcBef>
              <a:spcAft>
                <a:spcPts val="0"/>
              </a:spcAft>
              <a:buSzPts val="1200"/>
              <a:buChar char="●"/>
            </a:pPr>
            <a:r>
              <a:rPr lang="en"/>
              <a:t>A slide structure based on a </a:t>
            </a:r>
            <a:r>
              <a:rPr lang="en"/>
              <a:t>multi-</a:t>
            </a:r>
            <a:r>
              <a:rPr lang="en"/>
              <a:t>purpose presentation, which you can easily adapt to your needs. For more info on how to edit the template, please visit </a:t>
            </a:r>
            <a:r>
              <a:rPr b="1" lang="en">
                <a:uFill>
                  <a:noFill/>
                </a:uFill>
                <a:hlinkClick r:id="rId4"/>
              </a:rPr>
              <a:t>Slidesgo School</a:t>
            </a:r>
            <a:r>
              <a:rPr lang="en"/>
              <a:t> or read our </a:t>
            </a:r>
            <a:r>
              <a:rPr b="1" lang="en">
                <a:uFill>
                  <a:noFill/>
                </a:uFill>
                <a:hlinkClick r:id="rId5"/>
              </a:rPr>
              <a:t>FAQs</a:t>
            </a:r>
            <a:r>
              <a:rPr lang="en"/>
              <a:t>.</a:t>
            </a:r>
            <a:endParaRPr/>
          </a:p>
          <a:p>
            <a:pPr indent="-304800" lvl="0" marL="457200" rtl="0" algn="l">
              <a:lnSpc>
                <a:spcPct val="100000"/>
              </a:lnSpc>
              <a:spcBef>
                <a:spcPts val="0"/>
              </a:spcBef>
              <a:spcAft>
                <a:spcPts val="0"/>
              </a:spcAft>
              <a:buSzPts val="1200"/>
              <a:buChar char="●"/>
            </a:pPr>
            <a:r>
              <a:rPr lang="en"/>
              <a:t>An as</a:t>
            </a:r>
            <a:r>
              <a:rPr lang="en"/>
              <a:t>sortment of </a:t>
            </a:r>
            <a:r>
              <a:rPr lang="en"/>
              <a:t>graphic resources that are suitable for use in the presentation can be found in the </a:t>
            </a:r>
            <a:r>
              <a:rPr b="1" lang="en">
                <a:uFill>
                  <a:noFill/>
                </a:uFill>
                <a:hlinkClick/>
              </a:rPr>
              <a:t>alternative resources</a:t>
            </a:r>
            <a:r>
              <a:rPr lang="en"/>
              <a:t> slide.</a:t>
            </a:r>
            <a:endParaRPr/>
          </a:p>
          <a:p>
            <a:pPr indent="-304800" lvl="0" marL="457200" rtl="0" algn="l">
              <a:lnSpc>
                <a:spcPct val="100000"/>
              </a:lnSpc>
              <a:spcBef>
                <a:spcPts val="0"/>
              </a:spcBef>
              <a:spcAft>
                <a:spcPts val="0"/>
              </a:spcAft>
              <a:buSzPts val="1200"/>
              <a:buChar char="●"/>
            </a:pPr>
            <a:r>
              <a:rPr lang="en"/>
              <a:t>A </a:t>
            </a:r>
            <a:r>
              <a:rPr b="1" lang="en">
                <a:uFill>
                  <a:noFill/>
                </a:uFill>
                <a:hlinkClick/>
              </a:rPr>
              <a:t>thanks</a:t>
            </a:r>
            <a:r>
              <a:rPr lang="en">
                <a:uFill>
                  <a:noFill/>
                </a:uFill>
                <a:hlinkClick/>
              </a:rPr>
              <a:t> </a:t>
            </a:r>
            <a:r>
              <a:rPr lang="en"/>
              <a:t>slide, which you must keep so that proper credits for our design are given.</a:t>
            </a:r>
            <a:endParaRPr/>
          </a:p>
          <a:p>
            <a:pPr indent="-304800" lvl="0" marL="457200" rtl="0" algn="l">
              <a:lnSpc>
                <a:spcPct val="100000"/>
              </a:lnSpc>
              <a:spcBef>
                <a:spcPts val="0"/>
              </a:spcBef>
              <a:spcAft>
                <a:spcPts val="0"/>
              </a:spcAft>
              <a:buSzPts val="1200"/>
              <a:buChar char="●"/>
            </a:pPr>
            <a:r>
              <a:rPr lang="en"/>
              <a:t>A</a:t>
            </a:r>
            <a:r>
              <a:rPr lang="en">
                <a:uFill>
                  <a:noFill/>
                </a:uFill>
                <a:hlinkClick/>
              </a:rPr>
              <a:t> </a:t>
            </a:r>
            <a:r>
              <a:rPr b="1" lang="en">
                <a:uFill>
                  <a:noFill/>
                </a:uFill>
                <a:hlinkClick/>
              </a:rPr>
              <a:t>resources</a:t>
            </a:r>
            <a:r>
              <a:rPr lang="en">
                <a:uFill>
                  <a:noFill/>
                </a:uFill>
                <a:hlinkClick/>
              </a:rPr>
              <a:t> </a:t>
            </a:r>
            <a:r>
              <a:rPr lang="en"/>
              <a:t>slide, where you’ll find links to all the elements used in the template.</a:t>
            </a:r>
            <a:endParaRPr/>
          </a:p>
          <a:p>
            <a:pPr indent="-304800" lvl="0" marL="457200" rtl="0" algn="l">
              <a:lnSpc>
                <a:spcPct val="100000"/>
              </a:lnSpc>
              <a:spcBef>
                <a:spcPts val="0"/>
              </a:spcBef>
              <a:spcAft>
                <a:spcPts val="0"/>
              </a:spcAft>
              <a:buSzPts val="1200"/>
              <a:buChar char="●"/>
            </a:pPr>
            <a:r>
              <a:rPr b="1" lang="en">
                <a:uFill>
                  <a:noFill/>
                </a:uFill>
                <a:hlinkClick/>
              </a:rPr>
              <a:t>Instructions for use</a:t>
            </a:r>
            <a:r>
              <a:rPr lang="en">
                <a:uFill>
                  <a:noFill/>
                </a:uFill>
                <a:hlinkClick/>
              </a:rPr>
              <a:t>.</a:t>
            </a:r>
            <a:endParaRPr/>
          </a:p>
          <a:p>
            <a:pPr indent="-304800" lvl="0" marL="457200" rtl="0" algn="l">
              <a:lnSpc>
                <a:spcPct val="100000"/>
              </a:lnSpc>
              <a:spcBef>
                <a:spcPts val="0"/>
              </a:spcBef>
              <a:spcAft>
                <a:spcPts val="0"/>
              </a:spcAft>
              <a:buSzPts val="1200"/>
              <a:buChar char="●"/>
            </a:pPr>
            <a:r>
              <a:rPr lang="en"/>
              <a:t>Final slides with: </a:t>
            </a:r>
            <a:endParaRPr/>
          </a:p>
          <a:p>
            <a:pPr indent="-311150" lvl="1" marL="914400" rtl="0" algn="l">
              <a:spcBef>
                <a:spcPts val="0"/>
              </a:spcBef>
              <a:spcAft>
                <a:spcPts val="0"/>
              </a:spcAft>
              <a:buSzPts val="1300"/>
              <a:buChar char="○"/>
            </a:pPr>
            <a:r>
              <a:rPr lang="en"/>
              <a:t>The</a:t>
            </a:r>
            <a:r>
              <a:rPr lang="en">
                <a:uFill>
                  <a:noFill/>
                </a:uFill>
                <a:hlinkClick/>
              </a:rPr>
              <a:t> </a:t>
            </a:r>
            <a:r>
              <a:rPr b="1" lang="en">
                <a:uFill>
                  <a:noFill/>
                </a:uFill>
                <a:hlinkClick/>
              </a:rPr>
              <a:t>fonts and colors</a:t>
            </a:r>
            <a:r>
              <a:rPr lang="en"/>
              <a:t> used in the template.</a:t>
            </a:r>
            <a:endParaRPr/>
          </a:p>
          <a:p>
            <a:pPr indent="-311150" lvl="1" marL="914400" rtl="0" algn="l">
              <a:spcBef>
                <a:spcPts val="0"/>
              </a:spcBef>
              <a:spcAft>
                <a:spcPts val="0"/>
              </a:spcAft>
              <a:buSzPts val="1300"/>
              <a:buChar char="○"/>
            </a:pPr>
            <a:r>
              <a:rPr lang="en"/>
              <a:t>A selection of</a:t>
            </a:r>
            <a:r>
              <a:rPr lang="en">
                <a:uFill>
                  <a:noFill/>
                </a:uFill>
                <a:hlinkClick/>
              </a:rPr>
              <a:t> </a:t>
            </a:r>
            <a:r>
              <a:rPr b="1" lang="en">
                <a:uFill>
                  <a:noFill/>
                </a:uFill>
                <a:hlinkClick/>
              </a:rPr>
              <a:t>illustrations</a:t>
            </a:r>
            <a:r>
              <a:rPr lang="en"/>
              <a:t>. You can also customize and animate them as you wish with the online editor. Visit </a:t>
            </a:r>
            <a:r>
              <a:rPr b="1" lang="en">
                <a:uFill>
                  <a:noFill/>
                </a:uFill>
                <a:hlinkClick r:id="rId6"/>
              </a:rPr>
              <a:t>Storyset</a:t>
            </a:r>
            <a:r>
              <a:rPr lang="en"/>
              <a:t> to find more. </a:t>
            </a:r>
            <a:endParaRPr/>
          </a:p>
          <a:p>
            <a:pPr indent="-311150" lvl="1" marL="914400" rtl="0" algn="l">
              <a:spcBef>
                <a:spcPts val="0"/>
              </a:spcBef>
              <a:spcAft>
                <a:spcPts val="0"/>
              </a:spcAft>
              <a:buSzPts val="1300"/>
              <a:buChar char="○"/>
            </a:pPr>
            <a:r>
              <a:rPr lang="en"/>
              <a:t>More</a:t>
            </a:r>
            <a:r>
              <a:rPr lang="en">
                <a:uFill>
                  <a:noFill/>
                </a:uFill>
                <a:hlinkClick/>
              </a:rPr>
              <a:t> </a:t>
            </a:r>
            <a:r>
              <a:rPr b="1" lang="en">
                <a:uFill>
                  <a:noFill/>
                </a:uFill>
                <a:hlinkClick/>
              </a:rPr>
              <a:t>infographic resources</a:t>
            </a:r>
            <a:r>
              <a:rPr lang="en"/>
              <a:t>, whose size and color can be edited. </a:t>
            </a:r>
            <a:endParaRPr/>
          </a:p>
          <a:p>
            <a:pPr indent="-311150" lvl="1" marL="914400" rtl="0" algn="l">
              <a:spcBef>
                <a:spcPts val="0"/>
              </a:spcBef>
              <a:spcAft>
                <a:spcPts val="0"/>
              </a:spcAft>
              <a:buSzPts val="1300"/>
              <a:buChar char="○"/>
            </a:pPr>
            <a:r>
              <a:rPr lang="en"/>
              <a:t>Sets of </a:t>
            </a:r>
            <a:r>
              <a:rPr b="1" lang="en">
                <a:uFill>
                  <a:noFill/>
                </a:uFill>
                <a:hlinkClick/>
              </a:rPr>
              <a:t>customizable icons</a:t>
            </a:r>
            <a:r>
              <a:rPr lang="en"/>
              <a:t> of the following themes: general, business, avatar, creative process, education, help &amp; support, medical, nature, performing arts, SEO &amp; marketing, and teamwork.</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lang="en"/>
              <a:t>You can delete this slide when you’re done editing the presentation.</a:t>
            </a:r>
            <a:endParaRPr/>
          </a:p>
          <a:p>
            <a:pPr indent="0" lvl="0" marL="0" rtl="0" algn="l">
              <a:lnSpc>
                <a:spcPct val="50000"/>
              </a:lnSpc>
              <a:spcBef>
                <a:spcPts val="0"/>
              </a:spcBef>
              <a:spcAft>
                <a:spcPts val="0"/>
              </a:spcAft>
              <a:buNone/>
            </a:pPr>
            <a:r>
              <a:t/>
            </a:r>
            <a:endParaRPr>
              <a:solidFill>
                <a:schemeClr val="dk1"/>
              </a:solidFill>
            </a:endParaRPr>
          </a:p>
          <a:p>
            <a:pPr indent="0" lvl="0" marL="0" rtl="0" algn="l">
              <a:lnSpc>
                <a:spcPct val="50000"/>
              </a:lnSpc>
              <a:spcBef>
                <a:spcPts val="0"/>
              </a:spcBef>
              <a:spcAft>
                <a:spcPts val="0"/>
              </a:spcAft>
              <a:buNone/>
            </a:pPr>
            <a:r>
              <a:t/>
            </a:r>
            <a:endParaRPr/>
          </a:p>
        </p:txBody>
      </p:sp>
      <p:grpSp>
        <p:nvGrpSpPr>
          <p:cNvPr id="1045" name="Google Shape;1045;p57"/>
          <p:cNvGrpSpPr/>
          <p:nvPr/>
        </p:nvGrpSpPr>
        <p:grpSpPr>
          <a:xfrm>
            <a:off x="7055419" y="360481"/>
            <a:ext cx="734917" cy="808846"/>
            <a:chOff x="5571650" y="2059975"/>
            <a:chExt cx="445350" cy="490150"/>
          </a:xfrm>
        </p:grpSpPr>
        <p:sp>
          <p:nvSpPr>
            <p:cNvPr id="1046" name="Google Shape;1046;p57"/>
            <p:cNvSpPr/>
            <p:nvPr/>
          </p:nvSpPr>
          <p:spPr>
            <a:xfrm>
              <a:off x="5571650" y="2059975"/>
              <a:ext cx="445350" cy="490150"/>
            </a:xfrm>
            <a:custGeom>
              <a:rect b="b" l="l" r="r" t="t"/>
              <a:pathLst>
                <a:path extrusionOk="0" h="19606" w="17814">
                  <a:moveTo>
                    <a:pt x="11439" y="1"/>
                  </a:moveTo>
                  <a:cubicBezTo>
                    <a:pt x="9178" y="1"/>
                    <a:pt x="1533" y="1745"/>
                    <a:pt x="734" y="3214"/>
                  </a:cubicBezTo>
                  <a:cubicBezTo>
                    <a:pt x="201" y="4181"/>
                    <a:pt x="0" y="7884"/>
                    <a:pt x="701" y="8951"/>
                  </a:cubicBezTo>
                  <a:cubicBezTo>
                    <a:pt x="701" y="8951"/>
                    <a:pt x="990" y="8896"/>
                    <a:pt x="1415" y="8896"/>
                  </a:cubicBezTo>
                  <a:cubicBezTo>
                    <a:pt x="2352" y="8896"/>
                    <a:pt x="3951" y="9165"/>
                    <a:pt x="4570" y="10886"/>
                  </a:cubicBezTo>
                  <a:cubicBezTo>
                    <a:pt x="5871" y="14522"/>
                    <a:pt x="2836" y="15990"/>
                    <a:pt x="2836" y="15990"/>
                  </a:cubicBezTo>
                  <a:cubicBezTo>
                    <a:pt x="2669" y="17190"/>
                    <a:pt x="3403" y="19259"/>
                    <a:pt x="4404" y="19559"/>
                  </a:cubicBezTo>
                  <a:cubicBezTo>
                    <a:pt x="4525" y="19591"/>
                    <a:pt x="4688" y="19605"/>
                    <a:pt x="4881" y="19605"/>
                  </a:cubicBezTo>
                  <a:cubicBezTo>
                    <a:pt x="6278" y="19605"/>
                    <a:pt x="9240" y="18858"/>
                    <a:pt x="9240" y="18858"/>
                  </a:cubicBezTo>
                  <a:cubicBezTo>
                    <a:pt x="9240" y="18858"/>
                    <a:pt x="7839" y="10619"/>
                    <a:pt x="7072" y="7550"/>
                  </a:cubicBezTo>
                  <a:cubicBezTo>
                    <a:pt x="6443" y="4793"/>
                    <a:pt x="6217" y="2628"/>
                    <a:pt x="7412" y="2628"/>
                  </a:cubicBezTo>
                  <a:cubicBezTo>
                    <a:pt x="7547" y="2628"/>
                    <a:pt x="7700" y="2656"/>
                    <a:pt x="7873" y="2713"/>
                  </a:cubicBezTo>
                  <a:cubicBezTo>
                    <a:pt x="10141" y="3481"/>
                    <a:pt x="11375" y="10953"/>
                    <a:pt x="13010" y="17691"/>
                  </a:cubicBezTo>
                  <a:cubicBezTo>
                    <a:pt x="13051" y="17703"/>
                    <a:pt x="13110" y="17708"/>
                    <a:pt x="13185" y="17708"/>
                  </a:cubicBezTo>
                  <a:cubicBezTo>
                    <a:pt x="13964" y="17708"/>
                    <a:pt x="16410" y="17082"/>
                    <a:pt x="17079" y="15956"/>
                  </a:cubicBezTo>
                  <a:cubicBezTo>
                    <a:pt x="17813" y="14689"/>
                    <a:pt x="16846" y="11920"/>
                    <a:pt x="16179" y="11220"/>
                  </a:cubicBezTo>
                  <a:cubicBezTo>
                    <a:pt x="16179" y="11220"/>
                    <a:pt x="15802" y="11322"/>
                    <a:pt x="15286" y="11322"/>
                  </a:cubicBezTo>
                  <a:cubicBezTo>
                    <a:pt x="14362" y="11322"/>
                    <a:pt x="12992" y="10993"/>
                    <a:pt x="12543" y="9151"/>
                  </a:cubicBezTo>
                  <a:cubicBezTo>
                    <a:pt x="11842" y="6383"/>
                    <a:pt x="14711" y="4848"/>
                    <a:pt x="14711" y="4848"/>
                  </a:cubicBezTo>
                  <a:cubicBezTo>
                    <a:pt x="14578" y="3881"/>
                    <a:pt x="13377" y="145"/>
                    <a:pt x="11709" y="12"/>
                  </a:cubicBezTo>
                  <a:cubicBezTo>
                    <a:pt x="11630" y="4"/>
                    <a:pt x="11540" y="1"/>
                    <a:pt x="11439" y="1"/>
                  </a:cubicBezTo>
                  <a:close/>
                </a:path>
              </a:pathLst>
            </a:custGeom>
            <a:solidFill>
              <a:schemeClr val="accent4"/>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7" name="Google Shape;1047;p57"/>
            <p:cNvSpPr/>
            <p:nvPr/>
          </p:nvSpPr>
          <p:spPr>
            <a:xfrm>
              <a:off x="5866850" y="2180325"/>
              <a:ext cx="109275" cy="162675"/>
            </a:xfrm>
            <a:custGeom>
              <a:rect b="b" l="l" r="r" t="t"/>
              <a:pathLst>
                <a:path extrusionOk="0" h="6507" w="4371">
                  <a:moveTo>
                    <a:pt x="2870" y="1"/>
                  </a:moveTo>
                  <a:lnTo>
                    <a:pt x="2870" y="1"/>
                  </a:lnTo>
                  <a:cubicBezTo>
                    <a:pt x="2869" y="1"/>
                    <a:pt x="1" y="1536"/>
                    <a:pt x="701" y="4304"/>
                  </a:cubicBezTo>
                  <a:cubicBezTo>
                    <a:pt x="1174" y="6174"/>
                    <a:pt x="2562" y="6507"/>
                    <a:pt x="3488" y="6507"/>
                  </a:cubicBezTo>
                  <a:cubicBezTo>
                    <a:pt x="4000" y="6507"/>
                    <a:pt x="4371" y="6406"/>
                    <a:pt x="4371" y="6406"/>
                  </a:cubicBezTo>
                  <a:cubicBezTo>
                    <a:pt x="3704" y="5738"/>
                    <a:pt x="2269" y="6172"/>
                    <a:pt x="2002" y="3704"/>
                  </a:cubicBezTo>
                  <a:cubicBezTo>
                    <a:pt x="1769" y="2069"/>
                    <a:pt x="2903" y="435"/>
                    <a:pt x="2870" y="1"/>
                  </a:cubicBezTo>
                  <a:close/>
                </a:path>
              </a:pathLst>
            </a:custGeom>
            <a:solidFill>
              <a:schemeClr val="accent5"/>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8" name="Google Shape;1048;p57"/>
            <p:cNvSpPr/>
            <p:nvPr/>
          </p:nvSpPr>
          <p:spPr>
            <a:xfrm>
              <a:off x="5726050" y="2125875"/>
              <a:ext cx="170025" cy="405575"/>
            </a:xfrm>
            <a:custGeom>
              <a:rect b="b" l="l" r="r" t="t"/>
              <a:pathLst>
                <a:path extrusionOk="0" h="16223" w="6801">
                  <a:moveTo>
                    <a:pt x="1218" y="0"/>
                  </a:moveTo>
                  <a:cubicBezTo>
                    <a:pt x="0" y="0"/>
                    <a:pt x="201" y="2145"/>
                    <a:pt x="863" y="4914"/>
                  </a:cubicBezTo>
                  <a:cubicBezTo>
                    <a:pt x="1563" y="7950"/>
                    <a:pt x="3031" y="16222"/>
                    <a:pt x="3031" y="16222"/>
                  </a:cubicBezTo>
                  <a:cubicBezTo>
                    <a:pt x="3031" y="16222"/>
                    <a:pt x="3365" y="15388"/>
                    <a:pt x="4132" y="15122"/>
                  </a:cubicBezTo>
                  <a:cubicBezTo>
                    <a:pt x="4397" y="15055"/>
                    <a:pt x="4939" y="14887"/>
                    <a:pt x="5634" y="14887"/>
                  </a:cubicBezTo>
                  <a:cubicBezTo>
                    <a:pt x="5989" y="14887"/>
                    <a:pt x="6383" y="14931"/>
                    <a:pt x="6800" y="15055"/>
                  </a:cubicBezTo>
                  <a:cubicBezTo>
                    <a:pt x="5166" y="8317"/>
                    <a:pt x="3965" y="845"/>
                    <a:pt x="1663" y="77"/>
                  </a:cubicBezTo>
                  <a:cubicBezTo>
                    <a:pt x="1497" y="25"/>
                    <a:pt x="1349" y="0"/>
                    <a:pt x="1218" y="0"/>
                  </a:cubicBezTo>
                  <a:close/>
                </a:path>
              </a:pathLst>
            </a:custGeom>
            <a:solidFill>
              <a:schemeClr val="accen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9" name="Google Shape;1049;p57"/>
            <p:cNvSpPr/>
            <p:nvPr/>
          </p:nvSpPr>
          <p:spPr>
            <a:xfrm>
              <a:off x="5587500" y="2280575"/>
              <a:ext cx="130950" cy="178325"/>
            </a:xfrm>
            <a:custGeom>
              <a:rect b="b" l="l" r="r" t="t"/>
              <a:pathLst>
                <a:path extrusionOk="0" h="7133" w="5238">
                  <a:moveTo>
                    <a:pt x="617" y="1"/>
                  </a:moveTo>
                  <a:cubicBezTo>
                    <a:pt x="295" y="1"/>
                    <a:pt x="68" y="29"/>
                    <a:pt x="13" y="29"/>
                  </a:cubicBezTo>
                  <a:cubicBezTo>
                    <a:pt x="6" y="29"/>
                    <a:pt x="1" y="28"/>
                    <a:pt x="0" y="27"/>
                  </a:cubicBezTo>
                  <a:lnTo>
                    <a:pt x="0" y="27"/>
                  </a:lnTo>
                  <a:cubicBezTo>
                    <a:pt x="67" y="161"/>
                    <a:pt x="167" y="227"/>
                    <a:pt x="234" y="294"/>
                  </a:cubicBezTo>
                  <a:cubicBezTo>
                    <a:pt x="1234" y="794"/>
                    <a:pt x="1668" y="995"/>
                    <a:pt x="2402" y="2963"/>
                  </a:cubicBezTo>
                  <a:cubicBezTo>
                    <a:pt x="2936" y="4397"/>
                    <a:pt x="2335" y="5865"/>
                    <a:pt x="2168" y="7132"/>
                  </a:cubicBezTo>
                  <a:cubicBezTo>
                    <a:pt x="2168" y="7132"/>
                    <a:pt x="5237" y="5665"/>
                    <a:pt x="3903" y="2029"/>
                  </a:cubicBezTo>
                  <a:cubicBezTo>
                    <a:pt x="3256" y="232"/>
                    <a:pt x="1543" y="1"/>
                    <a:pt x="617" y="1"/>
                  </a:cubicBezTo>
                  <a:close/>
                </a:path>
              </a:pathLst>
            </a:custGeom>
            <a:solidFill>
              <a:schemeClr val="accent5"/>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0" name="Google Shape;1050;p57"/>
            <p:cNvSpPr/>
            <p:nvPr/>
          </p:nvSpPr>
          <p:spPr>
            <a:xfrm>
              <a:off x="5808475" y="2290425"/>
              <a:ext cx="33400" cy="33375"/>
            </a:xfrm>
            <a:custGeom>
              <a:rect b="b" l="l" r="r" t="t"/>
              <a:pathLst>
                <a:path extrusionOk="0" h="1335" w="1336">
                  <a:moveTo>
                    <a:pt x="701" y="0"/>
                  </a:moveTo>
                  <a:cubicBezTo>
                    <a:pt x="601" y="0"/>
                    <a:pt x="535" y="0"/>
                    <a:pt x="435" y="33"/>
                  </a:cubicBezTo>
                  <a:cubicBezTo>
                    <a:pt x="368" y="100"/>
                    <a:pt x="268" y="134"/>
                    <a:pt x="234" y="167"/>
                  </a:cubicBezTo>
                  <a:cubicBezTo>
                    <a:pt x="168" y="200"/>
                    <a:pt x="101" y="300"/>
                    <a:pt x="68" y="400"/>
                  </a:cubicBezTo>
                  <a:cubicBezTo>
                    <a:pt x="34" y="467"/>
                    <a:pt x="1" y="567"/>
                    <a:pt x="1" y="634"/>
                  </a:cubicBezTo>
                  <a:lnTo>
                    <a:pt x="1" y="801"/>
                  </a:lnTo>
                  <a:cubicBezTo>
                    <a:pt x="34" y="934"/>
                    <a:pt x="68" y="1001"/>
                    <a:pt x="168" y="1101"/>
                  </a:cubicBezTo>
                  <a:lnTo>
                    <a:pt x="268" y="1234"/>
                  </a:lnTo>
                  <a:cubicBezTo>
                    <a:pt x="368" y="1301"/>
                    <a:pt x="501" y="1334"/>
                    <a:pt x="601" y="1334"/>
                  </a:cubicBezTo>
                  <a:cubicBezTo>
                    <a:pt x="701" y="1334"/>
                    <a:pt x="768" y="1334"/>
                    <a:pt x="868" y="1301"/>
                  </a:cubicBezTo>
                  <a:cubicBezTo>
                    <a:pt x="935" y="1268"/>
                    <a:pt x="1035" y="1234"/>
                    <a:pt x="1068" y="1168"/>
                  </a:cubicBezTo>
                  <a:cubicBezTo>
                    <a:pt x="1168" y="1134"/>
                    <a:pt x="1202" y="1034"/>
                    <a:pt x="1235" y="967"/>
                  </a:cubicBezTo>
                  <a:cubicBezTo>
                    <a:pt x="1268" y="901"/>
                    <a:pt x="1335" y="801"/>
                    <a:pt x="1335" y="734"/>
                  </a:cubicBezTo>
                  <a:lnTo>
                    <a:pt x="1335" y="567"/>
                  </a:lnTo>
                  <a:cubicBezTo>
                    <a:pt x="1268" y="434"/>
                    <a:pt x="1235" y="334"/>
                    <a:pt x="1168" y="267"/>
                  </a:cubicBezTo>
                  <a:lnTo>
                    <a:pt x="1035" y="134"/>
                  </a:lnTo>
                  <a:cubicBezTo>
                    <a:pt x="935" y="67"/>
                    <a:pt x="835" y="0"/>
                    <a:pt x="70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1" name="Google Shape;1051;p57"/>
            <p:cNvSpPr/>
            <p:nvPr/>
          </p:nvSpPr>
          <p:spPr>
            <a:xfrm>
              <a:off x="5604180" y="2176896"/>
              <a:ext cx="20961" cy="22000"/>
            </a:xfrm>
            <a:custGeom>
              <a:rect b="b" l="l" r="r" t="t"/>
              <a:pathLst>
                <a:path extrusionOk="0" h="806" w="768">
                  <a:moveTo>
                    <a:pt x="350" y="0"/>
                  </a:moveTo>
                  <a:cubicBezTo>
                    <a:pt x="173" y="0"/>
                    <a:pt x="31" y="158"/>
                    <a:pt x="0" y="371"/>
                  </a:cubicBezTo>
                  <a:cubicBezTo>
                    <a:pt x="0" y="605"/>
                    <a:pt x="134" y="805"/>
                    <a:pt x="367" y="805"/>
                  </a:cubicBezTo>
                  <a:cubicBezTo>
                    <a:pt x="567" y="805"/>
                    <a:pt x="768" y="638"/>
                    <a:pt x="768" y="438"/>
                  </a:cubicBezTo>
                  <a:cubicBezTo>
                    <a:pt x="768" y="205"/>
                    <a:pt x="601" y="5"/>
                    <a:pt x="401" y="5"/>
                  </a:cubicBezTo>
                  <a:cubicBezTo>
                    <a:pt x="384" y="2"/>
                    <a:pt x="367" y="0"/>
                    <a:pt x="35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2" name="Google Shape;1052;p57"/>
            <p:cNvSpPr/>
            <p:nvPr/>
          </p:nvSpPr>
          <p:spPr>
            <a:xfrm>
              <a:off x="5691567" y="2181564"/>
              <a:ext cx="21889" cy="21863"/>
            </a:xfrm>
            <a:custGeom>
              <a:rect b="b" l="l" r="r" t="t"/>
              <a:pathLst>
                <a:path extrusionOk="0" h="801" w="802">
                  <a:moveTo>
                    <a:pt x="401" y="0"/>
                  </a:moveTo>
                  <a:cubicBezTo>
                    <a:pt x="201" y="0"/>
                    <a:pt x="34" y="167"/>
                    <a:pt x="1" y="367"/>
                  </a:cubicBezTo>
                  <a:cubicBezTo>
                    <a:pt x="1" y="601"/>
                    <a:pt x="167" y="801"/>
                    <a:pt x="368" y="801"/>
                  </a:cubicBezTo>
                  <a:cubicBezTo>
                    <a:pt x="568" y="801"/>
                    <a:pt x="801" y="634"/>
                    <a:pt x="801" y="434"/>
                  </a:cubicBezTo>
                  <a:cubicBezTo>
                    <a:pt x="801" y="200"/>
                    <a:pt x="634" y="0"/>
                    <a:pt x="40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3" name="Google Shape;1053;p57"/>
            <p:cNvSpPr/>
            <p:nvPr/>
          </p:nvSpPr>
          <p:spPr>
            <a:xfrm>
              <a:off x="5633300" y="2210140"/>
              <a:ext cx="49208" cy="23337"/>
            </a:xfrm>
            <a:custGeom>
              <a:rect b="b" l="l" r="r" t="t"/>
              <a:pathLst>
                <a:path extrusionOk="0" h="855" w="1803">
                  <a:moveTo>
                    <a:pt x="187" y="1"/>
                  </a:moveTo>
                  <a:cubicBezTo>
                    <a:pt x="174" y="1"/>
                    <a:pt x="159" y="9"/>
                    <a:pt x="134" y="21"/>
                  </a:cubicBezTo>
                  <a:cubicBezTo>
                    <a:pt x="101" y="21"/>
                    <a:pt x="34" y="87"/>
                    <a:pt x="34" y="121"/>
                  </a:cubicBezTo>
                  <a:cubicBezTo>
                    <a:pt x="1" y="321"/>
                    <a:pt x="134" y="521"/>
                    <a:pt x="301" y="655"/>
                  </a:cubicBezTo>
                  <a:cubicBezTo>
                    <a:pt x="501" y="788"/>
                    <a:pt x="668" y="855"/>
                    <a:pt x="868" y="855"/>
                  </a:cubicBezTo>
                  <a:cubicBezTo>
                    <a:pt x="1035" y="855"/>
                    <a:pt x="1302" y="821"/>
                    <a:pt x="1469" y="688"/>
                  </a:cubicBezTo>
                  <a:cubicBezTo>
                    <a:pt x="1635" y="588"/>
                    <a:pt x="1769" y="421"/>
                    <a:pt x="1802" y="188"/>
                  </a:cubicBezTo>
                  <a:cubicBezTo>
                    <a:pt x="1802" y="154"/>
                    <a:pt x="1802" y="154"/>
                    <a:pt x="1769" y="121"/>
                  </a:cubicBezTo>
                  <a:cubicBezTo>
                    <a:pt x="1735" y="104"/>
                    <a:pt x="1710" y="96"/>
                    <a:pt x="1690" y="96"/>
                  </a:cubicBezTo>
                  <a:cubicBezTo>
                    <a:pt x="1669" y="96"/>
                    <a:pt x="1652" y="104"/>
                    <a:pt x="1635" y="121"/>
                  </a:cubicBezTo>
                  <a:cubicBezTo>
                    <a:pt x="1535" y="254"/>
                    <a:pt x="1435" y="321"/>
                    <a:pt x="1302" y="388"/>
                  </a:cubicBezTo>
                  <a:cubicBezTo>
                    <a:pt x="1168" y="421"/>
                    <a:pt x="1035" y="421"/>
                    <a:pt x="935" y="421"/>
                  </a:cubicBezTo>
                  <a:cubicBezTo>
                    <a:pt x="801" y="421"/>
                    <a:pt x="668" y="388"/>
                    <a:pt x="535" y="321"/>
                  </a:cubicBezTo>
                  <a:cubicBezTo>
                    <a:pt x="434" y="288"/>
                    <a:pt x="334" y="221"/>
                    <a:pt x="268" y="87"/>
                  </a:cubicBezTo>
                  <a:cubicBezTo>
                    <a:pt x="225" y="24"/>
                    <a:pt x="210" y="1"/>
                    <a:pt x="18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054" name="Google Shape;1054;p57"/>
          <p:cNvPicPr preferRelativeResize="0"/>
          <p:nvPr/>
        </p:nvPicPr>
        <p:blipFill>
          <a:blip r:embed="rId7">
            <a:alphaModFix/>
          </a:blip>
          <a:stretch>
            <a:fillRect/>
          </a:stretch>
        </p:blipFill>
        <p:spPr>
          <a:xfrm>
            <a:off x="0" y="0"/>
            <a:ext cx="9144000" cy="5143500"/>
          </a:xfrm>
          <a:prstGeom prst="rect">
            <a:avLst/>
          </a:prstGeom>
          <a:noFill/>
          <a:ln>
            <a:noFill/>
          </a:ln>
        </p:spPr>
      </p:pic>
      <p:sp>
        <p:nvSpPr>
          <p:cNvPr id="1055" name="Google Shape;1055;p57"/>
          <p:cNvSpPr txBox="1"/>
          <p:nvPr/>
        </p:nvSpPr>
        <p:spPr>
          <a:xfrm>
            <a:off x="591975" y="283575"/>
            <a:ext cx="7720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Questrial"/>
              <a:ea typeface="Questrial"/>
              <a:cs typeface="Questrial"/>
              <a:sym typeface="Questrial"/>
            </a:endParaRPr>
          </a:p>
        </p:txBody>
      </p:sp>
      <p:sp>
        <p:nvSpPr>
          <p:cNvPr id="1056" name="Google Shape;1056;p57"/>
          <p:cNvSpPr txBox="1"/>
          <p:nvPr/>
        </p:nvSpPr>
        <p:spPr>
          <a:xfrm>
            <a:off x="840350" y="242175"/>
            <a:ext cx="7120200" cy="585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600">
                <a:latin typeface="Questrial"/>
                <a:ea typeface="Questrial"/>
                <a:cs typeface="Questrial"/>
                <a:sym typeface="Questrial"/>
              </a:rPr>
              <a:t>Theories of Humor</a:t>
            </a:r>
            <a:endParaRPr sz="2600">
              <a:latin typeface="Questrial"/>
              <a:ea typeface="Questrial"/>
              <a:cs typeface="Questrial"/>
              <a:sym typeface="Questrial"/>
            </a:endParaRPr>
          </a:p>
        </p:txBody>
      </p:sp>
      <p:sp>
        <p:nvSpPr>
          <p:cNvPr id="1057" name="Google Shape;1057;p57"/>
          <p:cNvSpPr txBox="1"/>
          <p:nvPr/>
        </p:nvSpPr>
        <p:spPr>
          <a:xfrm>
            <a:off x="2485800" y="1197300"/>
            <a:ext cx="5938200" cy="1476000"/>
          </a:xfrm>
          <a:prstGeom prst="rect">
            <a:avLst/>
          </a:prstGeom>
          <a:noFill/>
          <a:ln>
            <a:noFill/>
          </a:ln>
        </p:spPr>
        <p:txBody>
          <a:bodyPr anchorCtr="0" anchor="t" bIns="91425" lIns="91425" spcFirstLastPara="1" rIns="91425" wrap="square" tIns="91425">
            <a:spAutoFit/>
          </a:bodyPr>
          <a:lstStyle/>
          <a:p>
            <a:pPr indent="-333375" lvl="0" marL="457200" rtl="0" algn="l">
              <a:lnSpc>
                <a:spcPct val="120000"/>
              </a:lnSpc>
              <a:spcBef>
                <a:spcPts val="1200"/>
              </a:spcBef>
              <a:spcAft>
                <a:spcPts val="0"/>
              </a:spcAft>
              <a:buSzPts val="1650"/>
              <a:buAutoNum type="romanUcPeriod"/>
            </a:pPr>
            <a:r>
              <a:rPr lang="en" sz="1650">
                <a:highlight>
                  <a:srgbClr val="FFFFFF"/>
                </a:highlight>
              </a:rPr>
              <a:t>The Superiority Theory</a:t>
            </a:r>
            <a:endParaRPr sz="1650">
              <a:highlight>
                <a:srgbClr val="FFFFFF"/>
              </a:highlight>
            </a:endParaRPr>
          </a:p>
          <a:p>
            <a:pPr indent="-333375" lvl="0" marL="457200" rtl="0" algn="l">
              <a:lnSpc>
                <a:spcPct val="120000"/>
              </a:lnSpc>
              <a:spcBef>
                <a:spcPts val="0"/>
              </a:spcBef>
              <a:spcAft>
                <a:spcPts val="0"/>
              </a:spcAft>
              <a:buSzPts val="1650"/>
              <a:buAutoNum type="romanUcPeriod"/>
            </a:pPr>
            <a:r>
              <a:rPr lang="en" sz="1650">
                <a:highlight>
                  <a:srgbClr val="FFFFFF"/>
                </a:highlight>
              </a:rPr>
              <a:t>The Relief Theory</a:t>
            </a:r>
            <a:endParaRPr sz="1650">
              <a:highlight>
                <a:srgbClr val="FFFFFF"/>
              </a:highlight>
            </a:endParaRPr>
          </a:p>
          <a:p>
            <a:pPr indent="-333375" lvl="0" marL="457200" rtl="0" algn="l">
              <a:lnSpc>
                <a:spcPct val="120000"/>
              </a:lnSpc>
              <a:spcBef>
                <a:spcPts val="0"/>
              </a:spcBef>
              <a:spcAft>
                <a:spcPts val="0"/>
              </a:spcAft>
              <a:buSzPts val="1650"/>
              <a:buAutoNum type="romanUcPeriod"/>
            </a:pPr>
            <a:r>
              <a:rPr lang="en" sz="1650">
                <a:highlight>
                  <a:srgbClr val="FFFFFF"/>
                </a:highlight>
              </a:rPr>
              <a:t>The Incongruity Theory</a:t>
            </a:r>
            <a:endParaRPr sz="1650">
              <a:highlight>
                <a:srgbClr val="FFFFFF"/>
              </a:highlight>
            </a:endParaRPr>
          </a:p>
          <a:p>
            <a:pPr indent="0" lvl="0" marL="0" rtl="0" algn="l">
              <a:spcBef>
                <a:spcPts val="900"/>
              </a:spcBef>
              <a:spcAft>
                <a:spcPts val="0"/>
              </a:spcAft>
              <a:buNone/>
            </a:pPr>
            <a:r>
              <a:t/>
            </a:r>
            <a:endParaRPr sz="1700">
              <a:latin typeface="Questrial"/>
              <a:ea typeface="Questrial"/>
              <a:cs typeface="Questrial"/>
              <a:sym typeface="Quest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45"/>
                                        </p:tgtEl>
                                        <p:attrNameLst>
                                          <p:attrName>style.visibility</p:attrName>
                                        </p:attrNameLst>
                                      </p:cBhvr>
                                      <p:to>
                                        <p:strVal val="visible"/>
                                      </p:to>
                                    </p:set>
                                    <p:animEffect filter="fade" transition="in">
                                      <p:cBhvr>
                                        <p:cTn dur="1000"/>
                                        <p:tgtEl>
                                          <p:spTgt spid="104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1" name="Shape 1061"/>
        <p:cNvGrpSpPr/>
        <p:nvPr/>
      </p:nvGrpSpPr>
      <p:grpSpPr>
        <a:xfrm>
          <a:off x="0" y="0"/>
          <a:ext cx="0" cy="0"/>
          <a:chOff x="0" y="0"/>
          <a:chExt cx="0" cy="0"/>
        </a:xfrm>
      </p:grpSpPr>
      <p:sp>
        <p:nvSpPr>
          <p:cNvPr id="1062" name="Google Shape;1062;p58"/>
          <p:cNvSpPr txBox="1"/>
          <p:nvPr>
            <p:ph type="title"/>
          </p:nvPr>
        </p:nvSpPr>
        <p:spPr>
          <a:xfrm>
            <a:off x="623400" y="445025"/>
            <a:ext cx="780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a:t>Contents of this template</a:t>
            </a:r>
            <a:endParaRPr/>
          </a:p>
        </p:txBody>
      </p:sp>
      <p:sp>
        <p:nvSpPr>
          <p:cNvPr id="1063" name="Google Shape;1063;p58"/>
          <p:cNvSpPr txBox="1"/>
          <p:nvPr>
            <p:ph idx="1" type="body"/>
          </p:nvPr>
        </p:nvSpPr>
        <p:spPr>
          <a:xfrm>
            <a:off x="616500" y="1197300"/>
            <a:ext cx="7952700" cy="3416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a:t>Here’s what you’ll find in this </a:t>
            </a:r>
            <a:r>
              <a:rPr b="1" lang="en">
                <a:uFill>
                  <a:noFill/>
                </a:uFill>
                <a:hlinkClick r:id="rId3"/>
              </a:rPr>
              <a:t>Slidesgo</a:t>
            </a:r>
            <a:r>
              <a:rPr b="1" lang="en"/>
              <a:t> </a:t>
            </a:r>
            <a:r>
              <a:rPr lang="en"/>
              <a:t>template: </a:t>
            </a:r>
            <a:endParaRPr/>
          </a:p>
          <a:p>
            <a:pPr indent="-304800" lvl="0" marL="457200" rtl="0" algn="l">
              <a:lnSpc>
                <a:spcPct val="100000"/>
              </a:lnSpc>
              <a:spcBef>
                <a:spcPts val="1200"/>
              </a:spcBef>
              <a:spcAft>
                <a:spcPts val="0"/>
              </a:spcAft>
              <a:buSzPts val="1200"/>
              <a:buChar char="●"/>
            </a:pPr>
            <a:r>
              <a:rPr lang="en"/>
              <a:t>A slide structure based on a </a:t>
            </a:r>
            <a:r>
              <a:rPr lang="en"/>
              <a:t>multi-</a:t>
            </a:r>
            <a:r>
              <a:rPr lang="en"/>
              <a:t>purpose presentation, which you can easily adapt to your needs. For more info on how to edit the template, please visit </a:t>
            </a:r>
            <a:r>
              <a:rPr b="1" lang="en">
                <a:uFill>
                  <a:noFill/>
                </a:uFill>
                <a:hlinkClick r:id="rId4"/>
              </a:rPr>
              <a:t>Slidesgo School</a:t>
            </a:r>
            <a:r>
              <a:rPr lang="en"/>
              <a:t> or read our </a:t>
            </a:r>
            <a:r>
              <a:rPr b="1" lang="en">
                <a:uFill>
                  <a:noFill/>
                </a:uFill>
                <a:hlinkClick r:id="rId5"/>
              </a:rPr>
              <a:t>FAQs</a:t>
            </a:r>
            <a:r>
              <a:rPr lang="en"/>
              <a:t>.</a:t>
            </a:r>
            <a:endParaRPr/>
          </a:p>
          <a:p>
            <a:pPr indent="-304800" lvl="0" marL="457200" rtl="0" algn="l">
              <a:lnSpc>
                <a:spcPct val="100000"/>
              </a:lnSpc>
              <a:spcBef>
                <a:spcPts val="0"/>
              </a:spcBef>
              <a:spcAft>
                <a:spcPts val="0"/>
              </a:spcAft>
              <a:buSzPts val="1200"/>
              <a:buChar char="●"/>
            </a:pPr>
            <a:r>
              <a:rPr lang="en"/>
              <a:t>An as</a:t>
            </a:r>
            <a:r>
              <a:rPr lang="en"/>
              <a:t>sortment of </a:t>
            </a:r>
            <a:r>
              <a:rPr lang="en"/>
              <a:t>graphic resources that are suitable for use in the presentation can be found in the </a:t>
            </a:r>
            <a:r>
              <a:rPr b="1" lang="en">
                <a:uFill>
                  <a:noFill/>
                </a:uFill>
                <a:hlinkClick/>
              </a:rPr>
              <a:t>alternative resources</a:t>
            </a:r>
            <a:r>
              <a:rPr lang="en"/>
              <a:t> slide.</a:t>
            </a:r>
            <a:endParaRPr/>
          </a:p>
          <a:p>
            <a:pPr indent="-304800" lvl="0" marL="457200" rtl="0" algn="l">
              <a:lnSpc>
                <a:spcPct val="100000"/>
              </a:lnSpc>
              <a:spcBef>
                <a:spcPts val="0"/>
              </a:spcBef>
              <a:spcAft>
                <a:spcPts val="0"/>
              </a:spcAft>
              <a:buSzPts val="1200"/>
              <a:buChar char="●"/>
            </a:pPr>
            <a:r>
              <a:rPr lang="en"/>
              <a:t>A </a:t>
            </a:r>
            <a:r>
              <a:rPr b="1" lang="en">
                <a:uFill>
                  <a:noFill/>
                </a:uFill>
                <a:hlinkClick/>
              </a:rPr>
              <a:t>thanks</a:t>
            </a:r>
            <a:r>
              <a:rPr lang="en">
                <a:uFill>
                  <a:noFill/>
                </a:uFill>
                <a:hlinkClick/>
              </a:rPr>
              <a:t> </a:t>
            </a:r>
            <a:r>
              <a:rPr lang="en"/>
              <a:t>slide, which you must keep so that proper credits for our design are given.</a:t>
            </a:r>
            <a:endParaRPr/>
          </a:p>
          <a:p>
            <a:pPr indent="-304800" lvl="0" marL="457200" rtl="0" algn="l">
              <a:lnSpc>
                <a:spcPct val="100000"/>
              </a:lnSpc>
              <a:spcBef>
                <a:spcPts val="0"/>
              </a:spcBef>
              <a:spcAft>
                <a:spcPts val="0"/>
              </a:spcAft>
              <a:buSzPts val="1200"/>
              <a:buChar char="●"/>
            </a:pPr>
            <a:r>
              <a:rPr lang="en"/>
              <a:t>A</a:t>
            </a:r>
            <a:r>
              <a:rPr lang="en">
                <a:uFill>
                  <a:noFill/>
                </a:uFill>
                <a:hlinkClick/>
              </a:rPr>
              <a:t> </a:t>
            </a:r>
            <a:r>
              <a:rPr b="1" lang="en">
                <a:uFill>
                  <a:noFill/>
                </a:uFill>
                <a:hlinkClick/>
              </a:rPr>
              <a:t>resources</a:t>
            </a:r>
            <a:r>
              <a:rPr lang="en">
                <a:uFill>
                  <a:noFill/>
                </a:uFill>
                <a:hlinkClick/>
              </a:rPr>
              <a:t> </a:t>
            </a:r>
            <a:r>
              <a:rPr lang="en"/>
              <a:t>slide, where you’ll find links to all the elements used in the template.</a:t>
            </a:r>
            <a:endParaRPr/>
          </a:p>
          <a:p>
            <a:pPr indent="-304800" lvl="0" marL="457200" rtl="0" algn="l">
              <a:lnSpc>
                <a:spcPct val="100000"/>
              </a:lnSpc>
              <a:spcBef>
                <a:spcPts val="0"/>
              </a:spcBef>
              <a:spcAft>
                <a:spcPts val="0"/>
              </a:spcAft>
              <a:buSzPts val="1200"/>
              <a:buChar char="●"/>
            </a:pPr>
            <a:r>
              <a:rPr b="1" lang="en">
                <a:uFill>
                  <a:noFill/>
                </a:uFill>
                <a:hlinkClick/>
              </a:rPr>
              <a:t>Instructions for use</a:t>
            </a:r>
            <a:r>
              <a:rPr lang="en">
                <a:uFill>
                  <a:noFill/>
                </a:uFill>
                <a:hlinkClick/>
              </a:rPr>
              <a:t>.</a:t>
            </a:r>
            <a:endParaRPr/>
          </a:p>
          <a:p>
            <a:pPr indent="-304800" lvl="0" marL="457200" rtl="0" algn="l">
              <a:lnSpc>
                <a:spcPct val="100000"/>
              </a:lnSpc>
              <a:spcBef>
                <a:spcPts val="0"/>
              </a:spcBef>
              <a:spcAft>
                <a:spcPts val="0"/>
              </a:spcAft>
              <a:buSzPts val="1200"/>
              <a:buChar char="●"/>
            </a:pPr>
            <a:r>
              <a:rPr lang="en"/>
              <a:t>Final slides with: </a:t>
            </a:r>
            <a:endParaRPr/>
          </a:p>
          <a:p>
            <a:pPr indent="-311150" lvl="1" marL="914400" rtl="0" algn="l">
              <a:spcBef>
                <a:spcPts val="0"/>
              </a:spcBef>
              <a:spcAft>
                <a:spcPts val="0"/>
              </a:spcAft>
              <a:buSzPts val="1300"/>
              <a:buChar char="○"/>
            </a:pPr>
            <a:r>
              <a:rPr lang="en"/>
              <a:t>The</a:t>
            </a:r>
            <a:r>
              <a:rPr lang="en">
                <a:uFill>
                  <a:noFill/>
                </a:uFill>
                <a:hlinkClick/>
              </a:rPr>
              <a:t> </a:t>
            </a:r>
            <a:r>
              <a:rPr b="1" lang="en">
                <a:uFill>
                  <a:noFill/>
                </a:uFill>
                <a:hlinkClick/>
              </a:rPr>
              <a:t>fonts and colors</a:t>
            </a:r>
            <a:r>
              <a:rPr lang="en"/>
              <a:t> used in the template.</a:t>
            </a:r>
            <a:endParaRPr/>
          </a:p>
          <a:p>
            <a:pPr indent="-311150" lvl="1" marL="914400" rtl="0" algn="l">
              <a:spcBef>
                <a:spcPts val="0"/>
              </a:spcBef>
              <a:spcAft>
                <a:spcPts val="0"/>
              </a:spcAft>
              <a:buSzPts val="1300"/>
              <a:buChar char="○"/>
            </a:pPr>
            <a:r>
              <a:rPr lang="en"/>
              <a:t>A selection of</a:t>
            </a:r>
            <a:r>
              <a:rPr lang="en">
                <a:uFill>
                  <a:noFill/>
                </a:uFill>
                <a:hlinkClick/>
              </a:rPr>
              <a:t> </a:t>
            </a:r>
            <a:r>
              <a:rPr b="1" lang="en">
                <a:uFill>
                  <a:noFill/>
                </a:uFill>
                <a:hlinkClick/>
              </a:rPr>
              <a:t>illustrations</a:t>
            </a:r>
            <a:r>
              <a:rPr lang="en"/>
              <a:t>. You can also customize and animate them as you wish with the online editor. Visit </a:t>
            </a:r>
            <a:r>
              <a:rPr b="1" lang="en">
                <a:uFill>
                  <a:noFill/>
                </a:uFill>
                <a:hlinkClick r:id="rId6"/>
              </a:rPr>
              <a:t>Storyset</a:t>
            </a:r>
            <a:r>
              <a:rPr lang="en"/>
              <a:t> to find more. </a:t>
            </a:r>
            <a:endParaRPr/>
          </a:p>
          <a:p>
            <a:pPr indent="-311150" lvl="1" marL="914400" rtl="0" algn="l">
              <a:spcBef>
                <a:spcPts val="0"/>
              </a:spcBef>
              <a:spcAft>
                <a:spcPts val="0"/>
              </a:spcAft>
              <a:buSzPts val="1300"/>
              <a:buChar char="○"/>
            </a:pPr>
            <a:r>
              <a:rPr lang="en"/>
              <a:t>More</a:t>
            </a:r>
            <a:r>
              <a:rPr lang="en">
                <a:uFill>
                  <a:noFill/>
                </a:uFill>
                <a:hlinkClick/>
              </a:rPr>
              <a:t> </a:t>
            </a:r>
            <a:r>
              <a:rPr b="1" lang="en">
                <a:uFill>
                  <a:noFill/>
                </a:uFill>
                <a:hlinkClick/>
              </a:rPr>
              <a:t>infographic resources</a:t>
            </a:r>
            <a:r>
              <a:rPr lang="en"/>
              <a:t>, whose size and color can be edited. </a:t>
            </a:r>
            <a:endParaRPr/>
          </a:p>
          <a:p>
            <a:pPr indent="-311150" lvl="1" marL="914400" rtl="0" algn="l">
              <a:spcBef>
                <a:spcPts val="0"/>
              </a:spcBef>
              <a:spcAft>
                <a:spcPts val="0"/>
              </a:spcAft>
              <a:buSzPts val="1300"/>
              <a:buChar char="○"/>
            </a:pPr>
            <a:r>
              <a:rPr lang="en"/>
              <a:t>Sets of </a:t>
            </a:r>
            <a:r>
              <a:rPr b="1" lang="en">
                <a:uFill>
                  <a:noFill/>
                </a:uFill>
                <a:hlinkClick/>
              </a:rPr>
              <a:t>customizable icons</a:t>
            </a:r>
            <a:r>
              <a:rPr lang="en"/>
              <a:t> of the following themes: general, business, avatar, creative process, education, help &amp; support, medical, nature, performing arts, SEO &amp; marketing, and teamwork.</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lang="en"/>
              <a:t>You can delete this slide when you’re done editing the presentation.</a:t>
            </a:r>
            <a:endParaRPr/>
          </a:p>
          <a:p>
            <a:pPr indent="0" lvl="0" marL="0" rtl="0" algn="l">
              <a:lnSpc>
                <a:spcPct val="50000"/>
              </a:lnSpc>
              <a:spcBef>
                <a:spcPts val="0"/>
              </a:spcBef>
              <a:spcAft>
                <a:spcPts val="0"/>
              </a:spcAft>
              <a:buNone/>
            </a:pPr>
            <a:r>
              <a:t/>
            </a:r>
            <a:endParaRPr>
              <a:solidFill>
                <a:schemeClr val="dk1"/>
              </a:solidFill>
            </a:endParaRPr>
          </a:p>
          <a:p>
            <a:pPr indent="0" lvl="0" marL="0" rtl="0" algn="l">
              <a:lnSpc>
                <a:spcPct val="50000"/>
              </a:lnSpc>
              <a:spcBef>
                <a:spcPts val="0"/>
              </a:spcBef>
              <a:spcAft>
                <a:spcPts val="0"/>
              </a:spcAft>
              <a:buNone/>
            </a:pPr>
            <a:r>
              <a:t/>
            </a:r>
            <a:endParaRPr/>
          </a:p>
        </p:txBody>
      </p:sp>
      <p:grpSp>
        <p:nvGrpSpPr>
          <p:cNvPr id="1064" name="Google Shape;1064;p58"/>
          <p:cNvGrpSpPr/>
          <p:nvPr/>
        </p:nvGrpSpPr>
        <p:grpSpPr>
          <a:xfrm>
            <a:off x="7055419" y="360481"/>
            <a:ext cx="734917" cy="808846"/>
            <a:chOff x="5571650" y="2059975"/>
            <a:chExt cx="445350" cy="490150"/>
          </a:xfrm>
        </p:grpSpPr>
        <p:sp>
          <p:nvSpPr>
            <p:cNvPr id="1065" name="Google Shape;1065;p58"/>
            <p:cNvSpPr/>
            <p:nvPr/>
          </p:nvSpPr>
          <p:spPr>
            <a:xfrm>
              <a:off x="5571650" y="2059975"/>
              <a:ext cx="445350" cy="490150"/>
            </a:xfrm>
            <a:custGeom>
              <a:rect b="b" l="l" r="r" t="t"/>
              <a:pathLst>
                <a:path extrusionOk="0" h="19606" w="17814">
                  <a:moveTo>
                    <a:pt x="11439" y="1"/>
                  </a:moveTo>
                  <a:cubicBezTo>
                    <a:pt x="9178" y="1"/>
                    <a:pt x="1533" y="1745"/>
                    <a:pt x="734" y="3214"/>
                  </a:cubicBezTo>
                  <a:cubicBezTo>
                    <a:pt x="201" y="4181"/>
                    <a:pt x="0" y="7884"/>
                    <a:pt x="701" y="8951"/>
                  </a:cubicBezTo>
                  <a:cubicBezTo>
                    <a:pt x="701" y="8951"/>
                    <a:pt x="990" y="8896"/>
                    <a:pt x="1415" y="8896"/>
                  </a:cubicBezTo>
                  <a:cubicBezTo>
                    <a:pt x="2352" y="8896"/>
                    <a:pt x="3951" y="9165"/>
                    <a:pt x="4570" y="10886"/>
                  </a:cubicBezTo>
                  <a:cubicBezTo>
                    <a:pt x="5871" y="14522"/>
                    <a:pt x="2836" y="15990"/>
                    <a:pt x="2836" y="15990"/>
                  </a:cubicBezTo>
                  <a:cubicBezTo>
                    <a:pt x="2669" y="17190"/>
                    <a:pt x="3403" y="19259"/>
                    <a:pt x="4404" y="19559"/>
                  </a:cubicBezTo>
                  <a:cubicBezTo>
                    <a:pt x="4525" y="19591"/>
                    <a:pt x="4688" y="19605"/>
                    <a:pt x="4881" y="19605"/>
                  </a:cubicBezTo>
                  <a:cubicBezTo>
                    <a:pt x="6278" y="19605"/>
                    <a:pt x="9240" y="18858"/>
                    <a:pt x="9240" y="18858"/>
                  </a:cubicBezTo>
                  <a:cubicBezTo>
                    <a:pt x="9240" y="18858"/>
                    <a:pt x="7839" y="10619"/>
                    <a:pt x="7072" y="7550"/>
                  </a:cubicBezTo>
                  <a:cubicBezTo>
                    <a:pt x="6443" y="4793"/>
                    <a:pt x="6217" y="2628"/>
                    <a:pt x="7412" y="2628"/>
                  </a:cubicBezTo>
                  <a:cubicBezTo>
                    <a:pt x="7547" y="2628"/>
                    <a:pt x="7700" y="2656"/>
                    <a:pt x="7873" y="2713"/>
                  </a:cubicBezTo>
                  <a:cubicBezTo>
                    <a:pt x="10141" y="3481"/>
                    <a:pt x="11375" y="10953"/>
                    <a:pt x="13010" y="17691"/>
                  </a:cubicBezTo>
                  <a:cubicBezTo>
                    <a:pt x="13051" y="17703"/>
                    <a:pt x="13110" y="17708"/>
                    <a:pt x="13185" y="17708"/>
                  </a:cubicBezTo>
                  <a:cubicBezTo>
                    <a:pt x="13964" y="17708"/>
                    <a:pt x="16410" y="17082"/>
                    <a:pt x="17079" y="15956"/>
                  </a:cubicBezTo>
                  <a:cubicBezTo>
                    <a:pt x="17813" y="14689"/>
                    <a:pt x="16846" y="11920"/>
                    <a:pt x="16179" y="11220"/>
                  </a:cubicBezTo>
                  <a:cubicBezTo>
                    <a:pt x="16179" y="11220"/>
                    <a:pt x="15802" y="11322"/>
                    <a:pt x="15286" y="11322"/>
                  </a:cubicBezTo>
                  <a:cubicBezTo>
                    <a:pt x="14362" y="11322"/>
                    <a:pt x="12992" y="10993"/>
                    <a:pt x="12543" y="9151"/>
                  </a:cubicBezTo>
                  <a:cubicBezTo>
                    <a:pt x="11842" y="6383"/>
                    <a:pt x="14711" y="4848"/>
                    <a:pt x="14711" y="4848"/>
                  </a:cubicBezTo>
                  <a:cubicBezTo>
                    <a:pt x="14578" y="3881"/>
                    <a:pt x="13377" y="145"/>
                    <a:pt x="11709" y="12"/>
                  </a:cubicBezTo>
                  <a:cubicBezTo>
                    <a:pt x="11630" y="4"/>
                    <a:pt x="11540" y="1"/>
                    <a:pt x="11439" y="1"/>
                  </a:cubicBezTo>
                  <a:close/>
                </a:path>
              </a:pathLst>
            </a:custGeom>
            <a:solidFill>
              <a:schemeClr val="accent4"/>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6" name="Google Shape;1066;p58"/>
            <p:cNvSpPr/>
            <p:nvPr/>
          </p:nvSpPr>
          <p:spPr>
            <a:xfrm>
              <a:off x="5866850" y="2180325"/>
              <a:ext cx="109275" cy="162675"/>
            </a:xfrm>
            <a:custGeom>
              <a:rect b="b" l="l" r="r" t="t"/>
              <a:pathLst>
                <a:path extrusionOk="0" h="6507" w="4371">
                  <a:moveTo>
                    <a:pt x="2870" y="1"/>
                  </a:moveTo>
                  <a:lnTo>
                    <a:pt x="2870" y="1"/>
                  </a:lnTo>
                  <a:cubicBezTo>
                    <a:pt x="2869" y="1"/>
                    <a:pt x="1" y="1536"/>
                    <a:pt x="701" y="4304"/>
                  </a:cubicBezTo>
                  <a:cubicBezTo>
                    <a:pt x="1174" y="6174"/>
                    <a:pt x="2562" y="6507"/>
                    <a:pt x="3488" y="6507"/>
                  </a:cubicBezTo>
                  <a:cubicBezTo>
                    <a:pt x="4000" y="6507"/>
                    <a:pt x="4371" y="6406"/>
                    <a:pt x="4371" y="6406"/>
                  </a:cubicBezTo>
                  <a:cubicBezTo>
                    <a:pt x="3704" y="5738"/>
                    <a:pt x="2269" y="6172"/>
                    <a:pt x="2002" y="3704"/>
                  </a:cubicBezTo>
                  <a:cubicBezTo>
                    <a:pt x="1769" y="2069"/>
                    <a:pt x="2903" y="435"/>
                    <a:pt x="2870" y="1"/>
                  </a:cubicBezTo>
                  <a:close/>
                </a:path>
              </a:pathLst>
            </a:custGeom>
            <a:solidFill>
              <a:schemeClr val="accent5"/>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7" name="Google Shape;1067;p58"/>
            <p:cNvSpPr/>
            <p:nvPr/>
          </p:nvSpPr>
          <p:spPr>
            <a:xfrm>
              <a:off x="5726050" y="2125875"/>
              <a:ext cx="170025" cy="405575"/>
            </a:xfrm>
            <a:custGeom>
              <a:rect b="b" l="l" r="r" t="t"/>
              <a:pathLst>
                <a:path extrusionOk="0" h="16223" w="6801">
                  <a:moveTo>
                    <a:pt x="1218" y="0"/>
                  </a:moveTo>
                  <a:cubicBezTo>
                    <a:pt x="0" y="0"/>
                    <a:pt x="201" y="2145"/>
                    <a:pt x="863" y="4914"/>
                  </a:cubicBezTo>
                  <a:cubicBezTo>
                    <a:pt x="1563" y="7950"/>
                    <a:pt x="3031" y="16222"/>
                    <a:pt x="3031" y="16222"/>
                  </a:cubicBezTo>
                  <a:cubicBezTo>
                    <a:pt x="3031" y="16222"/>
                    <a:pt x="3365" y="15388"/>
                    <a:pt x="4132" y="15122"/>
                  </a:cubicBezTo>
                  <a:cubicBezTo>
                    <a:pt x="4397" y="15055"/>
                    <a:pt x="4939" y="14887"/>
                    <a:pt x="5634" y="14887"/>
                  </a:cubicBezTo>
                  <a:cubicBezTo>
                    <a:pt x="5989" y="14887"/>
                    <a:pt x="6383" y="14931"/>
                    <a:pt x="6800" y="15055"/>
                  </a:cubicBezTo>
                  <a:cubicBezTo>
                    <a:pt x="5166" y="8317"/>
                    <a:pt x="3965" y="845"/>
                    <a:pt x="1663" y="77"/>
                  </a:cubicBezTo>
                  <a:cubicBezTo>
                    <a:pt x="1497" y="25"/>
                    <a:pt x="1349" y="0"/>
                    <a:pt x="1218" y="0"/>
                  </a:cubicBezTo>
                  <a:close/>
                </a:path>
              </a:pathLst>
            </a:custGeom>
            <a:solidFill>
              <a:schemeClr val="accen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8" name="Google Shape;1068;p58"/>
            <p:cNvSpPr/>
            <p:nvPr/>
          </p:nvSpPr>
          <p:spPr>
            <a:xfrm>
              <a:off x="5587500" y="2280575"/>
              <a:ext cx="130950" cy="178325"/>
            </a:xfrm>
            <a:custGeom>
              <a:rect b="b" l="l" r="r" t="t"/>
              <a:pathLst>
                <a:path extrusionOk="0" h="7133" w="5238">
                  <a:moveTo>
                    <a:pt x="617" y="1"/>
                  </a:moveTo>
                  <a:cubicBezTo>
                    <a:pt x="295" y="1"/>
                    <a:pt x="68" y="29"/>
                    <a:pt x="13" y="29"/>
                  </a:cubicBezTo>
                  <a:cubicBezTo>
                    <a:pt x="6" y="29"/>
                    <a:pt x="1" y="28"/>
                    <a:pt x="0" y="27"/>
                  </a:cubicBezTo>
                  <a:lnTo>
                    <a:pt x="0" y="27"/>
                  </a:lnTo>
                  <a:cubicBezTo>
                    <a:pt x="67" y="161"/>
                    <a:pt x="167" y="227"/>
                    <a:pt x="234" y="294"/>
                  </a:cubicBezTo>
                  <a:cubicBezTo>
                    <a:pt x="1234" y="794"/>
                    <a:pt x="1668" y="995"/>
                    <a:pt x="2402" y="2963"/>
                  </a:cubicBezTo>
                  <a:cubicBezTo>
                    <a:pt x="2936" y="4397"/>
                    <a:pt x="2335" y="5865"/>
                    <a:pt x="2168" y="7132"/>
                  </a:cubicBezTo>
                  <a:cubicBezTo>
                    <a:pt x="2168" y="7132"/>
                    <a:pt x="5237" y="5665"/>
                    <a:pt x="3903" y="2029"/>
                  </a:cubicBezTo>
                  <a:cubicBezTo>
                    <a:pt x="3256" y="232"/>
                    <a:pt x="1543" y="1"/>
                    <a:pt x="617" y="1"/>
                  </a:cubicBezTo>
                  <a:close/>
                </a:path>
              </a:pathLst>
            </a:custGeom>
            <a:solidFill>
              <a:schemeClr val="accent5"/>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9" name="Google Shape;1069;p58"/>
            <p:cNvSpPr/>
            <p:nvPr/>
          </p:nvSpPr>
          <p:spPr>
            <a:xfrm>
              <a:off x="5808475" y="2290425"/>
              <a:ext cx="33400" cy="33375"/>
            </a:xfrm>
            <a:custGeom>
              <a:rect b="b" l="l" r="r" t="t"/>
              <a:pathLst>
                <a:path extrusionOk="0" h="1335" w="1336">
                  <a:moveTo>
                    <a:pt x="701" y="0"/>
                  </a:moveTo>
                  <a:cubicBezTo>
                    <a:pt x="601" y="0"/>
                    <a:pt x="535" y="0"/>
                    <a:pt x="435" y="33"/>
                  </a:cubicBezTo>
                  <a:cubicBezTo>
                    <a:pt x="368" y="100"/>
                    <a:pt x="268" y="134"/>
                    <a:pt x="234" y="167"/>
                  </a:cubicBezTo>
                  <a:cubicBezTo>
                    <a:pt x="168" y="200"/>
                    <a:pt x="101" y="300"/>
                    <a:pt x="68" y="400"/>
                  </a:cubicBezTo>
                  <a:cubicBezTo>
                    <a:pt x="34" y="467"/>
                    <a:pt x="1" y="567"/>
                    <a:pt x="1" y="634"/>
                  </a:cubicBezTo>
                  <a:lnTo>
                    <a:pt x="1" y="801"/>
                  </a:lnTo>
                  <a:cubicBezTo>
                    <a:pt x="34" y="934"/>
                    <a:pt x="68" y="1001"/>
                    <a:pt x="168" y="1101"/>
                  </a:cubicBezTo>
                  <a:lnTo>
                    <a:pt x="268" y="1234"/>
                  </a:lnTo>
                  <a:cubicBezTo>
                    <a:pt x="368" y="1301"/>
                    <a:pt x="501" y="1334"/>
                    <a:pt x="601" y="1334"/>
                  </a:cubicBezTo>
                  <a:cubicBezTo>
                    <a:pt x="701" y="1334"/>
                    <a:pt x="768" y="1334"/>
                    <a:pt x="868" y="1301"/>
                  </a:cubicBezTo>
                  <a:cubicBezTo>
                    <a:pt x="935" y="1268"/>
                    <a:pt x="1035" y="1234"/>
                    <a:pt x="1068" y="1168"/>
                  </a:cubicBezTo>
                  <a:cubicBezTo>
                    <a:pt x="1168" y="1134"/>
                    <a:pt x="1202" y="1034"/>
                    <a:pt x="1235" y="967"/>
                  </a:cubicBezTo>
                  <a:cubicBezTo>
                    <a:pt x="1268" y="901"/>
                    <a:pt x="1335" y="801"/>
                    <a:pt x="1335" y="734"/>
                  </a:cubicBezTo>
                  <a:lnTo>
                    <a:pt x="1335" y="567"/>
                  </a:lnTo>
                  <a:cubicBezTo>
                    <a:pt x="1268" y="434"/>
                    <a:pt x="1235" y="334"/>
                    <a:pt x="1168" y="267"/>
                  </a:cubicBezTo>
                  <a:lnTo>
                    <a:pt x="1035" y="134"/>
                  </a:lnTo>
                  <a:cubicBezTo>
                    <a:pt x="935" y="67"/>
                    <a:pt x="835" y="0"/>
                    <a:pt x="70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0" name="Google Shape;1070;p58"/>
            <p:cNvSpPr/>
            <p:nvPr/>
          </p:nvSpPr>
          <p:spPr>
            <a:xfrm>
              <a:off x="5604180" y="2176896"/>
              <a:ext cx="20961" cy="22000"/>
            </a:xfrm>
            <a:custGeom>
              <a:rect b="b" l="l" r="r" t="t"/>
              <a:pathLst>
                <a:path extrusionOk="0" h="806" w="768">
                  <a:moveTo>
                    <a:pt x="350" y="0"/>
                  </a:moveTo>
                  <a:cubicBezTo>
                    <a:pt x="173" y="0"/>
                    <a:pt x="31" y="158"/>
                    <a:pt x="0" y="371"/>
                  </a:cubicBezTo>
                  <a:cubicBezTo>
                    <a:pt x="0" y="605"/>
                    <a:pt x="134" y="805"/>
                    <a:pt x="367" y="805"/>
                  </a:cubicBezTo>
                  <a:cubicBezTo>
                    <a:pt x="567" y="805"/>
                    <a:pt x="768" y="638"/>
                    <a:pt x="768" y="438"/>
                  </a:cubicBezTo>
                  <a:cubicBezTo>
                    <a:pt x="768" y="205"/>
                    <a:pt x="601" y="5"/>
                    <a:pt x="401" y="5"/>
                  </a:cubicBezTo>
                  <a:cubicBezTo>
                    <a:pt x="384" y="2"/>
                    <a:pt x="367" y="0"/>
                    <a:pt x="35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1" name="Google Shape;1071;p58"/>
            <p:cNvSpPr/>
            <p:nvPr/>
          </p:nvSpPr>
          <p:spPr>
            <a:xfrm>
              <a:off x="5691567" y="2181564"/>
              <a:ext cx="21889" cy="21863"/>
            </a:xfrm>
            <a:custGeom>
              <a:rect b="b" l="l" r="r" t="t"/>
              <a:pathLst>
                <a:path extrusionOk="0" h="801" w="802">
                  <a:moveTo>
                    <a:pt x="401" y="0"/>
                  </a:moveTo>
                  <a:cubicBezTo>
                    <a:pt x="201" y="0"/>
                    <a:pt x="34" y="167"/>
                    <a:pt x="1" y="367"/>
                  </a:cubicBezTo>
                  <a:cubicBezTo>
                    <a:pt x="1" y="601"/>
                    <a:pt x="167" y="801"/>
                    <a:pt x="368" y="801"/>
                  </a:cubicBezTo>
                  <a:cubicBezTo>
                    <a:pt x="568" y="801"/>
                    <a:pt x="801" y="634"/>
                    <a:pt x="801" y="434"/>
                  </a:cubicBezTo>
                  <a:cubicBezTo>
                    <a:pt x="801" y="200"/>
                    <a:pt x="634" y="0"/>
                    <a:pt x="40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2" name="Google Shape;1072;p58"/>
            <p:cNvSpPr/>
            <p:nvPr/>
          </p:nvSpPr>
          <p:spPr>
            <a:xfrm>
              <a:off x="5633300" y="2210140"/>
              <a:ext cx="49208" cy="23337"/>
            </a:xfrm>
            <a:custGeom>
              <a:rect b="b" l="l" r="r" t="t"/>
              <a:pathLst>
                <a:path extrusionOk="0" h="855" w="1803">
                  <a:moveTo>
                    <a:pt x="187" y="1"/>
                  </a:moveTo>
                  <a:cubicBezTo>
                    <a:pt x="174" y="1"/>
                    <a:pt x="159" y="9"/>
                    <a:pt x="134" y="21"/>
                  </a:cubicBezTo>
                  <a:cubicBezTo>
                    <a:pt x="101" y="21"/>
                    <a:pt x="34" y="87"/>
                    <a:pt x="34" y="121"/>
                  </a:cubicBezTo>
                  <a:cubicBezTo>
                    <a:pt x="1" y="321"/>
                    <a:pt x="134" y="521"/>
                    <a:pt x="301" y="655"/>
                  </a:cubicBezTo>
                  <a:cubicBezTo>
                    <a:pt x="501" y="788"/>
                    <a:pt x="668" y="855"/>
                    <a:pt x="868" y="855"/>
                  </a:cubicBezTo>
                  <a:cubicBezTo>
                    <a:pt x="1035" y="855"/>
                    <a:pt x="1302" y="821"/>
                    <a:pt x="1469" y="688"/>
                  </a:cubicBezTo>
                  <a:cubicBezTo>
                    <a:pt x="1635" y="588"/>
                    <a:pt x="1769" y="421"/>
                    <a:pt x="1802" y="188"/>
                  </a:cubicBezTo>
                  <a:cubicBezTo>
                    <a:pt x="1802" y="154"/>
                    <a:pt x="1802" y="154"/>
                    <a:pt x="1769" y="121"/>
                  </a:cubicBezTo>
                  <a:cubicBezTo>
                    <a:pt x="1735" y="104"/>
                    <a:pt x="1710" y="96"/>
                    <a:pt x="1690" y="96"/>
                  </a:cubicBezTo>
                  <a:cubicBezTo>
                    <a:pt x="1669" y="96"/>
                    <a:pt x="1652" y="104"/>
                    <a:pt x="1635" y="121"/>
                  </a:cubicBezTo>
                  <a:cubicBezTo>
                    <a:pt x="1535" y="254"/>
                    <a:pt x="1435" y="321"/>
                    <a:pt x="1302" y="388"/>
                  </a:cubicBezTo>
                  <a:cubicBezTo>
                    <a:pt x="1168" y="421"/>
                    <a:pt x="1035" y="421"/>
                    <a:pt x="935" y="421"/>
                  </a:cubicBezTo>
                  <a:cubicBezTo>
                    <a:pt x="801" y="421"/>
                    <a:pt x="668" y="388"/>
                    <a:pt x="535" y="321"/>
                  </a:cubicBezTo>
                  <a:cubicBezTo>
                    <a:pt x="434" y="288"/>
                    <a:pt x="334" y="221"/>
                    <a:pt x="268" y="87"/>
                  </a:cubicBezTo>
                  <a:cubicBezTo>
                    <a:pt x="225" y="24"/>
                    <a:pt x="210" y="1"/>
                    <a:pt x="18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073" name="Google Shape;1073;p58"/>
          <p:cNvPicPr preferRelativeResize="0"/>
          <p:nvPr/>
        </p:nvPicPr>
        <p:blipFill>
          <a:blip r:embed="rId7">
            <a:alphaModFix/>
          </a:blip>
          <a:stretch>
            <a:fillRect/>
          </a:stretch>
        </p:blipFill>
        <p:spPr>
          <a:xfrm>
            <a:off x="0" y="1450"/>
            <a:ext cx="9144000" cy="5143500"/>
          </a:xfrm>
          <a:prstGeom prst="rect">
            <a:avLst/>
          </a:prstGeom>
          <a:noFill/>
          <a:ln>
            <a:noFill/>
          </a:ln>
        </p:spPr>
      </p:pic>
      <p:sp>
        <p:nvSpPr>
          <p:cNvPr id="1074" name="Google Shape;1074;p58"/>
          <p:cNvSpPr txBox="1"/>
          <p:nvPr/>
        </p:nvSpPr>
        <p:spPr>
          <a:xfrm>
            <a:off x="1730375" y="904500"/>
            <a:ext cx="4895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Questrial"/>
              <a:ea typeface="Questrial"/>
              <a:cs typeface="Questrial"/>
              <a:sym typeface="Questrial"/>
            </a:endParaRPr>
          </a:p>
        </p:txBody>
      </p:sp>
      <p:sp>
        <p:nvSpPr>
          <p:cNvPr id="1075" name="Google Shape;1075;p58"/>
          <p:cNvSpPr txBox="1"/>
          <p:nvPr/>
        </p:nvSpPr>
        <p:spPr>
          <a:xfrm>
            <a:off x="1564775" y="438800"/>
            <a:ext cx="5361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Questrial"/>
              <a:ea typeface="Questrial"/>
              <a:cs typeface="Questrial"/>
              <a:sym typeface="Questrial"/>
            </a:endParaRPr>
          </a:p>
        </p:txBody>
      </p:sp>
      <p:sp>
        <p:nvSpPr>
          <p:cNvPr id="1076" name="Google Shape;1076;p58"/>
          <p:cNvSpPr txBox="1"/>
          <p:nvPr/>
        </p:nvSpPr>
        <p:spPr>
          <a:xfrm>
            <a:off x="1585475" y="397400"/>
            <a:ext cx="6002400" cy="585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600">
                <a:solidFill>
                  <a:srgbClr val="EEF0F2"/>
                </a:solidFill>
                <a:latin typeface="EB Garamond SemiBold"/>
                <a:ea typeface="EB Garamond SemiBold"/>
                <a:cs typeface="EB Garamond SemiBold"/>
                <a:sym typeface="EB Garamond SemiBold"/>
              </a:rPr>
              <a:t>Satire and establishment of Identity </a:t>
            </a:r>
            <a:endParaRPr sz="2600">
              <a:solidFill>
                <a:srgbClr val="EEF0F2"/>
              </a:solidFill>
              <a:latin typeface="EB Garamond SemiBold"/>
              <a:ea typeface="EB Garamond SemiBold"/>
              <a:cs typeface="EB Garamond SemiBold"/>
              <a:sym typeface="EB Garamond SemiBold"/>
            </a:endParaRPr>
          </a:p>
        </p:txBody>
      </p:sp>
      <p:sp>
        <p:nvSpPr>
          <p:cNvPr id="1077" name="Google Shape;1077;p58"/>
          <p:cNvSpPr txBox="1"/>
          <p:nvPr/>
        </p:nvSpPr>
        <p:spPr>
          <a:xfrm>
            <a:off x="2071900" y="1504750"/>
            <a:ext cx="5267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Questrial"/>
              <a:ea typeface="Questrial"/>
              <a:cs typeface="Questrial"/>
              <a:sym typeface="Questrial"/>
            </a:endParaRPr>
          </a:p>
        </p:txBody>
      </p:sp>
      <p:sp>
        <p:nvSpPr>
          <p:cNvPr id="1078" name="Google Shape;1078;p58"/>
          <p:cNvSpPr txBox="1"/>
          <p:nvPr/>
        </p:nvSpPr>
        <p:spPr>
          <a:xfrm>
            <a:off x="1927000" y="1573775"/>
            <a:ext cx="5723100" cy="723300"/>
          </a:xfrm>
          <a:prstGeom prst="rect">
            <a:avLst/>
          </a:prstGeom>
          <a:noFill/>
          <a:ln>
            <a:noFill/>
          </a:ln>
        </p:spPr>
        <p:txBody>
          <a:bodyPr anchorCtr="0" anchor="t" bIns="91425" lIns="91425" spcFirstLastPara="1" rIns="91425" wrap="square" tIns="91425">
            <a:spAutoFit/>
          </a:bodyPr>
          <a:lstStyle/>
          <a:p>
            <a:pPr indent="0" lvl="0" marL="457200" rtl="0" algn="l">
              <a:spcBef>
                <a:spcPts val="0"/>
              </a:spcBef>
              <a:spcAft>
                <a:spcPts val="0"/>
              </a:spcAft>
              <a:buNone/>
            </a:pPr>
            <a:r>
              <a:t/>
            </a:r>
            <a:endParaRPr sz="1600">
              <a:solidFill>
                <a:srgbClr val="434343"/>
              </a:solidFill>
              <a:latin typeface="Questrial"/>
              <a:ea typeface="Questrial"/>
              <a:cs typeface="Questrial"/>
              <a:sym typeface="Questrial"/>
            </a:endParaRPr>
          </a:p>
          <a:p>
            <a:pPr indent="0" lvl="0" marL="0" rtl="0" algn="l">
              <a:spcBef>
                <a:spcPts val="0"/>
              </a:spcBef>
              <a:spcAft>
                <a:spcPts val="0"/>
              </a:spcAft>
              <a:buNone/>
            </a:pPr>
            <a:r>
              <a:t/>
            </a:r>
            <a:endParaRPr sz="1900">
              <a:latin typeface="Questrial"/>
              <a:ea typeface="Questrial"/>
              <a:cs typeface="Questrial"/>
              <a:sym typeface="Questrial"/>
            </a:endParaRPr>
          </a:p>
        </p:txBody>
      </p:sp>
      <p:sp>
        <p:nvSpPr>
          <p:cNvPr id="1079" name="Google Shape;1079;p58"/>
          <p:cNvSpPr txBox="1"/>
          <p:nvPr/>
        </p:nvSpPr>
        <p:spPr>
          <a:xfrm>
            <a:off x="1720025" y="1649650"/>
            <a:ext cx="5133300" cy="1600800"/>
          </a:xfrm>
          <a:prstGeom prst="rect">
            <a:avLst/>
          </a:prstGeom>
          <a:noFill/>
          <a:ln>
            <a:noFill/>
          </a:ln>
        </p:spPr>
        <p:txBody>
          <a:bodyPr anchorCtr="0" anchor="t" bIns="91425" lIns="91425" spcFirstLastPara="1" rIns="91425" wrap="square" tIns="91425">
            <a:spAutoFit/>
          </a:bodyPr>
          <a:lstStyle/>
          <a:p>
            <a:pPr indent="-330200" lvl="0" marL="457200" rtl="0" algn="l">
              <a:spcBef>
                <a:spcPts val="0"/>
              </a:spcBef>
              <a:spcAft>
                <a:spcPts val="0"/>
              </a:spcAft>
              <a:buSzPts val="1600"/>
              <a:buFont typeface="Questrial"/>
              <a:buChar char="★"/>
            </a:pPr>
            <a:r>
              <a:rPr lang="en" sz="1600">
                <a:latin typeface="Questrial"/>
                <a:ea typeface="Questrial"/>
                <a:cs typeface="Questrial"/>
                <a:sym typeface="Questrial"/>
              </a:rPr>
              <a:t>Satire is an </a:t>
            </a:r>
            <a:r>
              <a:rPr lang="en" sz="1600">
                <a:latin typeface="Questrial"/>
                <a:ea typeface="Questrial"/>
                <a:cs typeface="Questrial"/>
                <a:sym typeface="Questrial"/>
              </a:rPr>
              <a:t>intellectual</a:t>
            </a:r>
            <a:r>
              <a:rPr lang="en" sz="1600">
                <a:latin typeface="Questrial"/>
                <a:ea typeface="Questrial"/>
                <a:cs typeface="Questrial"/>
                <a:sym typeface="Questrial"/>
              </a:rPr>
              <a:t> </a:t>
            </a:r>
            <a:r>
              <a:rPr lang="en" sz="1600">
                <a:latin typeface="Questrial"/>
                <a:ea typeface="Questrial"/>
                <a:cs typeface="Questrial"/>
                <a:sym typeface="Questrial"/>
              </a:rPr>
              <a:t>violence</a:t>
            </a:r>
            <a:r>
              <a:rPr lang="en" sz="1600">
                <a:latin typeface="Questrial"/>
                <a:ea typeface="Questrial"/>
                <a:cs typeface="Questrial"/>
                <a:sym typeface="Questrial"/>
              </a:rPr>
              <a:t>, which leaves marks,once made.</a:t>
            </a:r>
            <a:endParaRPr sz="1600">
              <a:latin typeface="Questrial"/>
              <a:ea typeface="Questrial"/>
              <a:cs typeface="Questrial"/>
              <a:sym typeface="Questrial"/>
            </a:endParaRPr>
          </a:p>
          <a:p>
            <a:pPr indent="-330200" lvl="0" marL="457200" rtl="0" algn="l">
              <a:spcBef>
                <a:spcPts val="0"/>
              </a:spcBef>
              <a:spcAft>
                <a:spcPts val="0"/>
              </a:spcAft>
              <a:buSzPts val="1600"/>
              <a:buFont typeface="Questrial"/>
              <a:buChar char="★"/>
            </a:pPr>
            <a:r>
              <a:rPr lang="en" sz="1600">
                <a:latin typeface="Questrial"/>
                <a:ea typeface="Questrial"/>
                <a:cs typeface="Questrial"/>
                <a:sym typeface="Questrial"/>
              </a:rPr>
              <a:t>Sets an image.</a:t>
            </a:r>
            <a:endParaRPr sz="1600">
              <a:latin typeface="Questrial"/>
              <a:ea typeface="Questrial"/>
              <a:cs typeface="Questrial"/>
              <a:sym typeface="Questrial"/>
            </a:endParaRPr>
          </a:p>
          <a:p>
            <a:pPr indent="-330200" lvl="0" marL="457200" rtl="0" algn="l">
              <a:spcBef>
                <a:spcPts val="0"/>
              </a:spcBef>
              <a:spcAft>
                <a:spcPts val="0"/>
              </a:spcAft>
              <a:buSzPts val="1600"/>
              <a:buFont typeface="Questrial"/>
              <a:buChar char="★"/>
            </a:pPr>
            <a:r>
              <a:rPr lang="en" sz="1600">
                <a:latin typeface="Questrial"/>
                <a:ea typeface="Questrial"/>
                <a:cs typeface="Questrial"/>
                <a:sym typeface="Questrial"/>
              </a:rPr>
              <a:t>Sets a trend.</a:t>
            </a:r>
            <a:endParaRPr sz="1600">
              <a:latin typeface="Questrial"/>
              <a:ea typeface="Questrial"/>
              <a:cs typeface="Questrial"/>
              <a:sym typeface="Questrial"/>
            </a:endParaRPr>
          </a:p>
          <a:p>
            <a:pPr indent="0" lvl="0" marL="0" rtl="0" algn="l">
              <a:spcBef>
                <a:spcPts val="0"/>
              </a:spcBef>
              <a:spcAft>
                <a:spcPts val="0"/>
              </a:spcAft>
              <a:buNone/>
            </a:pPr>
            <a:r>
              <a:t/>
            </a:r>
            <a:endParaRPr>
              <a:latin typeface="Questrial"/>
              <a:ea typeface="Questrial"/>
              <a:cs typeface="Questrial"/>
              <a:sym typeface="Questrial"/>
            </a:endParaRPr>
          </a:p>
          <a:p>
            <a:pPr indent="0" lvl="0" marL="0" rtl="0" algn="l">
              <a:spcBef>
                <a:spcPts val="0"/>
              </a:spcBef>
              <a:spcAft>
                <a:spcPts val="0"/>
              </a:spcAft>
              <a:buNone/>
            </a:pPr>
            <a:r>
              <a:t/>
            </a:r>
            <a:endParaRPr>
              <a:latin typeface="Questrial"/>
              <a:ea typeface="Questrial"/>
              <a:cs typeface="Questrial"/>
              <a:sym typeface="Questrial"/>
            </a:endParaRPr>
          </a:p>
        </p:txBody>
      </p:sp>
      <p:sp>
        <p:nvSpPr>
          <p:cNvPr id="1080" name="Google Shape;1080;p58"/>
          <p:cNvSpPr txBox="1"/>
          <p:nvPr/>
        </p:nvSpPr>
        <p:spPr>
          <a:xfrm>
            <a:off x="1688975" y="3243400"/>
            <a:ext cx="4977900" cy="677100"/>
          </a:xfrm>
          <a:prstGeom prst="rect">
            <a:avLst/>
          </a:prstGeom>
          <a:noFill/>
          <a:ln>
            <a:noFill/>
          </a:ln>
        </p:spPr>
        <p:txBody>
          <a:bodyPr anchorCtr="0" anchor="t" bIns="91425" lIns="91425" spcFirstLastPara="1" rIns="91425" wrap="square" tIns="91425">
            <a:spAutoFit/>
          </a:bodyPr>
          <a:lstStyle/>
          <a:p>
            <a:pPr indent="-330200" lvl="0" marL="457200" rtl="0" algn="l">
              <a:spcBef>
                <a:spcPts val="0"/>
              </a:spcBef>
              <a:spcAft>
                <a:spcPts val="0"/>
              </a:spcAft>
              <a:buSzPts val="1600"/>
              <a:buFont typeface="Questrial"/>
              <a:buChar char="➢"/>
            </a:pPr>
            <a:r>
              <a:rPr lang="en" sz="1600">
                <a:latin typeface="Questrial"/>
                <a:ea typeface="Questrial"/>
                <a:cs typeface="Questrial"/>
                <a:sym typeface="Questrial"/>
              </a:rPr>
              <a:t>But the one whom the satire is made has the authority to file suit also called libel</a:t>
            </a:r>
            <a:endParaRPr sz="1600">
              <a:latin typeface="Questrial"/>
              <a:ea typeface="Questrial"/>
              <a:cs typeface="Questrial"/>
              <a:sym typeface="Quest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4"/>
                                        </p:tgtEl>
                                        <p:attrNameLst>
                                          <p:attrName>style.visibility</p:attrName>
                                        </p:attrNameLst>
                                      </p:cBhvr>
                                      <p:to>
                                        <p:strVal val="visible"/>
                                      </p:to>
                                    </p:set>
                                    <p:animEffect filter="fade" transition="in">
                                      <p:cBhvr>
                                        <p:cTn dur="1000"/>
                                        <p:tgtEl>
                                          <p:spTgt spid="106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4" name="Shape 1084"/>
        <p:cNvGrpSpPr/>
        <p:nvPr/>
      </p:nvGrpSpPr>
      <p:grpSpPr>
        <a:xfrm>
          <a:off x="0" y="0"/>
          <a:ext cx="0" cy="0"/>
          <a:chOff x="0" y="0"/>
          <a:chExt cx="0" cy="0"/>
        </a:xfrm>
      </p:grpSpPr>
      <p:sp>
        <p:nvSpPr>
          <p:cNvPr id="1085" name="Google Shape;1085;p59"/>
          <p:cNvSpPr txBox="1"/>
          <p:nvPr>
            <p:ph type="title"/>
          </p:nvPr>
        </p:nvSpPr>
        <p:spPr>
          <a:xfrm>
            <a:off x="623400" y="445025"/>
            <a:ext cx="780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a:t>Contents of this template</a:t>
            </a:r>
            <a:endParaRPr/>
          </a:p>
        </p:txBody>
      </p:sp>
      <p:sp>
        <p:nvSpPr>
          <p:cNvPr id="1086" name="Google Shape;1086;p59"/>
          <p:cNvSpPr txBox="1"/>
          <p:nvPr>
            <p:ph idx="1" type="body"/>
          </p:nvPr>
        </p:nvSpPr>
        <p:spPr>
          <a:xfrm>
            <a:off x="616500" y="1197300"/>
            <a:ext cx="7952700" cy="3416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a:t>Here’s what you’ll find in this </a:t>
            </a:r>
            <a:r>
              <a:rPr b="1" lang="en">
                <a:uFill>
                  <a:noFill/>
                </a:uFill>
                <a:hlinkClick r:id="rId3"/>
              </a:rPr>
              <a:t>Slidesgo</a:t>
            </a:r>
            <a:r>
              <a:rPr b="1" lang="en"/>
              <a:t> </a:t>
            </a:r>
            <a:r>
              <a:rPr lang="en"/>
              <a:t>template: </a:t>
            </a:r>
            <a:endParaRPr/>
          </a:p>
          <a:p>
            <a:pPr indent="-304800" lvl="0" marL="457200" rtl="0" algn="l">
              <a:lnSpc>
                <a:spcPct val="100000"/>
              </a:lnSpc>
              <a:spcBef>
                <a:spcPts val="1200"/>
              </a:spcBef>
              <a:spcAft>
                <a:spcPts val="0"/>
              </a:spcAft>
              <a:buSzPts val="1200"/>
              <a:buChar char="●"/>
            </a:pPr>
            <a:r>
              <a:rPr lang="en"/>
              <a:t>A slide structure based on a </a:t>
            </a:r>
            <a:r>
              <a:rPr lang="en"/>
              <a:t>multi-</a:t>
            </a:r>
            <a:r>
              <a:rPr lang="en"/>
              <a:t>purpose presentation, which you can easily adapt to your needs. For more info on how to edit the template, please visit </a:t>
            </a:r>
            <a:r>
              <a:rPr b="1" lang="en">
                <a:uFill>
                  <a:noFill/>
                </a:uFill>
                <a:hlinkClick r:id="rId4"/>
              </a:rPr>
              <a:t>Slidesgo School</a:t>
            </a:r>
            <a:r>
              <a:rPr lang="en"/>
              <a:t> or read our </a:t>
            </a:r>
            <a:r>
              <a:rPr b="1" lang="en">
                <a:uFill>
                  <a:noFill/>
                </a:uFill>
                <a:hlinkClick r:id="rId5"/>
              </a:rPr>
              <a:t>FAQs</a:t>
            </a:r>
            <a:r>
              <a:rPr lang="en"/>
              <a:t>.</a:t>
            </a:r>
            <a:endParaRPr/>
          </a:p>
          <a:p>
            <a:pPr indent="-304800" lvl="0" marL="457200" rtl="0" algn="l">
              <a:lnSpc>
                <a:spcPct val="100000"/>
              </a:lnSpc>
              <a:spcBef>
                <a:spcPts val="0"/>
              </a:spcBef>
              <a:spcAft>
                <a:spcPts val="0"/>
              </a:spcAft>
              <a:buSzPts val="1200"/>
              <a:buChar char="●"/>
            </a:pPr>
            <a:r>
              <a:rPr lang="en"/>
              <a:t>An as</a:t>
            </a:r>
            <a:r>
              <a:rPr lang="en"/>
              <a:t>sortment of </a:t>
            </a:r>
            <a:r>
              <a:rPr lang="en"/>
              <a:t>graphic resources that are suitable for use in the presentation can be found in the </a:t>
            </a:r>
            <a:r>
              <a:rPr b="1" lang="en">
                <a:uFill>
                  <a:noFill/>
                </a:uFill>
                <a:hlinkClick/>
              </a:rPr>
              <a:t>alternative resources</a:t>
            </a:r>
            <a:r>
              <a:rPr lang="en"/>
              <a:t> slide.</a:t>
            </a:r>
            <a:endParaRPr/>
          </a:p>
          <a:p>
            <a:pPr indent="-304800" lvl="0" marL="457200" rtl="0" algn="l">
              <a:lnSpc>
                <a:spcPct val="100000"/>
              </a:lnSpc>
              <a:spcBef>
                <a:spcPts val="0"/>
              </a:spcBef>
              <a:spcAft>
                <a:spcPts val="0"/>
              </a:spcAft>
              <a:buSzPts val="1200"/>
              <a:buChar char="●"/>
            </a:pPr>
            <a:r>
              <a:rPr lang="en"/>
              <a:t>A </a:t>
            </a:r>
            <a:r>
              <a:rPr b="1" lang="en">
                <a:uFill>
                  <a:noFill/>
                </a:uFill>
                <a:hlinkClick/>
              </a:rPr>
              <a:t>thanks</a:t>
            </a:r>
            <a:r>
              <a:rPr lang="en">
                <a:uFill>
                  <a:noFill/>
                </a:uFill>
                <a:hlinkClick/>
              </a:rPr>
              <a:t> </a:t>
            </a:r>
            <a:r>
              <a:rPr lang="en"/>
              <a:t>slide, which you must keep so that proper credits for our design are given.</a:t>
            </a:r>
            <a:endParaRPr/>
          </a:p>
          <a:p>
            <a:pPr indent="-304800" lvl="0" marL="457200" rtl="0" algn="l">
              <a:lnSpc>
                <a:spcPct val="100000"/>
              </a:lnSpc>
              <a:spcBef>
                <a:spcPts val="0"/>
              </a:spcBef>
              <a:spcAft>
                <a:spcPts val="0"/>
              </a:spcAft>
              <a:buSzPts val="1200"/>
              <a:buChar char="●"/>
            </a:pPr>
            <a:r>
              <a:rPr lang="en"/>
              <a:t>A</a:t>
            </a:r>
            <a:r>
              <a:rPr lang="en">
                <a:uFill>
                  <a:noFill/>
                </a:uFill>
                <a:hlinkClick/>
              </a:rPr>
              <a:t> </a:t>
            </a:r>
            <a:r>
              <a:rPr b="1" lang="en">
                <a:uFill>
                  <a:noFill/>
                </a:uFill>
                <a:hlinkClick/>
              </a:rPr>
              <a:t>resources</a:t>
            </a:r>
            <a:r>
              <a:rPr lang="en">
                <a:uFill>
                  <a:noFill/>
                </a:uFill>
                <a:hlinkClick/>
              </a:rPr>
              <a:t> </a:t>
            </a:r>
            <a:r>
              <a:rPr lang="en"/>
              <a:t>slide, where you’ll find links to all the elements used in the template.</a:t>
            </a:r>
            <a:endParaRPr/>
          </a:p>
          <a:p>
            <a:pPr indent="-304800" lvl="0" marL="457200" rtl="0" algn="l">
              <a:lnSpc>
                <a:spcPct val="100000"/>
              </a:lnSpc>
              <a:spcBef>
                <a:spcPts val="0"/>
              </a:spcBef>
              <a:spcAft>
                <a:spcPts val="0"/>
              </a:spcAft>
              <a:buSzPts val="1200"/>
              <a:buChar char="●"/>
            </a:pPr>
            <a:r>
              <a:rPr b="1" lang="en">
                <a:uFill>
                  <a:noFill/>
                </a:uFill>
                <a:hlinkClick/>
              </a:rPr>
              <a:t>Instructions for use</a:t>
            </a:r>
            <a:r>
              <a:rPr lang="en">
                <a:uFill>
                  <a:noFill/>
                </a:uFill>
                <a:hlinkClick/>
              </a:rPr>
              <a:t>.</a:t>
            </a:r>
            <a:endParaRPr/>
          </a:p>
          <a:p>
            <a:pPr indent="-304800" lvl="0" marL="457200" rtl="0" algn="l">
              <a:lnSpc>
                <a:spcPct val="100000"/>
              </a:lnSpc>
              <a:spcBef>
                <a:spcPts val="0"/>
              </a:spcBef>
              <a:spcAft>
                <a:spcPts val="0"/>
              </a:spcAft>
              <a:buSzPts val="1200"/>
              <a:buChar char="●"/>
            </a:pPr>
            <a:r>
              <a:rPr lang="en"/>
              <a:t>Final slides with: </a:t>
            </a:r>
            <a:endParaRPr/>
          </a:p>
          <a:p>
            <a:pPr indent="-311150" lvl="1" marL="914400" rtl="0" algn="l">
              <a:spcBef>
                <a:spcPts val="0"/>
              </a:spcBef>
              <a:spcAft>
                <a:spcPts val="0"/>
              </a:spcAft>
              <a:buSzPts val="1300"/>
              <a:buChar char="○"/>
            </a:pPr>
            <a:r>
              <a:rPr lang="en"/>
              <a:t>The</a:t>
            </a:r>
            <a:r>
              <a:rPr lang="en">
                <a:uFill>
                  <a:noFill/>
                </a:uFill>
                <a:hlinkClick/>
              </a:rPr>
              <a:t> </a:t>
            </a:r>
            <a:r>
              <a:rPr b="1" lang="en">
                <a:uFill>
                  <a:noFill/>
                </a:uFill>
                <a:hlinkClick/>
              </a:rPr>
              <a:t>fonts and colors</a:t>
            </a:r>
            <a:r>
              <a:rPr lang="en"/>
              <a:t> used in the template.</a:t>
            </a:r>
            <a:endParaRPr/>
          </a:p>
          <a:p>
            <a:pPr indent="-311150" lvl="1" marL="914400" rtl="0" algn="l">
              <a:spcBef>
                <a:spcPts val="0"/>
              </a:spcBef>
              <a:spcAft>
                <a:spcPts val="0"/>
              </a:spcAft>
              <a:buSzPts val="1300"/>
              <a:buChar char="○"/>
            </a:pPr>
            <a:r>
              <a:rPr lang="en"/>
              <a:t>A selection of</a:t>
            </a:r>
            <a:r>
              <a:rPr lang="en">
                <a:uFill>
                  <a:noFill/>
                </a:uFill>
                <a:hlinkClick/>
              </a:rPr>
              <a:t> </a:t>
            </a:r>
            <a:r>
              <a:rPr b="1" lang="en">
                <a:uFill>
                  <a:noFill/>
                </a:uFill>
                <a:hlinkClick/>
              </a:rPr>
              <a:t>illustrations</a:t>
            </a:r>
            <a:r>
              <a:rPr lang="en"/>
              <a:t>. You can also customize and animate them as you wish with the online editor. Visit </a:t>
            </a:r>
            <a:r>
              <a:rPr b="1" lang="en">
                <a:uFill>
                  <a:noFill/>
                </a:uFill>
                <a:hlinkClick r:id="rId6"/>
              </a:rPr>
              <a:t>Storyset</a:t>
            </a:r>
            <a:r>
              <a:rPr lang="en"/>
              <a:t> to find more. </a:t>
            </a:r>
            <a:endParaRPr/>
          </a:p>
          <a:p>
            <a:pPr indent="-311150" lvl="1" marL="914400" rtl="0" algn="l">
              <a:spcBef>
                <a:spcPts val="0"/>
              </a:spcBef>
              <a:spcAft>
                <a:spcPts val="0"/>
              </a:spcAft>
              <a:buSzPts val="1300"/>
              <a:buChar char="○"/>
            </a:pPr>
            <a:r>
              <a:rPr lang="en"/>
              <a:t>More</a:t>
            </a:r>
            <a:r>
              <a:rPr lang="en">
                <a:uFill>
                  <a:noFill/>
                </a:uFill>
                <a:hlinkClick/>
              </a:rPr>
              <a:t> </a:t>
            </a:r>
            <a:r>
              <a:rPr b="1" lang="en">
                <a:uFill>
                  <a:noFill/>
                </a:uFill>
                <a:hlinkClick/>
              </a:rPr>
              <a:t>infographic resources</a:t>
            </a:r>
            <a:r>
              <a:rPr lang="en"/>
              <a:t>, whose size and color can be edited. </a:t>
            </a:r>
            <a:endParaRPr/>
          </a:p>
          <a:p>
            <a:pPr indent="-311150" lvl="1" marL="914400" rtl="0" algn="l">
              <a:spcBef>
                <a:spcPts val="0"/>
              </a:spcBef>
              <a:spcAft>
                <a:spcPts val="0"/>
              </a:spcAft>
              <a:buSzPts val="1300"/>
              <a:buChar char="○"/>
            </a:pPr>
            <a:r>
              <a:rPr lang="en"/>
              <a:t>Sets of </a:t>
            </a:r>
            <a:r>
              <a:rPr b="1" lang="en">
                <a:uFill>
                  <a:noFill/>
                </a:uFill>
                <a:hlinkClick/>
              </a:rPr>
              <a:t>customizable icons</a:t>
            </a:r>
            <a:r>
              <a:rPr lang="en"/>
              <a:t> of the following themes: general, business, avatar, creative process, education, help &amp; support, medical, nature, performing arts, SEO &amp; marketing, and teamwork.</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lang="en"/>
              <a:t>You can delete this slide when you’re done editing the presentation.</a:t>
            </a:r>
            <a:endParaRPr/>
          </a:p>
          <a:p>
            <a:pPr indent="0" lvl="0" marL="0" rtl="0" algn="l">
              <a:lnSpc>
                <a:spcPct val="50000"/>
              </a:lnSpc>
              <a:spcBef>
                <a:spcPts val="0"/>
              </a:spcBef>
              <a:spcAft>
                <a:spcPts val="0"/>
              </a:spcAft>
              <a:buNone/>
            </a:pPr>
            <a:r>
              <a:t/>
            </a:r>
            <a:endParaRPr>
              <a:solidFill>
                <a:schemeClr val="dk1"/>
              </a:solidFill>
            </a:endParaRPr>
          </a:p>
          <a:p>
            <a:pPr indent="0" lvl="0" marL="0" rtl="0" algn="l">
              <a:lnSpc>
                <a:spcPct val="50000"/>
              </a:lnSpc>
              <a:spcBef>
                <a:spcPts val="0"/>
              </a:spcBef>
              <a:spcAft>
                <a:spcPts val="0"/>
              </a:spcAft>
              <a:buNone/>
            </a:pPr>
            <a:r>
              <a:t/>
            </a:r>
            <a:endParaRPr/>
          </a:p>
        </p:txBody>
      </p:sp>
      <p:grpSp>
        <p:nvGrpSpPr>
          <p:cNvPr id="1087" name="Google Shape;1087;p59"/>
          <p:cNvGrpSpPr/>
          <p:nvPr/>
        </p:nvGrpSpPr>
        <p:grpSpPr>
          <a:xfrm>
            <a:off x="7055419" y="360481"/>
            <a:ext cx="734917" cy="808846"/>
            <a:chOff x="5571650" y="2059975"/>
            <a:chExt cx="445350" cy="490150"/>
          </a:xfrm>
        </p:grpSpPr>
        <p:sp>
          <p:nvSpPr>
            <p:cNvPr id="1088" name="Google Shape;1088;p59"/>
            <p:cNvSpPr/>
            <p:nvPr/>
          </p:nvSpPr>
          <p:spPr>
            <a:xfrm>
              <a:off x="5571650" y="2059975"/>
              <a:ext cx="445350" cy="490150"/>
            </a:xfrm>
            <a:custGeom>
              <a:rect b="b" l="l" r="r" t="t"/>
              <a:pathLst>
                <a:path extrusionOk="0" h="19606" w="17814">
                  <a:moveTo>
                    <a:pt x="11439" y="1"/>
                  </a:moveTo>
                  <a:cubicBezTo>
                    <a:pt x="9178" y="1"/>
                    <a:pt x="1533" y="1745"/>
                    <a:pt x="734" y="3214"/>
                  </a:cubicBezTo>
                  <a:cubicBezTo>
                    <a:pt x="201" y="4181"/>
                    <a:pt x="0" y="7884"/>
                    <a:pt x="701" y="8951"/>
                  </a:cubicBezTo>
                  <a:cubicBezTo>
                    <a:pt x="701" y="8951"/>
                    <a:pt x="990" y="8896"/>
                    <a:pt x="1415" y="8896"/>
                  </a:cubicBezTo>
                  <a:cubicBezTo>
                    <a:pt x="2352" y="8896"/>
                    <a:pt x="3951" y="9165"/>
                    <a:pt x="4570" y="10886"/>
                  </a:cubicBezTo>
                  <a:cubicBezTo>
                    <a:pt x="5871" y="14522"/>
                    <a:pt x="2836" y="15990"/>
                    <a:pt x="2836" y="15990"/>
                  </a:cubicBezTo>
                  <a:cubicBezTo>
                    <a:pt x="2669" y="17190"/>
                    <a:pt x="3403" y="19259"/>
                    <a:pt x="4404" y="19559"/>
                  </a:cubicBezTo>
                  <a:cubicBezTo>
                    <a:pt x="4525" y="19591"/>
                    <a:pt x="4688" y="19605"/>
                    <a:pt x="4881" y="19605"/>
                  </a:cubicBezTo>
                  <a:cubicBezTo>
                    <a:pt x="6278" y="19605"/>
                    <a:pt x="9240" y="18858"/>
                    <a:pt x="9240" y="18858"/>
                  </a:cubicBezTo>
                  <a:cubicBezTo>
                    <a:pt x="9240" y="18858"/>
                    <a:pt x="7839" y="10619"/>
                    <a:pt x="7072" y="7550"/>
                  </a:cubicBezTo>
                  <a:cubicBezTo>
                    <a:pt x="6443" y="4793"/>
                    <a:pt x="6217" y="2628"/>
                    <a:pt x="7412" y="2628"/>
                  </a:cubicBezTo>
                  <a:cubicBezTo>
                    <a:pt x="7547" y="2628"/>
                    <a:pt x="7700" y="2656"/>
                    <a:pt x="7873" y="2713"/>
                  </a:cubicBezTo>
                  <a:cubicBezTo>
                    <a:pt x="10141" y="3481"/>
                    <a:pt x="11375" y="10953"/>
                    <a:pt x="13010" y="17691"/>
                  </a:cubicBezTo>
                  <a:cubicBezTo>
                    <a:pt x="13051" y="17703"/>
                    <a:pt x="13110" y="17708"/>
                    <a:pt x="13185" y="17708"/>
                  </a:cubicBezTo>
                  <a:cubicBezTo>
                    <a:pt x="13964" y="17708"/>
                    <a:pt x="16410" y="17082"/>
                    <a:pt x="17079" y="15956"/>
                  </a:cubicBezTo>
                  <a:cubicBezTo>
                    <a:pt x="17813" y="14689"/>
                    <a:pt x="16846" y="11920"/>
                    <a:pt x="16179" y="11220"/>
                  </a:cubicBezTo>
                  <a:cubicBezTo>
                    <a:pt x="16179" y="11220"/>
                    <a:pt x="15802" y="11322"/>
                    <a:pt x="15286" y="11322"/>
                  </a:cubicBezTo>
                  <a:cubicBezTo>
                    <a:pt x="14362" y="11322"/>
                    <a:pt x="12992" y="10993"/>
                    <a:pt x="12543" y="9151"/>
                  </a:cubicBezTo>
                  <a:cubicBezTo>
                    <a:pt x="11842" y="6383"/>
                    <a:pt x="14711" y="4848"/>
                    <a:pt x="14711" y="4848"/>
                  </a:cubicBezTo>
                  <a:cubicBezTo>
                    <a:pt x="14578" y="3881"/>
                    <a:pt x="13377" y="145"/>
                    <a:pt x="11709" y="12"/>
                  </a:cubicBezTo>
                  <a:cubicBezTo>
                    <a:pt x="11630" y="4"/>
                    <a:pt x="11540" y="1"/>
                    <a:pt x="11439" y="1"/>
                  </a:cubicBezTo>
                  <a:close/>
                </a:path>
              </a:pathLst>
            </a:custGeom>
            <a:solidFill>
              <a:schemeClr val="accent4"/>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9" name="Google Shape;1089;p59"/>
            <p:cNvSpPr/>
            <p:nvPr/>
          </p:nvSpPr>
          <p:spPr>
            <a:xfrm>
              <a:off x="5866850" y="2180325"/>
              <a:ext cx="109275" cy="162675"/>
            </a:xfrm>
            <a:custGeom>
              <a:rect b="b" l="l" r="r" t="t"/>
              <a:pathLst>
                <a:path extrusionOk="0" h="6507" w="4371">
                  <a:moveTo>
                    <a:pt x="2870" y="1"/>
                  </a:moveTo>
                  <a:lnTo>
                    <a:pt x="2870" y="1"/>
                  </a:lnTo>
                  <a:cubicBezTo>
                    <a:pt x="2869" y="1"/>
                    <a:pt x="1" y="1536"/>
                    <a:pt x="701" y="4304"/>
                  </a:cubicBezTo>
                  <a:cubicBezTo>
                    <a:pt x="1174" y="6174"/>
                    <a:pt x="2562" y="6507"/>
                    <a:pt x="3488" y="6507"/>
                  </a:cubicBezTo>
                  <a:cubicBezTo>
                    <a:pt x="4000" y="6507"/>
                    <a:pt x="4371" y="6406"/>
                    <a:pt x="4371" y="6406"/>
                  </a:cubicBezTo>
                  <a:cubicBezTo>
                    <a:pt x="3704" y="5738"/>
                    <a:pt x="2269" y="6172"/>
                    <a:pt x="2002" y="3704"/>
                  </a:cubicBezTo>
                  <a:cubicBezTo>
                    <a:pt x="1769" y="2069"/>
                    <a:pt x="2903" y="435"/>
                    <a:pt x="2870" y="1"/>
                  </a:cubicBezTo>
                  <a:close/>
                </a:path>
              </a:pathLst>
            </a:custGeom>
            <a:solidFill>
              <a:schemeClr val="accent5"/>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0" name="Google Shape;1090;p59"/>
            <p:cNvSpPr/>
            <p:nvPr/>
          </p:nvSpPr>
          <p:spPr>
            <a:xfrm>
              <a:off x="5726050" y="2125875"/>
              <a:ext cx="170025" cy="405575"/>
            </a:xfrm>
            <a:custGeom>
              <a:rect b="b" l="l" r="r" t="t"/>
              <a:pathLst>
                <a:path extrusionOk="0" h="16223" w="6801">
                  <a:moveTo>
                    <a:pt x="1218" y="0"/>
                  </a:moveTo>
                  <a:cubicBezTo>
                    <a:pt x="0" y="0"/>
                    <a:pt x="201" y="2145"/>
                    <a:pt x="863" y="4914"/>
                  </a:cubicBezTo>
                  <a:cubicBezTo>
                    <a:pt x="1563" y="7950"/>
                    <a:pt x="3031" y="16222"/>
                    <a:pt x="3031" y="16222"/>
                  </a:cubicBezTo>
                  <a:cubicBezTo>
                    <a:pt x="3031" y="16222"/>
                    <a:pt x="3365" y="15388"/>
                    <a:pt x="4132" y="15122"/>
                  </a:cubicBezTo>
                  <a:cubicBezTo>
                    <a:pt x="4397" y="15055"/>
                    <a:pt x="4939" y="14887"/>
                    <a:pt x="5634" y="14887"/>
                  </a:cubicBezTo>
                  <a:cubicBezTo>
                    <a:pt x="5989" y="14887"/>
                    <a:pt x="6383" y="14931"/>
                    <a:pt x="6800" y="15055"/>
                  </a:cubicBezTo>
                  <a:cubicBezTo>
                    <a:pt x="5166" y="8317"/>
                    <a:pt x="3965" y="845"/>
                    <a:pt x="1663" y="77"/>
                  </a:cubicBezTo>
                  <a:cubicBezTo>
                    <a:pt x="1497" y="25"/>
                    <a:pt x="1349" y="0"/>
                    <a:pt x="1218" y="0"/>
                  </a:cubicBezTo>
                  <a:close/>
                </a:path>
              </a:pathLst>
            </a:custGeom>
            <a:solidFill>
              <a:schemeClr val="accen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1" name="Google Shape;1091;p59"/>
            <p:cNvSpPr/>
            <p:nvPr/>
          </p:nvSpPr>
          <p:spPr>
            <a:xfrm>
              <a:off x="5587500" y="2280575"/>
              <a:ext cx="130950" cy="178325"/>
            </a:xfrm>
            <a:custGeom>
              <a:rect b="b" l="l" r="r" t="t"/>
              <a:pathLst>
                <a:path extrusionOk="0" h="7133" w="5238">
                  <a:moveTo>
                    <a:pt x="617" y="1"/>
                  </a:moveTo>
                  <a:cubicBezTo>
                    <a:pt x="295" y="1"/>
                    <a:pt x="68" y="29"/>
                    <a:pt x="13" y="29"/>
                  </a:cubicBezTo>
                  <a:cubicBezTo>
                    <a:pt x="6" y="29"/>
                    <a:pt x="1" y="28"/>
                    <a:pt x="0" y="27"/>
                  </a:cubicBezTo>
                  <a:lnTo>
                    <a:pt x="0" y="27"/>
                  </a:lnTo>
                  <a:cubicBezTo>
                    <a:pt x="67" y="161"/>
                    <a:pt x="167" y="227"/>
                    <a:pt x="234" y="294"/>
                  </a:cubicBezTo>
                  <a:cubicBezTo>
                    <a:pt x="1234" y="794"/>
                    <a:pt x="1668" y="995"/>
                    <a:pt x="2402" y="2963"/>
                  </a:cubicBezTo>
                  <a:cubicBezTo>
                    <a:pt x="2936" y="4397"/>
                    <a:pt x="2335" y="5865"/>
                    <a:pt x="2168" y="7132"/>
                  </a:cubicBezTo>
                  <a:cubicBezTo>
                    <a:pt x="2168" y="7132"/>
                    <a:pt x="5237" y="5665"/>
                    <a:pt x="3903" y="2029"/>
                  </a:cubicBezTo>
                  <a:cubicBezTo>
                    <a:pt x="3256" y="232"/>
                    <a:pt x="1543" y="1"/>
                    <a:pt x="617" y="1"/>
                  </a:cubicBezTo>
                  <a:close/>
                </a:path>
              </a:pathLst>
            </a:custGeom>
            <a:solidFill>
              <a:schemeClr val="accent5"/>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2" name="Google Shape;1092;p59"/>
            <p:cNvSpPr/>
            <p:nvPr/>
          </p:nvSpPr>
          <p:spPr>
            <a:xfrm>
              <a:off x="5808475" y="2290425"/>
              <a:ext cx="33400" cy="33375"/>
            </a:xfrm>
            <a:custGeom>
              <a:rect b="b" l="l" r="r" t="t"/>
              <a:pathLst>
                <a:path extrusionOk="0" h="1335" w="1336">
                  <a:moveTo>
                    <a:pt x="701" y="0"/>
                  </a:moveTo>
                  <a:cubicBezTo>
                    <a:pt x="601" y="0"/>
                    <a:pt x="535" y="0"/>
                    <a:pt x="435" y="33"/>
                  </a:cubicBezTo>
                  <a:cubicBezTo>
                    <a:pt x="368" y="100"/>
                    <a:pt x="268" y="134"/>
                    <a:pt x="234" y="167"/>
                  </a:cubicBezTo>
                  <a:cubicBezTo>
                    <a:pt x="168" y="200"/>
                    <a:pt x="101" y="300"/>
                    <a:pt x="68" y="400"/>
                  </a:cubicBezTo>
                  <a:cubicBezTo>
                    <a:pt x="34" y="467"/>
                    <a:pt x="1" y="567"/>
                    <a:pt x="1" y="634"/>
                  </a:cubicBezTo>
                  <a:lnTo>
                    <a:pt x="1" y="801"/>
                  </a:lnTo>
                  <a:cubicBezTo>
                    <a:pt x="34" y="934"/>
                    <a:pt x="68" y="1001"/>
                    <a:pt x="168" y="1101"/>
                  </a:cubicBezTo>
                  <a:lnTo>
                    <a:pt x="268" y="1234"/>
                  </a:lnTo>
                  <a:cubicBezTo>
                    <a:pt x="368" y="1301"/>
                    <a:pt x="501" y="1334"/>
                    <a:pt x="601" y="1334"/>
                  </a:cubicBezTo>
                  <a:cubicBezTo>
                    <a:pt x="701" y="1334"/>
                    <a:pt x="768" y="1334"/>
                    <a:pt x="868" y="1301"/>
                  </a:cubicBezTo>
                  <a:cubicBezTo>
                    <a:pt x="935" y="1268"/>
                    <a:pt x="1035" y="1234"/>
                    <a:pt x="1068" y="1168"/>
                  </a:cubicBezTo>
                  <a:cubicBezTo>
                    <a:pt x="1168" y="1134"/>
                    <a:pt x="1202" y="1034"/>
                    <a:pt x="1235" y="967"/>
                  </a:cubicBezTo>
                  <a:cubicBezTo>
                    <a:pt x="1268" y="901"/>
                    <a:pt x="1335" y="801"/>
                    <a:pt x="1335" y="734"/>
                  </a:cubicBezTo>
                  <a:lnTo>
                    <a:pt x="1335" y="567"/>
                  </a:lnTo>
                  <a:cubicBezTo>
                    <a:pt x="1268" y="434"/>
                    <a:pt x="1235" y="334"/>
                    <a:pt x="1168" y="267"/>
                  </a:cubicBezTo>
                  <a:lnTo>
                    <a:pt x="1035" y="134"/>
                  </a:lnTo>
                  <a:cubicBezTo>
                    <a:pt x="935" y="67"/>
                    <a:pt x="835" y="0"/>
                    <a:pt x="70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3" name="Google Shape;1093;p59"/>
            <p:cNvSpPr/>
            <p:nvPr/>
          </p:nvSpPr>
          <p:spPr>
            <a:xfrm>
              <a:off x="5604180" y="2176896"/>
              <a:ext cx="20961" cy="22000"/>
            </a:xfrm>
            <a:custGeom>
              <a:rect b="b" l="l" r="r" t="t"/>
              <a:pathLst>
                <a:path extrusionOk="0" h="806" w="768">
                  <a:moveTo>
                    <a:pt x="350" y="0"/>
                  </a:moveTo>
                  <a:cubicBezTo>
                    <a:pt x="173" y="0"/>
                    <a:pt x="31" y="158"/>
                    <a:pt x="0" y="371"/>
                  </a:cubicBezTo>
                  <a:cubicBezTo>
                    <a:pt x="0" y="605"/>
                    <a:pt x="134" y="805"/>
                    <a:pt x="367" y="805"/>
                  </a:cubicBezTo>
                  <a:cubicBezTo>
                    <a:pt x="567" y="805"/>
                    <a:pt x="768" y="638"/>
                    <a:pt x="768" y="438"/>
                  </a:cubicBezTo>
                  <a:cubicBezTo>
                    <a:pt x="768" y="205"/>
                    <a:pt x="601" y="5"/>
                    <a:pt x="401" y="5"/>
                  </a:cubicBezTo>
                  <a:cubicBezTo>
                    <a:pt x="384" y="2"/>
                    <a:pt x="367" y="0"/>
                    <a:pt x="35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4" name="Google Shape;1094;p59"/>
            <p:cNvSpPr/>
            <p:nvPr/>
          </p:nvSpPr>
          <p:spPr>
            <a:xfrm>
              <a:off x="5691567" y="2181564"/>
              <a:ext cx="21889" cy="21863"/>
            </a:xfrm>
            <a:custGeom>
              <a:rect b="b" l="l" r="r" t="t"/>
              <a:pathLst>
                <a:path extrusionOk="0" h="801" w="802">
                  <a:moveTo>
                    <a:pt x="401" y="0"/>
                  </a:moveTo>
                  <a:cubicBezTo>
                    <a:pt x="201" y="0"/>
                    <a:pt x="34" y="167"/>
                    <a:pt x="1" y="367"/>
                  </a:cubicBezTo>
                  <a:cubicBezTo>
                    <a:pt x="1" y="601"/>
                    <a:pt x="167" y="801"/>
                    <a:pt x="368" y="801"/>
                  </a:cubicBezTo>
                  <a:cubicBezTo>
                    <a:pt x="568" y="801"/>
                    <a:pt x="801" y="634"/>
                    <a:pt x="801" y="434"/>
                  </a:cubicBezTo>
                  <a:cubicBezTo>
                    <a:pt x="801" y="200"/>
                    <a:pt x="634" y="0"/>
                    <a:pt x="40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5" name="Google Shape;1095;p59"/>
            <p:cNvSpPr/>
            <p:nvPr/>
          </p:nvSpPr>
          <p:spPr>
            <a:xfrm>
              <a:off x="5633300" y="2210140"/>
              <a:ext cx="49208" cy="23337"/>
            </a:xfrm>
            <a:custGeom>
              <a:rect b="b" l="l" r="r" t="t"/>
              <a:pathLst>
                <a:path extrusionOk="0" h="855" w="1803">
                  <a:moveTo>
                    <a:pt x="187" y="1"/>
                  </a:moveTo>
                  <a:cubicBezTo>
                    <a:pt x="174" y="1"/>
                    <a:pt x="159" y="9"/>
                    <a:pt x="134" y="21"/>
                  </a:cubicBezTo>
                  <a:cubicBezTo>
                    <a:pt x="101" y="21"/>
                    <a:pt x="34" y="87"/>
                    <a:pt x="34" y="121"/>
                  </a:cubicBezTo>
                  <a:cubicBezTo>
                    <a:pt x="1" y="321"/>
                    <a:pt x="134" y="521"/>
                    <a:pt x="301" y="655"/>
                  </a:cubicBezTo>
                  <a:cubicBezTo>
                    <a:pt x="501" y="788"/>
                    <a:pt x="668" y="855"/>
                    <a:pt x="868" y="855"/>
                  </a:cubicBezTo>
                  <a:cubicBezTo>
                    <a:pt x="1035" y="855"/>
                    <a:pt x="1302" y="821"/>
                    <a:pt x="1469" y="688"/>
                  </a:cubicBezTo>
                  <a:cubicBezTo>
                    <a:pt x="1635" y="588"/>
                    <a:pt x="1769" y="421"/>
                    <a:pt x="1802" y="188"/>
                  </a:cubicBezTo>
                  <a:cubicBezTo>
                    <a:pt x="1802" y="154"/>
                    <a:pt x="1802" y="154"/>
                    <a:pt x="1769" y="121"/>
                  </a:cubicBezTo>
                  <a:cubicBezTo>
                    <a:pt x="1735" y="104"/>
                    <a:pt x="1710" y="96"/>
                    <a:pt x="1690" y="96"/>
                  </a:cubicBezTo>
                  <a:cubicBezTo>
                    <a:pt x="1669" y="96"/>
                    <a:pt x="1652" y="104"/>
                    <a:pt x="1635" y="121"/>
                  </a:cubicBezTo>
                  <a:cubicBezTo>
                    <a:pt x="1535" y="254"/>
                    <a:pt x="1435" y="321"/>
                    <a:pt x="1302" y="388"/>
                  </a:cubicBezTo>
                  <a:cubicBezTo>
                    <a:pt x="1168" y="421"/>
                    <a:pt x="1035" y="421"/>
                    <a:pt x="935" y="421"/>
                  </a:cubicBezTo>
                  <a:cubicBezTo>
                    <a:pt x="801" y="421"/>
                    <a:pt x="668" y="388"/>
                    <a:pt x="535" y="321"/>
                  </a:cubicBezTo>
                  <a:cubicBezTo>
                    <a:pt x="434" y="288"/>
                    <a:pt x="334" y="221"/>
                    <a:pt x="268" y="87"/>
                  </a:cubicBezTo>
                  <a:cubicBezTo>
                    <a:pt x="225" y="24"/>
                    <a:pt x="210" y="1"/>
                    <a:pt x="18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096" name="Google Shape;1096;p59"/>
          <p:cNvPicPr preferRelativeResize="0"/>
          <p:nvPr/>
        </p:nvPicPr>
        <p:blipFill>
          <a:blip r:embed="rId7">
            <a:alphaModFix/>
          </a:blip>
          <a:stretch>
            <a:fillRect/>
          </a:stretch>
        </p:blipFill>
        <p:spPr>
          <a:xfrm>
            <a:off x="0" y="1450"/>
            <a:ext cx="9144000" cy="5143500"/>
          </a:xfrm>
          <a:prstGeom prst="rect">
            <a:avLst/>
          </a:prstGeom>
          <a:noFill/>
          <a:ln>
            <a:noFill/>
          </a:ln>
        </p:spPr>
      </p:pic>
      <p:sp>
        <p:nvSpPr>
          <p:cNvPr id="1097" name="Google Shape;1097;p59"/>
          <p:cNvSpPr txBox="1"/>
          <p:nvPr/>
        </p:nvSpPr>
        <p:spPr>
          <a:xfrm>
            <a:off x="1730375" y="904500"/>
            <a:ext cx="4895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Questrial"/>
              <a:ea typeface="Questrial"/>
              <a:cs typeface="Questrial"/>
              <a:sym typeface="Questrial"/>
            </a:endParaRPr>
          </a:p>
        </p:txBody>
      </p:sp>
      <p:sp>
        <p:nvSpPr>
          <p:cNvPr id="1098" name="Google Shape;1098;p59"/>
          <p:cNvSpPr txBox="1"/>
          <p:nvPr/>
        </p:nvSpPr>
        <p:spPr>
          <a:xfrm>
            <a:off x="1564775" y="438800"/>
            <a:ext cx="5361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Questrial"/>
              <a:ea typeface="Questrial"/>
              <a:cs typeface="Questrial"/>
              <a:sym typeface="Questrial"/>
            </a:endParaRPr>
          </a:p>
        </p:txBody>
      </p:sp>
      <p:sp>
        <p:nvSpPr>
          <p:cNvPr id="1099" name="Google Shape;1099;p59"/>
          <p:cNvSpPr txBox="1"/>
          <p:nvPr/>
        </p:nvSpPr>
        <p:spPr>
          <a:xfrm>
            <a:off x="1585475" y="397400"/>
            <a:ext cx="60024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200">
                <a:solidFill>
                  <a:srgbClr val="F3F3F3"/>
                </a:solidFill>
                <a:latin typeface="EB Garamond SemiBold"/>
                <a:ea typeface="EB Garamond SemiBold"/>
                <a:cs typeface="EB Garamond SemiBold"/>
                <a:sym typeface="EB Garamond SemiBold"/>
              </a:rPr>
              <a:t>Mac Flecknoe in the light of Satire and Humor.</a:t>
            </a:r>
            <a:r>
              <a:rPr lang="en" sz="2800">
                <a:solidFill>
                  <a:srgbClr val="F3F3F3"/>
                </a:solidFill>
                <a:latin typeface="EB Garamond SemiBold"/>
                <a:ea typeface="EB Garamond SemiBold"/>
                <a:cs typeface="EB Garamond SemiBold"/>
                <a:sym typeface="EB Garamond SemiBold"/>
              </a:rPr>
              <a:t> </a:t>
            </a:r>
            <a:endParaRPr sz="2800">
              <a:solidFill>
                <a:srgbClr val="F3F3F3"/>
              </a:solidFill>
              <a:latin typeface="EB Garamond SemiBold"/>
              <a:ea typeface="EB Garamond SemiBold"/>
              <a:cs typeface="EB Garamond SemiBold"/>
              <a:sym typeface="EB Garamond SemiBold"/>
            </a:endParaRPr>
          </a:p>
        </p:txBody>
      </p:sp>
      <p:sp>
        <p:nvSpPr>
          <p:cNvPr id="1100" name="Google Shape;1100;p59"/>
          <p:cNvSpPr txBox="1"/>
          <p:nvPr/>
        </p:nvSpPr>
        <p:spPr>
          <a:xfrm>
            <a:off x="2071900" y="1504750"/>
            <a:ext cx="5267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Questrial"/>
              <a:ea typeface="Questrial"/>
              <a:cs typeface="Questrial"/>
              <a:sym typeface="Questrial"/>
            </a:endParaRPr>
          </a:p>
        </p:txBody>
      </p:sp>
      <p:sp>
        <p:nvSpPr>
          <p:cNvPr id="1101" name="Google Shape;1101;p59"/>
          <p:cNvSpPr txBox="1"/>
          <p:nvPr/>
        </p:nvSpPr>
        <p:spPr>
          <a:xfrm>
            <a:off x="1927000" y="1573775"/>
            <a:ext cx="5723100" cy="723300"/>
          </a:xfrm>
          <a:prstGeom prst="rect">
            <a:avLst/>
          </a:prstGeom>
          <a:noFill/>
          <a:ln>
            <a:noFill/>
          </a:ln>
        </p:spPr>
        <p:txBody>
          <a:bodyPr anchorCtr="0" anchor="t" bIns="91425" lIns="91425" spcFirstLastPara="1" rIns="91425" wrap="square" tIns="91425">
            <a:spAutoFit/>
          </a:bodyPr>
          <a:lstStyle/>
          <a:p>
            <a:pPr indent="0" lvl="0" marL="457200" rtl="0" algn="l">
              <a:spcBef>
                <a:spcPts val="0"/>
              </a:spcBef>
              <a:spcAft>
                <a:spcPts val="0"/>
              </a:spcAft>
              <a:buNone/>
            </a:pPr>
            <a:r>
              <a:t/>
            </a:r>
            <a:endParaRPr sz="1600">
              <a:solidFill>
                <a:srgbClr val="434343"/>
              </a:solidFill>
              <a:latin typeface="Questrial"/>
              <a:ea typeface="Questrial"/>
              <a:cs typeface="Questrial"/>
              <a:sym typeface="Questrial"/>
            </a:endParaRPr>
          </a:p>
          <a:p>
            <a:pPr indent="0" lvl="0" marL="0" rtl="0" algn="l">
              <a:spcBef>
                <a:spcPts val="0"/>
              </a:spcBef>
              <a:spcAft>
                <a:spcPts val="0"/>
              </a:spcAft>
              <a:buNone/>
            </a:pPr>
            <a:r>
              <a:t/>
            </a:r>
            <a:endParaRPr sz="1900">
              <a:latin typeface="Questrial"/>
              <a:ea typeface="Questrial"/>
              <a:cs typeface="Questrial"/>
              <a:sym typeface="Questrial"/>
            </a:endParaRPr>
          </a:p>
        </p:txBody>
      </p:sp>
      <p:sp>
        <p:nvSpPr>
          <p:cNvPr id="1102" name="Google Shape;1102;p59"/>
          <p:cNvSpPr txBox="1"/>
          <p:nvPr/>
        </p:nvSpPr>
        <p:spPr>
          <a:xfrm>
            <a:off x="3510400" y="1432325"/>
            <a:ext cx="5133300" cy="3570900"/>
          </a:xfrm>
          <a:prstGeom prst="rect">
            <a:avLst/>
          </a:prstGeom>
          <a:noFill/>
          <a:ln>
            <a:noFill/>
          </a:ln>
        </p:spPr>
        <p:txBody>
          <a:bodyPr anchorCtr="0" anchor="t" bIns="91425" lIns="91425" spcFirstLastPara="1" rIns="91425" wrap="square" tIns="91425">
            <a:spAutoFit/>
          </a:bodyPr>
          <a:lstStyle/>
          <a:p>
            <a:pPr indent="-330200" lvl="0" marL="457200" rtl="0" algn="l">
              <a:spcBef>
                <a:spcPts val="0"/>
              </a:spcBef>
              <a:spcAft>
                <a:spcPts val="0"/>
              </a:spcAft>
              <a:buSzPts val="1600"/>
              <a:buFont typeface="Questrial"/>
              <a:buChar char="★"/>
            </a:pPr>
            <a:r>
              <a:rPr lang="en" sz="1600">
                <a:latin typeface="Questrial"/>
                <a:ea typeface="Questrial"/>
                <a:cs typeface="Questrial"/>
                <a:sym typeface="Questrial"/>
              </a:rPr>
              <a:t>Was call'd to Empire, and had govern'd long</a:t>
            </a:r>
            <a:endParaRPr sz="1600">
              <a:latin typeface="Questrial"/>
              <a:ea typeface="Questrial"/>
              <a:cs typeface="Questrial"/>
              <a:sym typeface="Questrial"/>
            </a:endParaRPr>
          </a:p>
          <a:p>
            <a:pPr indent="-330200" lvl="0" marL="457200" rtl="0" algn="l">
              <a:spcBef>
                <a:spcPts val="0"/>
              </a:spcBef>
              <a:spcAft>
                <a:spcPts val="0"/>
              </a:spcAft>
              <a:buSzPts val="1600"/>
              <a:buFont typeface="Questrial"/>
              <a:buChar char="★"/>
            </a:pPr>
            <a:r>
              <a:rPr lang="en" sz="1600">
                <a:latin typeface="Questrial"/>
                <a:ea typeface="Questrial"/>
                <a:cs typeface="Questrial"/>
                <a:sym typeface="Questrial"/>
              </a:rPr>
              <a:t>Should onely rule, who most resembles me: Sh—— 8 alone my perfect image bears, [15] Mature in dullness from his tender years</a:t>
            </a:r>
            <a:endParaRPr sz="1600">
              <a:latin typeface="Questrial"/>
              <a:ea typeface="Questrial"/>
              <a:cs typeface="Questrial"/>
              <a:sym typeface="Questrial"/>
            </a:endParaRPr>
          </a:p>
          <a:p>
            <a:pPr indent="-330200" lvl="0" marL="457200" rtl="0" algn="l">
              <a:spcBef>
                <a:spcPts val="0"/>
              </a:spcBef>
              <a:spcAft>
                <a:spcPts val="0"/>
              </a:spcAft>
              <a:buSzPts val="1600"/>
              <a:buFont typeface="Questrial"/>
              <a:buChar char="★"/>
            </a:pPr>
            <a:r>
              <a:rPr lang="en" sz="1600">
                <a:latin typeface="Questrial"/>
                <a:ea typeface="Questrial"/>
                <a:cs typeface="Questrial"/>
                <a:sym typeface="Questrial"/>
              </a:rPr>
              <a:t>Sh—— alone, of all my Sons, is he Who stands confirm'd in full stupidity.</a:t>
            </a:r>
            <a:endParaRPr sz="1600">
              <a:latin typeface="Questrial"/>
              <a:ea typeface="Questrial"/>
              <a:cs typeface="Questrial"/>
              <a:sym typeface="Questrial"/>
            </a:endParaRPr>
          </a:p>
          <a:p>
            <a:pPr indent="-330200" lvl="0" marL="457200" rtl="0" algn="l">
              <a:spcBef>
                <a:spcPts val="0"/>
              </a:spcBef>
              <a:spcAft>
                <a:spcPts val="0"/>
              </a:spcAft>
              <a:buSzPts val="1600"/>
              <a:buFont typeface="Questrial"/>
              <a:buChar char="★"/>
            </a:pPr>
            <a:r>
              <a:rPr lang="en" sz="1600">
                <a:latin typeface="Questrial"/>
                <a:ea typeface="Questrial"/>
                <a:cs typeface="Questrial"/>
                <a:sym typeface="Questrial"/>
              </a:rPr>
              <a:t>he Bases roar: Echoes from Pissing-Ally, 17 Sh—— call, And Sh—— they resound from A—— Hall. 18 About thy boat the little Fishes throng, As at the Morning Toast, 19 that Floats along.</a:t>
            </a:r>
            <a:endParaRPr sz="1600">
              <a:latin typeface="Questrial"/>
              <a:ea typeface="Questrial"/>
              <a:cs typeface="Questrial"/>
              <a:sym typeface="Questrial"/>
            </a:endParaRPr>
          </a:p>
          <a:p>
            <a:pPr indent="-330200" lvl="0" marL="457200" rtl="0" algn="l">
              <a:spcBef>
                <a:spcPts val="0"/>
              </a:spcBef>
              <a:spcAft>
                <a:spcPts val="0"/>
              </a:spcAft>
              <a:buSzPts val="1600"/>
              <a:buFont typeface="Questrial"/>
              <a:buChar char="★"/>
            </a:pPr>
            <a:r>
              <a:rPr lang="en" sz="1600">
                <a:latin typeface="Questrial"/>
                <a:ea typeface="Questrial"/>
                <a:cs typeface="Questrial"/>
                <a:sym typeface="Questrial"/>
              </a:rPr>
              <a:t>And greater than his Father's be his Throne. </a:t>
            </a:r>
            <a:endParaRPr sz="1600">
              <a:latin typeface="Questrial"/>
              <a:ea typeface="Questrial"/>
              <a:cs typeface="Questrial"/>
              <a:sym typeface="Questrial"/>
            </a:endParaRPr>
          </a:p>
          <a:p>
            <a:pPr indent="0" lvl="0" marL="0" rtl="0" algn="l">
              <a:spcBef>
                <a:spcPts val="0"/>
              </a:spcBef>
              <a:spcAft>
                <a:spcPts val="0"/>
              </a:spcAft>
              <a:buNone/>
            </a:pPr>
            <a:r>
              <a:t/>
            </a:r>
            <a:endParaRPr>
              <a:latin typeface="Questrial"/>
              <a:ea typeface="Questrial"/>
              <a:cs typeface="Questrial"/>
              <a:sym typeface="Questrial"/>
            </a:endParaRPr>
          </a:p>
          <a:p>
            <a:pPr indent="0" lvl="0" marL="0" rtl="0" algn="l">
              <a:spcBef>
                <a:spcPts val="0"/>
              </a:spcBef>
              <a:spcAft>
                <a:spcPts val="0"/>
              </a:spcAft>
              <a:buNone/>
            </a:pPr>
            <a:r>
              <a:t/>
            </a:r>
            <a:endParaRPr>
              <a:latin typeface="Questrial"/>
              <a:ea typeface="Questrial"/>
              <a:cs typeface="Questrial"/>
              <a:sym typeface="Questrial"/>
            </a:endParaRPr>
          </a:p>
        </p:txBody>
      </p:sp>
      <p:sp>
        <p:nvSpPr>
          <p:cNvPr id="1103" name="Google Shape;1103;p59"/>
          <p:cNvSpPr txBox="1"/>
          <p:nvPr/>
        </p:nvSpPr>
        <p:spPr>
          <a:xfrm>
            <a:off x="509175" y="2566150"/>
            <a:ext cx="24009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000">
                <a:latin typeface="Oswald SemiBold"/>
                <a:ea typeface="Oswald SemiBold"/>
                <a:cs typeface="Oswald SemiBold"/>
                <a:sym typeface="Oswald SemiBold"/>
              </a:rPr>
              <a:t>Mac Flecknoe</a:t>
            </a:r>
            <a:endParaRPr sz="3000">
              <a:latin typeface="Oswald SemiBold"/>
              <a:ea typeface="Oswald SemiBold"/>
              <a:cs typeface="Oswald SemiBold"/>
              <a:sym typeface="Oswald SemiBo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87"/>
                                        </p:tgtEl>
                                        <p:attrNameLst>
                                          <p:attrName>style.visibility</p:attrName>
                                        </p:attrNameLst>
                                      </p:cBhvr>
                                      <p:to>
                                        <p:strVal val="visible"/>
                                      </p:to>
                                    </p:set>
                                    <p:animEffect filter="fade" transition="in">
                                      <p:cBhvr>
                                        <p:cTn dur="1000"/>
                                        <p:tgtEl>
                                          <p:spTgt spid="108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Meet Our Professors by Slidesgo">
  <a:themeElements>
    <a:clrScheme name="Simple Light">
      <a:dk1>
        <a:srgbClr val="313131"/>
      </a:dk1>
      <a:lt1>
        <a:srgbClr val="666666"/>
      </a:lt1>
      <a:dk2>
        <a:srgbClr val="FFFFFF"/>
      </a:dk2>
      <a:lt2>
        <a:srgbClr val="1F1F1F"/>
      </a:lt2>
      <a:accent1>
        <a:srgbClr val="FF8361"/>
      </a:accent1>
      <a:accent2>
        <a:srgbClr val="FCC6C7"/>
      </a:accent2>
      <a:accent3>
        <a:srgbClr val="FBAF42"/>
      </a:accent3>
      <a:accent4>
        <a:srgbClr val="A4E7FA"/>
      </a:accent4>
      <a:accent5>
        <a:srgbClr val="25A0A6"/>
      </a:accent5>
      <a:accent6>
        <a:srgbClr val="BBDCDC"/>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