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0" r:id="rId3"/>
    <p:sldId id="269" r:id="rId4"/>
    <p:sldId id="259" r:id="rId5"/>
    <p:sldId id="258" r:id="rId6"/>
    <p:sldId id="262" r:id="rId7"/>
    <p:sldId id="270" r:id="rId8"/>
    <p:sldId id="263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713A4-A408-654F-B5B3-C8DB4D74DEEB}" v="114" dt="2023-03-24T17:23:01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1"/>
  </p:normalViewPr>
  <p:slideViewPr>
    <p:cSldViewPr snapToGrid="0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ula Kolehmainen" userId="cf208f2c132960fd" providerId="LiveId" clId="{420713A4-A408-654F-B5B3-C8DB4D74DEEB}"/>
    <pc:docChg chg="undo custSel addSld delSld modSld sldOrd">
      <pc:chgData name="Tuula Kolehmainen" userId="cf208f2c132960fd" providerId="LiveId" clId="{420713A4-A408-654F-B5B3-C8DB4D74DEEB}" dt="2023-03-24T18:31:28.290" v="1189" actId="20577"/>
      <pc:docMkLst>
        <pc:docMk/>
      </pc:docMkLst>
      <pc:sldChg chg="modSp mod">
        <pc:chgData name="Tuula Kolehmainen" userId="cf208f2c132960fd" providerId="LiveId" clId="{420713A4-A408-654F-B5B3-C8DB4D74DEEB}" dt="2023-03-02T15:13:30.322" v="590" actId="255"/>
        <pc:sldMkLst>
          <pc:docMk/>
          <pc:sldMk cId="1825435015" sldId="256"/>
        </pc:sldMkLst>
        <pc:spChg chg="mod">
          <ac:chgData name="Tuula Kolehmainen" userId="cf208f2c132960fd" providerId="LiveId" clId="{420713A4-A408-654F-B5B3-C8DB4D74DEEB}" dt="2023-03-02T15:13:30.322" v="590" actId="255"/>
          <ac:spMkLst>
            <pc:docMk/>
            <pc:sldMk cId="1825435015" sldId="256"/>
            <ac:spMk id="2" creationId="{7AF500FA-2072-01A4-75DE-D43204065B80}"/>
          </ac:spMkLst>
        </pc:spChg>
      </pc:sldChg>
      <pc:sldChg chg="modSp new del mod">
        <pc:chgData name="Tuula Kolehmainen" userId="cf208f2c132960fd" providerId="LiveId" clId="{420713A4-A408-654F-B5B3-C8DB4D74DEEB}" dt="2023-03-24T15:10:54.746" v="855" actId="2696"/>
        <pc:sldMkLst>
          <pc:docMk/>
          <pc:sldMk cId="2419566471" sldId="257"/>
        </pc:sldMkLst>
        <pc:spChg chg="mod">
          <ac:chgData name="Tuula Kolehmainen" userId="cf208f2c132960fd" providerId="LiveId" clId="{420713A4-A408-654F-B5B3-C8DB4D74DEEB}" dt="2023-03-02T14:32:10.223" v="19" actId="20577"/>
          <ac:spMkLst>
            <pc:docMk/>
            <pc:sldMk cId="2419566471" sldId="257"/>
            <ac:spMk id="2" creationId="{CD2D03EF-40D7-48B9-54A4-29D208A3C0C1}"/>
          </ac:spMkLst>
        </pc:spChg>
        <pc:spChg chg="mod">
          <ac:chgData name="Tuula Kolehmainen" userId="cf208f2c132960fd" providerId="LiveId" clId="{420713A4-A408-654F-B5B3-C8DB4D74DEEB}" dt="2023-03-15T15:33:51.457" v="683" actId="20577"/>
          <ac:spMkLst>
            <pc:docMk/>
            <pc:sldMk cId="2419566471" sldId="257"/>
            <ac:spMk id="3" creationId="{6AACCA76-D3A6-4380-9572-5DBB8A59CA14}"/>
          </ac:spMkLst>
        </pc:spChg>
      </pc:sldChg>
      <pc:sldChg chg="addSp delSp modSp new mod setBg">
        <pc:chgData name="Tuula Kolehmainen" userId="cf208f2c132960fd" providerId="LiveId" clId="{420713A4-A408-654F-B5B3-C8DB4D74DEEB}" dt="2023-03-23T06:59:17.343" v="685"/>
        <pc:sldMkLst>
          <pc:docMk/>
          <pc:sldMk cId="4171714169" sldId="258"/>
        </pc:sldMkLst>
        <pc:spChg chg="mod ord">
          <ac:chgData name="Tuula Kolehmainen" userId="cf208f2c132960fd" providerId="LiveId" clId="{420713A4-A408-654F-B5B3-C8DB4D74DEEB}" dt="2023-03-15T09:51:06.728" v="648" actId="26606"/>
          <ac:spMkLst>
            <pc:docMk/>
            <pc:sldMk cId="4171714169" sldId="258"/>
            <ac:spMk id="2" creationId="{4F22630B-FA54-3121-ECB5-DCFD4718165A}"/>
          </ac:spMkLst>
        </pc:spChg>
        <pc:spChg chg="add del mod ord">
          <ac:chgData name="Tuula Kolehmainen" userId="cf208f2c132960fd" providerId="LiveId" clId="{420713A4-A408-654F-B5B3-C8DB4D74DEEB}" dt="2023-03-15T09:51:06.728" v="648" actId="26606"/>
          <ac:spMkLst>
            <pc:docMk/>
            <pc:sldMk cId="4171714169" sldId="258"/>
            <ac:spMk id="3" creationId="{85F866C9-481B-C408-898A-74301B92E1B2}"/>
          </ac:spMkLst>
        </pc:spChg>
        <pc:spChg chg="add del">
          <ac:chgData name="Tuula Kolehmainen" userId="cf208f2c132960fd" providerId="LiveId" clId="{420713A4-A408-654F-B5B3-C8DB4D74DEEB}" dt="2023-03-02T15:08:48.049" v="407" actId="26606"/>
          <ac:spMkLst>
            <pc:docMk/>
            <pc:sldMk cId="4171714169" sldId="258"/>
            <ac:spMk id="1033" creationId="{19075C07-CFB6-4B00-8D9D-38D8FB766C38}"/>
          </ac:spMkLst>
        </pc:spChg>
        <pc:spChg chg="add del">
          <ac:chgData name="Tuula Kolehmainen" userId="cf208f2c132960fd" providerId="LiveId" clId="{420713A4-A408-654F-B5B3-C8DB4D74DEEB}" dt="2023-03-02T15:08:51.408" v="409" actId="26606"/>
          <ac:spMkLst>
            <pc:docMk/>
            <pc:sldMk cId="4171714169" sldId="258"/>
            <ac:spMk id="1035" creationId="{0AD8F552-7648-452E-B3C5-3EAF87E22123}"/>
          </ac:spMkLst>
        </pc:spChg>
        <pc:spChg chg="add del">
          <ac:chgData name="Tuula Kolehmainen" userId="cf208f2c132960fd" providerId="LiveId" clId="{420713A4-A408-654F-B5B3-C8DB4D74DEEB}" dt="2023-03-02T15:08:53.195" v="411" actId="26606"/>
          <ac:spMkLst>
            <pc:docMk/>
            <pc:sldMk cId="4171714169" sldId="258"/>
            <ac:spMk id="1037" creationId="{56B7DF66-9C53-4104-A2D0-29A84D22725A}"/>
          </ac:spMkLst>
        </pc:spChg>
        <pc:spChg chg="add del">
          <ac:chgData name="Tuula Kolehmainen" userId="cf208f2c132960fd" providerId="LiveId" clId="{420713A4-A408-654F-B5B3-C8DB4D74DEEB}" dt="2023-03-02T15:08:55.815" v="413" actId="26606"/>
          <ac:spMkLst>
            <pc:docMk/>
            <pc:sldMk cId="4171714169" sldId="258"/>
            <ac:spMk id="1039" creationId="{8C565676-DBA5-40B0-B4E9-1EE625D15095}"/>
          </ac:spMkLst>
        </pc:spChg>
        <pc:spChg chg="add del">
          <ac:chgData name="Tuula Kolehmainen" userId="cf208f2c132960fd" providerId="LiveId" clId="{420713A4-A408-654F-B5B3-C8DB4D74DEEB}" dt="2023-03-02T15:08:57.217" v="415" actId="26606"/>
          <ac:spMkLst>
            <pc:docMk/>
            <pc:sldMk cId="4171714169" sldId="258"/>
            <ac:spMk id="1041" creationId="{EEC33E69-4D33-432D-990B-3B30272C9F3A}"/>
          </ac:spMkLst>
        </pc:spChg>
        <pc:spChg chg="add del">
          <ac:chgData name="Tuula Kolehmainen" userId="cf208f2c132960fd" providerId="LiveId" clId="{420713A4-A408-654F-B5B3-C8DB4D74DEEB}" dt="2023-03-02T15:08:58.529" v="417" actId="26606"/>
          <ac:spMkLst>
            <pc:docMk/>
            <pc:sldMk cId="4171714169" sldId="258"/>
            <ac:spMk id="1043" creationId="{551C7DFC-95C0-4ADB-BFFA-FA896873CAB4}"/>
          </ac:spMkLst>
        </pc:spChg>
        <pc:spChg chg="add del">
          <ac:chgData name="Tuula Kolehmainen" userId="cf208f2c132960fd" providerId="LiveId" clId="{420713A4-A408-654F-B5B3-C8DB4D74DEEB}" dt="2023-03-02T15:08:58.529" v="417" actId="26606"/>
          <ac:spMkLst>
            <pc:docMk/>
            <pc:sldMk cId="4171714169" sldId="258"/>
            <ac:spMk id="1044" creationId="{1DAB7BA1-0242-45E1-96E0-5D8AE777568A}"/>
          </ac:spMkLst>
        </pc:spChg>
        <pc:spChg chg="add del">
          <ac:chgData name="Tuula Kolehmainen" userId="cf208f2c132960fd" providerId="LiveId" clId="{420713A4-A408-654F-B5B3-C8DB4D74DEEB}" dt="2023-03-02T15:09:00.291" v="419" actId="26606"/>
          <ac:spMkLst>
            <pc:docMk/>
            <pc:sldMk cId="4171714169" sldId="258"/>
            <ac:spMk id="1046" creationId="{C332F766-A180-4C49-9FED-639A2A1779A0}"/>
          </ac:spMkLst>
        </pc:spChg>
        <pc:spChg chg="add del">
          <ac:chgData name="Tuula Kolehmainen" userId="cf208f2c132960fd" providerId="LiveId" clId="{420713A4-A408-654F-B5B3-C8DB4D74DEEB}" dt="2023-03-02T15:09:00.291" v="419" actId="26606"/>
          <ac:spMkLst>
            <pc:docMk/>
            <pc:sldMk cId="4171714169" sldId="258"/>
            <ac:spMk id="1047" creationId="{6F1F53F6-2EF9-4216-B0F9-1D85D49A6801}"/>
          </ac:spMkLst>
        </pc:spChg>
        <pc:spChg chg="add del">
          <ac:chgData name="Tuula Kolehmainen" userId="cf208f2c132960fd" providerId="LiveId" clId="{420713A4-A408-654F-B5B3-C8DB4D74DEEB}" dt="2023-03-02T15:09:04.371" v="421" actId="26606"/>
          <ac:spMkLst>
            <pc:docMk/>
            <pc:sldMk cId="4171714169" sldId="258"/>
            <ac:spMk id="1049" creationId="{FB1AC45A-F9B7-4D03-9EC3-BA0410EE64F1}"/>
          </ac:spMkLst>
        </pc:spChg>
        <pc:spChg chg="add del">
          <ac:chgData name="Tuula Kolehmainen" userId="cf208f2c132960fd" providerId="LiveId" clId="{420713A4-A408-654F-B5B3-C8DB4D74DEEB}" dt="2023-03-02T15:09:04.371" v="421" actId="26606"/>
          <ac:spMkLst>
            <pc:docMk/>
            <pc:sldMk cId="4171714169" sldId="258"/>
            <ac:spMk id="1050" creationId="{9851FC3B-CE9A-4567-83E2-E185C75C4F79}"/>
          </ac:spMkLst>
        </pc:spChg>
        <pc:spChg chg="add del">
          <ac:chgData name="Tuula Kolehmainen" userId="cf208f2c132960fd" providerId="LiveId" clId="{420713A4-A408-654F-B5B3-C8DB4D74DEEB}" dt="2023-03-02T15:09:06.708" v="423" actId="26606"/>
          <ac:spMkLst>
            <pc:docMk/>
            <pc:sldMk cId="4171714169" sldId="258"/>
            <ac:spMk id="1052" creationId="{19075C07-CFB6-4B00-8D9D-38D8FB766C38}"/>
          </ac:spMkLst>
        </pc:spChg>
        <pc:spChg chg="add del">
          <ac:chgData name="Tuula Kolehmainen" userId="cf208f2c132960fd" providerId="LiveId" clId="{420713A4-A408-654F-B5B3-C8DB4D74DEEB}" dt="2023-03-02T15:09:09.634" v="425" actId="26606"/>
          <ac:spMkLst>
            <pc:docMk/>
            <pc:sldMk cId="4171714169" sldId="258"/>
            <ac:spMk id="1054" creationId="{0AD8F552-7648-452E-B3C5-3EAF87E22123}"/>
          </ac:spMkLst>
        </pc:spChg>
        <pc:spChg chg="add del">
          <ac:chgData name="Tuula Kolehmainen" userId="cf208f2c132960fd" providerId="LiveId" clId="{420713A4-A408-654F-B5B3-C8DB4D74DEEB}" dt="2023-03-02T15:09:11.306" v="427" actId="26606"/>
          <ac:spMkLst>
            <pc:docMk/>
            <pc:sldMk cId="4171714169" sldId="258"/>
            <ac:spMk id="1056" creationId="{56B7DF66-9C53-4104-A2D0-29A84D22725A}"/>
          </ac:spMkLst>
        </pc:spChg>
        <pc:spChg chg="add del">
          <ac:chgData name="Tuula Kolehmainen" userId="cf208f2c132960fd" providerId="LiveId" clId="{420713A4-A408-654F-B5B3-C8DB4D74DEEB}" dt="2023-03-02T15:09:14.722" v="429" actId="26606"/>
          <ac:spMkLst>
            <pc:docMk/>
            <pc:sldMk cId="4171714169" sldId="258"/>
            <ac:spMk id="1058" creationId="{8C565676-DBA5-40B0-B4E9-1EE625D15095}"/>
          </ac:spMkLst>
        </pc:spChg>
        <pc:spChg chg="add del">
          <ac:chgData name="Tuula Kolehmainen" userId="cf208f2c132960fd" providerId="LiveId" clId="{420713A4-A408-654F-B5B3-C8DB4D74DEEB}" dt="2023-03-02T15:09:20.332" v="431" actId="26606"/>
          <ac:spMkLst>
            <pc:docMk/>
            <pc:sldMk cId="4171714169" sldId="258"/>
            <ac:spMk id="1060" creationId="{0AD8F552-7648-452E-B3C5-3EAF87E22123}"/>
          </ac:spMkLst>
        </pc:spChg>
        <pc:spChg chg="add del">
          <ac:chgData name="Tuula Kolehmainen" userId="cf208f2c132960fd" providerId="LiveId" clId="{420713A4-A408-654F-B5B3-C8DB4D74DEEB}" dt="2023-03-02T15:09:33.324" v="433" actId="26606"/>
          <ac:spMkLst>
            <pc:docMk/>
            <pc:sldMk cId="4171714169" sldId="258"/>
            <ac:spMk id="1062" creationId="{56B7DF66-9C53-4104-A2D0-29A84D22725A}"/>
          </ac:spMkLst>
        </pc:spChg>
        <pc:spChg chg="add del">
          <ac:chgData name="Tuula Kolehmainen" userId="cf208f2c132960fd" providerId="LiveId" clId="{420713A4-A408-654F-B5B3-C8DB4D74DEEB}" dt="2023-03-02T15:10:03.142" v="435" actId="26606"/>
          <ac:spMkLst>
            <pc:docMk/>
            <pc:sldMk cId="4171714169" sldId="258"/>
            <ac:spMk id="1064" creationId="{C332F766-A180-4C49-9FED-639A2A1779A0}"/>
          </ac:spMkLst>
        </pc:spChg>
        <pc:spChg chg="add del">
          <ac:chgData name="Tuula Kolehmainen" userId="cf208f2c132960fd" providerId="LiveId" clId="{420713A4-A408-654F-B5B3-C8DB4D74DEEB}" dt="2023-03-02T15:10:03.142" v="435" actId="26606"/>
          <ac:spMkLst>
            <pc:docMk/>
            <pc:sldMk cId="4171714169" sldId="258"/>
            <ac:spMk id="1065" creationId="{6F1F53F6-2EF9-4216-B0F9-1D85D49A6801}"/>
          </ac:spMkLst>
        </pc:spChg>
        <pc:spChg chg="add del">
          <ac:chgData name="Tuula Kolehmainen" userId="cf208f2c132960fd" providerId="LiveId" clId="{420713A4-A408-654F-B5B3-C8DB4D74DEEB}" dt="2023-03-02T15:10:05.347" v="437" actId="26606"/>
          <ac:spMkLst>
            <pc:docMk/>
            <pc:sldMk cId="4171714169" sldId="258"/>
            <ac:spMk id="1067" creationId="{C19F3E30-7FA2-4C30-A516-70D1CACCC3E0}"/>
          </ac:spMkLst>
        </pc:spChg>
        <pc:spChg chg="add del">
          <ac:chgData name="Tuula Kolehmainen" userId="cf208f2c132960fd" providerId="LiveId" clId="{420713A4-A408-654F-B5B3-C8DB4D74DEEB}" dt="2023-03-02T15:10:05.347" v="437" actId="26606"/>
          <ac:spMkLst>
            <pc:docMk/>
            <pc:sldMk cId="4171714169" sldId="258"/>
            <ac:spMk id="1068" creationId="{B67B688E-367C-4AEE-BD8D-B8C051E5F3E1}"/>
          </ac:spMkLst>
        </pc:spChg>
        <pc:spChg chg="add del">
          <ac:chgData name="Tuula Kolehmainen" userId="cf208f2c132960fd" providerId="LiveId" clId="{420713A4-A408-654F-B5B3-C8DB4D74DEEB}" dt="2023-03-02T15:10:07.061" v="439" actId="26606"/>
          <ac:spMkLst>
            <pc:docMk/>
            <pc:sldMk cId="4171714169" sldId="258"/>
            <ac:spMk id="1070" creationId="{5F9DEFF8-4E76-4182-A964-ABB5CDCA2B8A}"/>
          </ac:spMkLst>
        </pc:spChg>
        <pc:spChg chg="add del">
          <ac:chgData name="Tuula Kolehmainen" userId="cf208f2c132960fd" providerId="LiveId" clId="{420713A4-A408-654F-B5B3-C8DB4D74DEEB}" dt="2023-03-02T15:10:07.061" v="439" actId="26606"/>
          <ac:spMkLst>
            <pc:docMk/>
            <pc:sldMk cId="4171714169" sldId="258"/>
            <ac:spMk id="1071" creationId="{E66A326E-3E88-4AD2-8B1B-3900623C0200}"/>
          </ac:spMkLst>
        </pc:spChg>
        <pc:spChg chg="add del">
          <ac:chgData name="Tuula Kolehmainen" userId="cf208f2c132960fd" providerId="LiveId" clId="{420713A4-A408-654F-B5B3-C8DB4D74DEEB}" dt="2023-03-02T15:10:08.683" v="441" actId="26606"/>
          <ac:spMkLst>
            <pc:docMk/>
            <pc:sldMk cId="4171714169" sldId="258"/>
            <ac:spMk id="1073" creationId="{4FF248A3-C4A7-44E8-A392-DE643ECDD439}"/>
          </ac:spMkLst>
        </pc:spChg>
        <pc:spChg chg="add del">
          <ac:chgData name="Tuula Kolehmainen" userId="cf208f2c132960fd" providerId="LiveId" clId="{420713A4-A408-654F-B5B3-C8DB4D74DEEB}" dt="2023-03-02T15:10:08.683" v="441" actId="26606"/>
          <ac:spMkLst>
            <pc:docMk/>
            <pc:sldMk cId="4171714169" sldId="258"/>
            <ac:spMk id="1074" creationId="{272779AD-C289-49AD-A346-98AAEC807244}"/>
          </ac:spMkLst>
        </pc:spChg>
        <pc:spChg chg="add del">
          <ac:chgData name="Tuula Kolehmainen" userId="cf208f2c132960fd" providerId="LiveId" clId="{420713A4-A408-654F-B5B3-C8DB4D74DEEB}" dt="2023-03-02T15:10:08.683" v="441" actId="26606"/>
          <ac:spMkLst>
            <pc:docMk/>
            <pc:sldMk cId="4171714169" sldId="258"/>
            <ac:spMk id="1075" creationId="{DFB2875B-83F8-4150-AA4A-8A99D65D453C}"/>
          </ac:spMkLst>
        </pc:spChg>
        <pc:spChg chg="add del">
          <ac:chgData name="Tuula Kolehmainen" userId="cf208f2c132960fd" providerId="LiveId" clId="{420713A4-A408-654F-B5B3-C8DB4D74DEEB}" dt="2023-03-02T15:10:10.563" v="443" actId="26606"/>
          <ac:spMkLst>
            <pc:docMk/>
            <pc:sldMk cId="4171714169" sldId="258"/>
            <ac:spMk id="1077" creationId="{814A8E1E-D245-4042-A1CD-7C55799902C8}"/>
          </ac:spMkLst>
        </pc:spChg>
        <pc:spChg chg="add del">
          <ac:chgData name="Tuula Kolehmainen" userId="cf208f2c132960fd" providerId="LiveId" clId="{420713A4-A408-654F-B5B3-C8DB4D74DEEB}" dt="2023-03-02T15:10:12.082" v="445" actId="26606"/>
          <ac:spMkLst>
            <pc:docMk/>
            <pc:sldMk cId="4171714169" sldId="258"/>
            <ac:spMk id="1079" creationId="{4A9E2719-3179-4CB2-9E0D-7403C5056DD0}"/>
          </ac:spMkLst>
        </pc:spChg>
        <pc:spChg chg="add del">
          <ac:chgData name="Tuula Kolehmainen" userId="cf208f2c132960fd" providerId="LiveId" clId="{420713A4-A408-654F-B5B3-C8DB4D74DEEB}" dt="2023-03-02T15:10:12.082" v="445" actId="26606"/>
          <ac:spMkLst>
            <pc:docMk/>
            <pc:sldMk cId="4171714169" sldId="258"/>
            <ac:spMk id="1080" creationId="{2FA7B314-1C7F-48F1-A359-A30AD5537198}"/>
          </ac:spMkLst>
        </pc:spChg>
        <pc:spChg chg="add del">
          <ac:chgData name="Tuula Kolehmainen" userId="cf208f2c132960fd" providerId="LiveId" clId="{420713A4-A408-654F-B5B3-C8DB4D74DEEB}" dt="2023-03-02T15:10:12.082" v="445" actId="26606"/>
          <ac:spMkLst>
            <pc:docMk/>
            <pc:sldMk cId="4171714169" sldId="258"/>
            <ac:spMk id="1081" creationId="{A4FEA56A-DD53-4B5F-A09A-BF4585AF741B}"/>
          </ac:spMkLst>
        </pc:spChg>
        <pc:spChg chg="add del">
          <ac:chgData name="Tuula Kolehmainen" userId="cf208f2c132960fd" providerId="LiveId" clId="{420713A4-A408-654F-B5B3-C8DB4D74DEEB}" dt="2023-03-02T15:10:18.054" v="447" actId="26606"/>
          <ac:spMkLst>
            <pc:docMk/>
            <pc:sldMk cId="4171714169" sldId="258"/>
            <ac:spMk id="1083" creationId="{337ED5FD-58E5-479A-8F77-20402710B770}"/>
          </ac:spMkLst>
        </pc:spChg>
        <pc:spChg chg="add del">
          <ac:chgData name="Tuula Kolehmainen" userId="cf208f2c132960fd" providerId="LiveId" clId="{420713A4-A408-654F-B5B3-C8DB4D74DEEB}" dt="2023-03-02T15:10:18.054" v="447" actId="26606"/>
          <ac:spMkLst>
            <pc:docMk/>
            <pc:sldMk cId="4171714169" sldId="258"/>
            <ac:spMk id="1084" creationId="{D53BA66D-4279-457B-825F-7D12901B752F}"/>
          </ac:spMkLst>
        </pc:spChg>
        <pc:spChg chg="add del">
          <ac:chgData name="Tuula Kolehmainen" userId="cf208f2c132960fd" providerId="LiveId" clId="{420713A4-A408-654F-B5B3-C8DB4D74DEEB}" dt="2023-03-02T15:10:18.054" v="447" actId="26606"/>
          <ac:spMkLst>
            <pc:docMk/>
            <pc:sldMk cId="4171714169" sldId="258"/>
            <ac:spMk id="1085" creationId="{CE8447DB-9010-4C87-BB71-52D4BB8A81F3}"/>
          </ac:spMkLst>
        </pc:spChg>
        <pc:spChg chg="add del">
          <ac:chgData name="Tuula Kolehmainen" userId="cf208f2c132960fd" providerId="LiveId" clId="{420713A4-A408-654F-B5B3-C8DB4D74DEEB}" dt="2023-03-02T15:10:18.054" v="447" actId="26606"/>
          <ac:spMkLst>
            <pc:docMk/>
            <pc:sldMk cId="4171714169" sldId="258"/>
            <ac:spMk id="1086" creationId="{6C9C9A2A-977F-4455-98B6-161C92DAF8C9}"/>
          </ac:spMkLst>
        </pc:spChg>
        <pc:spChg chg="add del">
          <ac:chgData name="Tuula Kolehmainen" userId="cf208f2c132960fd" providerId="LiveId" clId="{420713A4-A408-654F-B5B3-C8DB4D74DEEB}" dt="2023-03-02T15:10:39.464" v="449" actId="26606"/>
          <ac:spMkLst>
            <pc:docMk/>
            <pc:sldMk cId="4171714169" sldId="258"/>
            <ac:spMk id="1088" creationId="{19075C07-CFB6-4B00-8D9D-38D8FB766C38}"/>
          </ac:spMkLst>
        </pc:spChg>
        <pc:spChg chg="add del">
          <ac:chgData name="Tuula Kolehmainen" userId="cf208f2c132960fd" providerId="LiveId" clId="{420713A4-A408-654F-B5B3-C8DB4D74DEEB}" dt="2023-03-15T09:51:06.728" v="648" actId="26606"/>
          <ac:spMkLst>
            <pc:docMk/>
            <pc:sldMk cId="4171714169" sldId="258"/>
            <ac:spMk id="1090" creationId="{337ED5FD-58E5-479A-8F77-20402710B770}"/>
          </ac:spMkLst>
        </pc:spChg>
        <pc:spChg chg="add del">
          <ac:chgData name="Tuula Kolehmainen" userId="cf208f2c132960fd" providerId="LiveId" clId="{420713A4-A408-654F-B5B3-C8DB4D74DEEB}" dt="2023-03-15T09:51:06.728" v="648" actId="26606"/>
          <ac:spMkLst>
            <pc:docMk/>
            <pc:sldMk cId="4171714169" sldId="258"/>
            <ac:spMk id="1091" creationId="{D53BA66D-4279-457B-825F-7D12901B752F}"/>
          </ac:spMkLst>
        </pc:spChg>
        <pc:spChg chg="add del">
          <ac:chgData name="Tuula Kolehmainen" userId="cf208f2c132960fd" providerId="LiveId" clId="{420713A4-A408-654F-B5B3-C8DB4D74DEEB}" dt="2023-03-15T09:51:06.728" v="648" actId="26606"/>
          <ac:spMkLst>
            <pc:docMk/>
            <pc:sldMk cId="4171714169" sldId="258"/>
            <ac:spMk id="1092" creationId="{CE8447DB-9010-4C87-BB71-52D4BB8A81F3}"/>
          </ac:spMkLst>
        </pc:spChg>
        <pc:spChg chg="add del">
          <ac:chgData name="Tuula Kolehmainen" userId="cf208f2c132960fd" providerId="LiveId" clId="{420713A4-A408-654F-B5B3-C8DB4D74DEEB}" dt="2023-03-15T09:51:06.728" v="648" actId="26606"/>
          <ac:spMkLst>
            <pc:docMk/>
            <pc:sldMk cId="4171714169" sldId="258"/>
            <ac:spMk id="1093" creationId="{6C9C9A2A-977F-4455-98B6-161C92DAF8C9}"/>
          </ac:spMkLst>
        </pc:spChg>
        <pc:spChg chg="add del">
          <ac:chgData name="Tuula Kolehmainen" userId="cf208f2c132960fd" providerId="LiveId" clId="{420713A4-A408-654F-B5B3-C8DB4D74DEEB}" dt="2023-03-15T09:50:27.338" v="643" actId="26606"/>
          <ac:spMkLst>
            <pc:docMk/>
            <pc:sldMk cId="4171714169" sldId="258"/>
            <ac:spMk id="1098" creationId="{0AD8F552-7648-452E-B3C5-3EAF87E22123}"/>
          </ac:spMkLst>
        </pc:spChg>
        <pc:spChg chg="add del">
          <ac:chgData name="Tuula Kolehmainen" userId="cf208f2c132960fd" providerId="LiveId" clId="{420713A4-A408-654F-B5B3-C8DB4D74DEEB}" dt="2023-03-15T09:50:33.285" v="645" actId="26606"/>
          <ac:spMkLst>
            <pc:docMk/>
            <pc:sldMk cId="4171714169" sldId="258"/>
            <ac:spMk id="1100" creationId="{337ED5FD-58E5-479A-8F77-20402710B770}"/>
          </ac:spMkLst>
        </pc:spChg>
        <pc:spChg chg="add del">
          <ac:chgData name="Tuula Kolehmainen" userId="cf208f2c132960fd" providerId="LiveId" clId="{420713A4-A408-654F-B5B3-C8DB4D74DEEB}" dt="2023-03-15T09:50:33.285" v="645" actId="26606"/>
          <ac:spMkLst>
            <pc:docMk/>
            <pc:sldMk cId="4171714169" sldId="258"/>
            <ac:spMk id="1101" creationId="{D53BA66D-4279-457B-825F-7D12901B752F}"/>
          </ac:spMkLst>
        </pc:spChg>
        <pc:spChg chg="add del">
          <ac:chgData name="Tuula Kolehmainen" userId="cf208f2c132960fd" providerId="LiveId" clId="{420713A4-A408-654F-B5B3-C8DB4D74DEEB}" dt="2023-03-15T09:50:33.285" v="645" actId="26606"/>
          <ac:spMkLst>
            <pc:docMk/>
            <pc:sldMk cId="4171714169" sldId="258"/>
            <ac:spMk id="1102" creationId="{CE8447DB-9010-4C87-BB71-52D4BB8A81F3}"/>
          </ac:spMkLst>
        </pc:spChg>
        <pc:spChg chg="add del">
          <ac:chgData name="Tuula Kolehmainen" userId="cf208f2c132960fd" providerId="LiveId" clId="{420713A4-A408-654F-B5B3-C8DB4D74DEEB}" dt="2023-03-15T09:50:33.285" v="645" actId="26606"/>
          <ac:spMkLst>
            <pc:docMk/>
            <pc:sldMk cId="4171714169" sldId="258"/>
            <ac:spMk id="1103" creationId="{6C9C9A2A-977F-4455-98B6-161C92DAF8C9}"/>
          </ac:spMkLst>
        </pc:spChg>
        <pc:spChg chg="add del">
          <ac:chgData name="Tuula Kolehmainen" userId="cf208f2c132960fd" providerId="LiveId" clId="{420713A4-A408-654F-B5B3-C8DB4D74DEEB}" dt="2023-03-15T09:51:06.725" v="647" actId="26606"/>
          <ac:spMkLst>
            <pc:docMk/>
            <pc:sldMk cId="4171714169" sldId="258"/>
            <ac:spMk id="1105" creationId="{85F866C9-481B-C408-898A-74301B92E1B2}"/>
          </ac:spMkLst>
        </pc:spChg>
        <pc:spChg chg="add del">
          <ac:chgData name="Tuula Kolehmainen" userId="cf208f2c132960fd" providerId="LiveId" clId="{420713A4-A408-654F-B5B3-C8DB4D74DEEB}" dt="2023-03-15T09:51:06.725" v="647" actId="26606"/>
          <ac:spMkLst>
            <pc:docMk/>
            <pc:sldMk cId="4171714169" sldId="258"/>
            <ac:spMk id="1106" creationId="{56B7DF66-9C53-4104-A2D0-29A84D22725A}"/>
          </ac:spMkLst>
        </pc:spChg>
        <pc:spChg chg="add">
          <ac:chgData name="Tuula Kolehmainen" userId="cf208f2c132960fd" providerId="LiveId" clId="{420713A4-A408-654F-B5B3-C8DB4D74DEEB}" dt="2023-03-15T09:51:06.728" v="648" actId="26606"/>
          <ac:spMkLst>
            <pc:docMk/>
            <pc:sldMk cId="4171714169" sldId="258"/>
            <ac:spMk id="1108" creationId="{0AD8F552-7648-452E-B3C5-3EAF87E22123}"/>
          </ac:spMkLst>
        </pc:spChg>
        <pc:spChg chg="add mod">
          <ac:chgData name="Tuula Kolehmainen" userId="cf208f2c132960fd" providerId="LiveId" clId="{420713A4-A408-654F-B5B3-C8DB4D74DEEB}" dt="2023-03-23T06:59:17.343" v="685"/>
          <ac:spMkLst>
            <pc:docMk/>
            <pc:sldMk cId="4171714169" sldId="258"/>
            <ac:spMk id="1109" creationId="{85F866C9-481B-C408-898A-74301B92E1B2}"/>
          </ac:spMkLst>
        </pc:spChg>
        <pc:graphicFrameChg chg="add del">
          <ac:chgData name="Tuula Kolehmainen" userId="cf208f2c132960fd" providerId="LiveId" clId="{420713A4-A408-654F-B5B3-C8DB4D74DEEB}" dt="2023-03-15T09:50:33.285" v="645" actId="26606"/>
          <ac:graphicFrameMkLst>
            <pc:docMk/>
            <pc:sldMk cId="4171714169" sldId="258"/>
            <ac:graphicFrameMk id="1095" creationId="{5FF79907-E431-2884-45F4-157592E1C128}"/>
          </ac:graphicFrameMkLst>
        </pc:graphicFrameChg>
        <pc:picChg chg="add mod ord">
          <ac:chgData name="Tuula Kolehmainen" userId="cf208f2c132960fd" providerId="LiveId" clId="{420713A4-A408-654F-B5B3-C8DB4D74DEEB}" dt="2023-03-15T09:51:06.728" v="648" actId="26606"/>
          <ac:picMkLst>
            <pc:docMk/>
            <pc:sldMk cId="4171714169" sldId="258"/>
            <ac:picMk id="1026" creationId="{FC0C8DE4-6E6B-BFFD-26A1-C808DD02484C}"/>
          </ac:picMkLst>
        </pc:picChg>
        <pc:picChg chg="add mod ord">
          <ac:chgData name="Tuula Kolehmainen" userId="cf208f2c132960fd" providerId="LiveId" clId="{420713A4-A408-654F-B5B3-C8DB4D74DEEB}" dt="2023-03-15T09:51:06.728" v="648" actId="26606"/>
          <ac:picMkLst>
            <pc:docMk/>
            <pc:sldMk cId="4171714169" sldId="258"/>
            <ac:picMk id="1028" creationId="{B3E28B60-41FE-40D2-C00A-B17B79AFF49C}"/>
          </ac:picMkLst>
        </pc:picChg>
      </pc:sldChg>
      <pc:sldChg chg="addSp delSp modSp new mod ord setBg">
        <pc:chgData name="Tuula Kolehmainen" userId="cf208f2c132960fd" providerId="LiveId" clId="{420713A4-A408-654F-B5B3-C8DB4D74DEEB}" dt="2023-03-24T15:24:30.627" v="979" actId="20578"/>
        <pc:sldMkLst>
          <pc:docMk/>
          <pc:sldMk cId="3139115969" sldId="259"/>
        </pc:sldMkLst>
        <pc:spChg chg="mod ord">
          <ac:chgData name="Tuula Kolehmainen" userId="cf208f2c132960fd" providerId="LiveId" clId="{420713A4-A408-654F-B5B3-C8DB4D74DEEB}" dt="2023-03-23T08:45:56.276" v="707" actId="26606"/>
          <ac:spMkLst>
            <pc:docMk/>
            <pc:sldMk cId="3139115969" sldId="259"/>
            <ac:spMk id="2" creationId="{DDC5782F-344B-9D7C-5CEA-9FE8E838ABBE}"/>
          </ac:spMkLst>
        </pc:spChg>
        <pc:spChg chg="del">
          <ac:chgData name="Tuula Kolehmainen" userId="cf208f2c132960fd" providerId="LiveId" clId="{420713A4-A408-654F-B5B3-C8DB4D74DEEB}" dt="2023-03-23T08:43:06.221" v="693" actId="931"/>
          <ac:spMkLst>
            <pc:docMk/>
            <pc:sldMk cId="3139115969" sldId="259"/>
            <ac:spMk id="3" creationId="{6B6B2029-39F8-53E8-A605-C005F59E092A}"/>
          </ac:spMkLst>
        </pc:spChg>
        <pc:spChg chg="add del">
          <ac:chgData name="Tuula Kolehmainen" userId="cf208f2c132960fd" providerId="LiveId" clId="{420713A4-A408-654F-B5B3-C8DB4D74DEEB}" dt="2023-03-23T08:45:49.793" v="702" actId="26606"/>
          <ac:spMkLst>
            <pc:docMk/>
            <pc:sldMk cId="3139115969" sldId="259"/>
            <ac:spMk id="11" creationId="{50801D8B-F641-3E4F-3E98-035971028984}"/>
          </ac:spMkLst>
        </pc:spChg>
        <pc:spChg chg="add del">
          <ac:chgData name="Tuula Kolehmainen" userId="cf208f2c132960fd" providerId="LiveId" clId="{420713A4-A408-654F-B5B3-C8DB4D74DEEB}" dt="2023-03-23T08:45:47.014" v="700" actId="26606"/>
          <ac:spMkLst>
            <pc:docMk/>
            <pc:sldMk cId="3139115969" sldId="259"/>
            <ac:spMk id="14" creationId="{F11EF67E-A76B-4908-8CBC-824BC0E8D112}"/>
          </ac:spMkLst>
        </pc:spChg>
        <pc:spChg chg="add del">
          <ac:chgData name="Tuula Kolehmainen" userId="cf208f2c132960fd" providerId="LiveId" clId="{420713A4-A408-654F-B5B3-C8DB4D74DEEB}" dt="2023-03-23T08:45:47.014" v="700" actId="26606"/>
          <ac:spMkLst>
            <pc:docMk/>
            <pc:sldMk cId="3139115969" sldId="259"/>
            <ac:spMk id="16" creationId="{D14104DC-0846-4DC0-92E6-1EEBE1EE75E7}"/>
          </ac:spMkLst>
        </pc:spChg>
        <pc:spChg chg="add del">
          <ac:chgData name="Tuula Kolehmainen" userId="cf208f2c132960fd" providerId="LiveId" clId="{420713A4-A408-654F-B5B3-C8DB4D74DEEB}" dt="2023-03-23T08:45:47.014" v="700" actId="26606"/>
          <ac:spMkLst>
            <pc:docMk/>
            <pc:sldMk cId="3139115969" sldId="259"/>
            <ac:spMk id="18" creationId="{C8E240AA-819B-40E3-92F6-95A21067E661}"/>
          </ac:spMkLst>
        </pc:spChg>
        <pc:spChg chg="add del">
          <ac:chgData name="Tuula Kolehmainen" userId="cf208f2c132960fd" providerId="LiveId" clId="{420713A4-A408-654F-B5B3-C8DB4D74DEEB}" dt="2023-03-23T08:45:47.014" v="700" actId="26606"/>
          <ac:spMkLst>
            <pc:docMk/>
            <pc:sldMk cId="3139115969" sldId="259"/>
            <ac:spMk id="20" creationId="{ECAE88C9-DE01-4326-8D88-502151230937}"/>
          </ac:spMkLst>
        </pc:spChg>
        <pc:spChg chg="add del">
          <ac:chgData name="Tuula Kolehmainen" userId="cf208f2c132960fd" providerId="LiveId" clId="{420713A4-A408-654F-B5B3-C8DB4D74DEEB}" dt="2023-03-23T08:45:47.014" v="700" actId="26606"/>
          <ac:spMkLst>
            <pc:docMk/>
            <pc:sldMk cId="3139115969" sldId="259"/>
            <ac:spMk id="22" creationId="{7E7FD8B2-7738-4D90-8464-083682300087}"/>
          </ac:spMkLst>
        </pc:spChg>
        <pc:spChg chg="add del">
          <ac:chgData name="Tuula Kolehmainen" userId="cf208f2c132960fd" providerId="LiveId" clId="{420713A4-A408-654F-B5B3-C8DB4D74DEEB}" dt="2023-03-23T08:45:47.014" v="700" actId="26606"/>
          <ac:spMkLst>
            <pc:docMk/>
            <pc:sldMk cId="3139115969" sldId="259"/>
            <ac:spMk id="26" creationId="{E778BED4-89C1-43B5-A5F5-EFEBD4C1AE33}"/>
          </ac:spMkLst>
        </pc:spChg>
        <pc:spChg chg="add del">
          <ac:chgData name="Tuula Kolehmainen" userId="cf208f2c132960fd" providerId="LiveId" clId="{420713A4-A408-654F-B5B3-C8DB4D74DEEB}" dt="2023-03-23T08:45:47.014" v="700" actId="26606"/>
          <ac:spMkLst>
            <pc:docMk/>
            <pc:sldMk cId="3139115969" sldId="259"/>
            <ac:spMk id="28" creationId="{007D710E-8B64-4F83-B179-368E734A8BD8}"/>
          </ac:spMkLst>
        </pc:spChg>
        <pc:spChg chg="add del">
          <ac:chgData name="Tuula Kolehmainen" userId="cf208f2c132960fd" providerId="LiveId" clId="{420713A4-A408-654F-B5B3-C8DB4D74DEEB}" dt="2023-03-23T08:45:47.014" v="700" actId="26606"/>
          <ac:spMkLst>
            <pc:docMk/>
            <pc:sldMk cId="3139115969" sldId="259"/>
            <ac:spMk id="30" creationId="{B7303D09-B760-47C1-86EB-207889482CA8}"/>
          </ac:spMkLst>
        </pc:spChg>
        <pc:spChg chg="add del">
          <ac:chgData name="Tuula Kolehmainen" userId="cf208f2c132960fd" providerId="LiveId" clId="{420713A4-A408-654F-B5B3-C8DB4D74DEEB}" dt="2023-03-23T08:45:47.014" v="700" actId="26606"/>
          <ac:spMkLst>
            <pc:docMk/>
            <pc:sldMk cId="3139115969" sldId="259"/>
            <ac:spMk id="32" creationId="{4D9AF3B8-ABD3-49D3-BDDA-FCF6FF11716D}"/>
          </ac:spMkLst>
        </pc:spChg>
        <pc:spChg chg="add del">
          <ac:chgData name="Tuula Kolehmainen" userId="cf208f2c132960fd" providerId="LiveId" clId="{420713A4-A408-654F-B5B3-C8DB4D74DEEB}" dt="2023-03-23T08:45:47.014" v="700" actId="26606"/>
          <ac:spMkLst>
            <pc:docMk/>
            <pc:sldMk cId="3139115969" sldId="259"/>
            <ac:spMk id="34" creationId="{FD8499D7-6DA0-4AF9-88AF-884440B3B96B}"/>
          </ac:spMkLst>
        </pc:spChg>
        <pc:spChg chg="add del">
          <ac:chgData name="Tuula Kolehmainen" userId="cf208f2c132960fd" providerId="LiveId" clId="{420713A4-A408-654F-B5B3-C8DB4D74DEEB}" dt="2023-03-23T08:45:49.793" v="702" actId="26606"/>
          <ac:spMkLst>
            <pc:docMk/>
            <pc:sldMk cId="3139115969" sldId="259"/>
            <ac:spMk id="36" creationId="{56B7DF66-9C53-4104-A2D0-29A84D22725A}"/>
          </ac:spMkLst>
        </pc:spChg>
        <pc:spChg chg="add del">
          <ac:chgData name="Tuula Kolehmainen" userId="cf208f2c132960fd" providerId="LiveId" clId="{420713A4-A408-654F-B5B3-C8DB4D74DEEB}" dt="2023-03-23T08:45:50.979" v="704" actId="26606"/>
          <ac:spMkLst>
            <pc:docMk/>
            <pc:sldMk cId="3139115969" sldId="259"/>
            <ac:spMk id="39" creationId="{908915DF-1091-4602-9B1A-C06774398E85}"/>
          </ac:spMkLst>
        </pc:spChg>
        <pc:spChg chg="add del">
          <ac:chgData name="Tuula Kolehmainen" userId="cf208f2c132960fd" providerId="LiveId" clId="{420713A4-A408-654F-B5B3-C8DB4D74DEEB}" dt="2023-03-23T08:45:50.979" v="704" actId="26606"/>
          <ac:spMkLst>
            <pc:docMk/>
            <pc:sldMk cId="3139115969" sldId="259"/>
            <ac:spMk id="40" creationId="{6CFA88D5-4955-401D-884D-20970DD4EA65}"/>
          </ac:spMkLst>
        </pc:spChg>
        <pc:spChg chg="add del">
          <ac:chgData name="Tuula Kolehmainen" userId="cf208f2c132960fd" providerId="LiveId" clId="{420713A4-A408-654F-B5B3-C8DB4D74DEEB}" dt="2023-03-23T08:45:50.979" v="704" actId="26606"/>
          <ac:spMkLst>
            <pc:docMk/>
            <pc:sldMk cId="3139115969" sldId="259"/>
            <ac:spMk id="41" creationId="{164D267B-C17A-4774-88F8-99CC562E3ABC}"/>
          </ac:spMkLst>
        </pc:spChg>
        <pc:spChg chg="add del">
          <ac:chgData name="Tuula Kolehmainen" userId="cf208f2c132960fd" providerId="LiveId" clId="{420713A4-A408-654F-B5B3-C8DB4D74DEEB}" dt="2023-03-23T08:45:50.979" v="704" actId="26606"/>
          <ac:spMkLst>
            <pc:docMk/>
            <pc:sldMk cId="3139115969" sldId="259"/>
            <ac:spMk id="42" creationId="{C1C5AED6-50C3-434F-B16D-A7A833763D53}"/>
          </ac:spMkLst>
        </pc:spChg>
        <pc:spChg chg="add del">
          <ac:chgData name="Tuula Kolehmainen" userId="cf208f2c132960fd" providerId="LiveId" clId="{420713A4-A408-654F-B5B3-C8DB4D74DEEB}" dt="2023-03-23T08:45:50.979" v="704" actId="26606"/>
          <ac:spMkLst>
            <pc:docMk/>
            <pc:sldMk cId="3139115969" sldId="259"/>
            <ac:spMk id="43" creationId="{AFF213A5-1AFF-47E9-83C0-F71BD73881B7}"/>
          </ac:spMkLst>
        </pc:spChg>
        <pc:spChg chg="add del">
          <ac:chgData name="Tuula Kolehmainen" userId="cf208f2c132960fd" providerId="LiveId" clId="{420713A4-A408-654F-B5B3-C8DB4D74DEEB}" dt="2023-03-23T08:45:50.979" v="704" actId="26606"/>
          <ac:spMkLst>
            <pc:docMk/>
            <pc:sldMk cId="3139115969" sldId="259"/>
            <ac:spMk id="45" creationId="{43F663F5-E3E4-42A4-AA04-EBB67B02A04F}"/>
          </ac:spMkLst>
        </pc:spChg>
        <pc:spChg chg="add del">
          <ac:chgData name="Tuula Kolehmainen" userId="cf208f2c132960fd" providerId="LiveId" clId="{420713A4-A408-654F-B5B3-C8DB4D74DEEB}" dt="2023-03-23T08:45:50.979" v="704" actId="26606"/>
          <ac:spMkLst>
            <pc:docMk/>
            <pc:sldMk cId="3139115969" sldId="259"/>
            <ac:spMk id="46" creationId="{249D5BDD-ED3C-4842-AE17-45C575C25AE6}"/>
          </ac:spMkLst>
        </pc:spChg>
        <pc:spChg chg="add del">
          <ac:chgData name="Tuula Kolehmainen" userId="cf208f2c132960fd" providerId="LiveId" clId="{420713A4-A408-654F-B5B3-C8DB4D74DEEB}" dt="2023-03-23T08:45:50.979" v="704" actId="26606"/>
          <ac:spMkLst>
            <pc:docMk/>
            <pc:sldMk cId="3139115969" sldId="259"/>
            <ac:spMk id="47" creationId="{D2A95E7B-31E8-4F18-851D-308D8FCEB6D5}"/>
          </ac:spMkLst>
        </pc:spChg>
        <pc:spChg chg="add del">
          <ac:chgData name="Tuula Kolehmainen" userId="cf208f2c132960fd" providerId="LiveId" clId="{420713A4-A408-654F-B5B3-C8DB4D74DEEB}" dt="2023-03-23T08:45:50.979" v="704" actId="26606"/>
          <ac:spMkLst>
            <pc:docMk/>
            <pc:sldMk cId="3139115969" sldId="259"/>
            <ac:spMk id="48" creationId="{9361F7C1-FCF1-46B5-A3D6-0ADF7A9DC19D}"/>
          </ac:spMkLst>
        </pc:spChg>
        <pc:spChg chg="add del">
          <ac:chgData name="Tuula Kolehmainen" userId="cf208f2c132960fd" providerId="LiveId" clId="{420713A4-A408-654F-B5B3-C8DB4D74DEEB}" dt="2023-03-23T08:45:50.979" v="704" actId="26606"/>
          <ac:spMkLst>
            <pc:docMk/>
            <pc:sldMk cId="3139115969" sldId="259"/>
            <ac:spMk id="49" creationId="{BF6C4A50-F237-4A3E-907F-672F9BAD4E3C}"/>
          </ac:spMkLst>
        </pc:spChg>
        <pc:spChg chg="add del">
          <ac:chgData name="Tuula Kolehmainen" userId="cf208f2c132960fd" providerId="LiveId" clId="{420713A4-A408-654F-B5B3-C8DB4D74DEEB}" dt="2023-03-23T08:45:56.167" v="706" actId="26606"/>
          <ac:spMkLst>
            <pc:docMk/>
            <pc:sldMk cId="3139115969" sldId="259"/>
            <ac:spMk id="51" creationId="{19075C07-CFB6-4B00-8D9D-38D8FB766C38}"/>
          </ac:spMkLst>
        </pc:spChg>
        <pc:spChg chg="add del">
          <ac:chgData name="Tuula Kolehmainen" userId="cf208f2c132960fd" providerId="LiveId" clId="{420713A4-A408-654F-B5B3-C8DB4D74DEEB}" dt="2023-03-23T08:45:56.167" v="706" actId="26606"/>
          <ac:spMkLst>
            <pc:docMk/>
            <pc:sldMk cId="3139115969" sldId="259"/>
            <ac:spMk id="52" creationId="{BF4C0222-5FDE-E7E4-34EB-64897B13EB6B}"/>
          </ac:spMkLst>
        </pc:spChg>
        <pc:spChg chg="add">
          <ac:chgData name="Tuula Kolehmainen" userId="cf208f2c132960fd" providerId="LiveId" clId="{420713A4-A408-654F-B5B3-C8DB4D74DEEB}" dt="2023-03-23T08:45:56.276" v="707" actId="26606"/>
          <ac:spMkLst>
            <pc:docMk/>
            <pc:sldMk cId="3139115969" sldId="259"/>
            <ac:spMk id="55" creationId="{F11EF67E-A76B-4908-8CBC-824BC0E8D112}"/>
          </ac:spMkLst>
        </pc:spChg>
        <pc:spChg chg="add">
          <ac:chgData name="Tuula Kolehmainen" userId="cf208f2c132960fd" providerId="LiveId" clId="{420713A4-A408-654F-B5B3-C8DB4D74DEEB}" dt="2023-03-23T08:45:56.276" v="707" actId="26606"/>
          <ac:spMkLst>
            <pc:docMk/>
            <pc:sldMk cId="3139115969" sldId="259"/>
            <ac:spMk id="56" creationId="{D14104DC-0846-4DC0-92E6-1EEBE1EE75E7}"/>
          </ac:spMkLst>
        </pc:spChg>
        <pc:spChg chg="add">
          <ac:chgData name="Tuula Kolehmainen" userId="cf208f2c132960fd" providerId="LiveId" clId="{420713A4-A408-654F-B5B3-C8DB4D74DEEB}" dt="2023-03-23T08:45:56.276" v="707" actId="26606"/>
          <ac:spMkLst>
            <pc:docMk/>
            <pc:sldMk cId="3139115969" sldId="259"/>
            <ac:spMk id="57" creationId="{C8E240AA-819B-40E3-92F6-95A21067E661}"/>
          </ac:spMkLst>
        </pc:spChg>
        <pc:spChg chg="add">
          <ac:chgData name="Tuula Kolehmainen" userId="cf208f2c132960fd" providerId="LiveId" clId="{420713A4-A408-654F-B5B3-C8DB4D74DEEB}" dt="2023-03-23T08:45:56.276" v="707" actId="26606"/>
          <ac:spMkLst>
            <pc:docMk/>
            <pc:sldMk cId="3139115969" sldId="259"/>
            <ac:spMk id="58" creationId="{ECAE88C9-DE01-4326-8D88-502151230937}"/>
          </ac:spMkLst>
        </pc:spChg>
        <pc:spChg chg="add">
          <ac:chgData name="Tuula Kolehmainen" userId="cf208f2c132960fd" providerId="LiveId" clId="{420713A4-A408-654F-B5B3-C8DB4D74DEEB}" dt="2023-03-23T08:45:56.276" v="707" actId="26606"/>
          <ac:spMkLst>
            <pc:docMk/>
            <pc:sldMk cId="3139115969" sldId="259"/>
            <ac:spMk id="59" creationId="{7E7FD8B2-7738-4D90-8464-083682300087}"/>
          </ac:spMkLst>
        </pc:spChg>
        <pc:spChg chg="add">
          <ac:chgData name="Tuula Kolehmainen" userId="cf208f2c132960fd" providerId="LiveId" clId="{420713A4-A408-654F-B5B3-C8DB4D74DEEB}" dt="2023-03-23T08:45:56.276" v="707" actId="26606"/>
          <ac:spMkLst>
            <pc:docMk/>
            <pc:sldMk cId="3139115969" sldId="259"/>
            <ac:spMk id="61" creationId="{E778BED4-89C1-43B5-A5F5-EFEBD4C1AE33}"/>
          </ac:spMkLst>
        </pc:spChg>
        <pc:spChg chg="add">
          <ac:chgData name="Tuula Kolehmainen" userId="cf208f2c132960fd" providerId="LiveId" clId="{420713A4-A408-654F-B5B3-C8DB4D74DEEB}" dt="2023-03-23T08:45:56.276" v="707" actId="26606"/>
          <ac:spMkLst>
            <pc:docMk/>
            <pc:sldMk cId="3139115969" sldId="259"/>
            <ac:spMk id="62" creationId="{007D710E-8B64-4F83-B179-368E734A8BD8}"/>
          </ac:spMkLst>
        </pc:spChg>
        <pc:spChg chg="add">
          <ac:chgData name="Tuula Kolehmainen" userId="cf208f2c132960fd" providerId="LiveId" clId="{420713A4-A408-654F-B5B3-C8DB4D74DEEB}" dt="2023-03-23T08:45:56.276" v="707" actId="26606"/>
          <ac:spMkLst>
            <pc:docMk/>
            <pc:sldMk cId="3139115969" sldId="259"/>
            <ac:spMk id="63" creationId="{B7303D09-B760-47C1-86EB-207889482CA8}"/>
          </ac:spMkLst>
        </pc:spChg>
        <pc:spChg chg="add">
          <ac:chgData name="Tuula Kolehmainen" userId="cf208f2c132960fd" providerId="LiveId" clId="{420713A4-A408-654F-B5B3-C8DB4D74DEEB}" dt="2023-03-23T08:45:56.276" v="707" actId="26606"/>
          <ac:spMkLst>
            <pc:docMk/>
            <pc:sldMk cId="3139115969" sldId="259"/>
            <ac:spMk id="64" creationId="{4D9AF3B8-ABD3-49D3-BDDA-FCF6FF11716D}"/>
          </ac:spMkLst>
        </pc:spChg>
        <pc:spChg chg="add">
          <ac:chgData name="Tuula Kolehmainen" userId="cf208f2c132960fd" providerId="LiveId" clId="{420713A4-A408-654F-B5B3-C8DB4D74DEEB}" dt="2023-03-23T08:45:56.276" v="707" actId="26606"/>
          <ac:spMkLst>
            <pc:docMk/>
            <pc:sldMk cId="3139115969" sldId="259"/>
            <ac:spMk id="65" creationId="{FD8499D7-6DA0-4AF9-88AF-884440B3B96B}"/>
          </ac:spMkLst>
        </pc:spChg>
        <pc:picChg chg="add mod">
          <ac:chgData name="Tuula Kolehmainen" userId="cf208f2c132960fd" providerId="LiveId" clId="{420713A4-A408-654F-B5B3-C8DB4D74DEEB}" dt="2023-03-23T08:45:56.276" v="707" actId="26606"/>
          <ac:picMkLst>
            <pc:docMk/>
            <pc:sldMk cId="3139115969" sldId="259"/>
            <ac:picMk id="5" creationId="{E61FF541-ED4E-CF58-7870-37D59DFDB1E3}"/>
          </ac:picMkLst>
        </pc:picChg>
        <pc:picChg chg="add mod">
          <ac:chgData name="Tuula Kolehmainen" userId="cf208f2c132960fd" providerId="LiveId" clId="{420713A4-A408-654F-B5B3-C8DB4D74DEEB}" dt="2023-03-23T08:45:56.276" v="707" actId="26606"/>
          <ac:picMkLst>
            <pc:docMk/>
            <pc:sldMk cId="3139115969" sldId="259"/>
            <ac:picMk id="7" creationId="{AE207C55-85F7-736F-C267-FF401E32D139}"/>
          </ac:picMkLst>
        </pc:picChg>
        <pc:picChg chg="add del">
          <ac:chgData name="Tuula Kolehmainen" userId="cf208f2c132960fd" providerId="LiveId" clId="{420713A4-A408-654F-B5B3-C8DB4D74DEEB}" dt="2023-03-23T08:45:47.014" v="700" actId="26606"/>
          <ac:picMkLst>
            <pc:docMk/>
            <pc:sldMk cId="3139115969" sldId="259"/>
            <ac:picMk id="12" creationId="{76EA5558-6F13-4315-B59F-DAA05A6EB090}"/>
          </ac:picMkLst>
        </pc:picChg>
        <pc:picChg chg="add del">
          <ac:chgData name="Tuula Kolehmainen" userId="cf208f2c132960fd" providerId="LiveId" clId="{420713A4-A408-654F-B5B3-C8DB4D74DEEB}" dt="2023-03-23T08:45:47.014" v="700" actId="26606"/>
          <ac:picMkLst>
            <pc:docMk/>
            <pc:sldMk cId="3139115969" sldId="259"/>
            <ac:picMk id="24" creationId="{3F863DE6-F8B9-4464-8C6F-AC4A8F84AC33}"/>
          </ac:picMkLst>
        </pc:picChg>
        <pc:picChg chg="add del">
          <ac:chgData name="Tuula Kolehmainen" userId="cf208f2c132960fd" providerId="LiveId" clId="{420713A4-A408-654F-B5B3-C8DB4D74DEEB}" dt="2023-03-23T08:45:50.979" v="704" actId="26606"/>
          <ac:picMkLst>
            <pc:docMk/>
            <pc:sldMk cId="3139115969" sldId="259"/>
            <ac:picMk id="38" creationId="{4412F17E-378A-48DF-A7D0-616F75D5C45C}"/>
          </ac:picMkLst>
        </pc:picChg>
        <pc:picChg chg="add del">
          <ac:chgData name="Tuula Kolehmainen" userId="cf208f2c132960fd" providerId="LiveId" clId="{420713A4-A408-654F-B5B3-C8DB4D74DEEB}" dt="2023-03-23T08:45:50.979" v="704" actId="26606"/>
          <ac:picMkLst>
            <pc:docMk/>
            <pc:sldMk cId="3139115969" sldId="259"/>
            <ac:picMk id="44" creationId="{4CD4B409-3361-4CF6-8E39-7DB1830DCE93}"/>
          </ac:picMkLst>
        </pc:picChg>
        <pc:picChg chg="add">
          <ac:chgData name="Tuula Kolehmainen" userId="cf208f2c132960fd" providerId="LiveId" clId="{420713A4-A408-654F-B5B3-C8DB4D74DEEB}" dt="2023-03-23T08:45:56.276" v="707" actId="26606"/>
          <ac:picMkLst>
            <pc:docMk/>
            <pc:sldMk cId="3139115969" sldId="259"/>
            <ac:picMk id="54" creationId="{76EA5558-6F13-4315-B59F-DAA05A6EB090}"/>
          </ac:picMkLst>
        </pc:picChg>
        <pc:picChg chg="add">
          <ac:chgData name="Tuula Kolehmainen" userId="cf208f2c132960fd" providerId="LiveId" clId="{420713A4-A408-654F-B5B3-C8DB4D74DEEB}" dt="2023-03-23T08:45:56.276" v="707" actId="26606"/>
          <ac:picMkLst>
            <pc:docMk/>
            <pc:sldMk cId="3139115969" sldId="259"/>
            <ac:picMk id="60" creationId="{3F863DE6-F8B9-4464-8C6F-AC4A8F84AC33}"/>
          </ac:picMkLst>
        </pc:picChg>
      </pc:sldChg>
      <pc:sldChg chg="modSp new mod ord modAnim">
        <pc:chgData name="Tuula Kolehmainen" userId="cf208f2c132960fd" providerId="LiveId" clId="{420713A4-A408-654F-B5B3-C8DB4D74DEEB}" dt="2023-03-24T17:22:25.521" v="1127" actId="20577"/>
        <pc:sldMkLst>
          <pc:docMk/>
          <pc:sldMk cId="875077006" sldId="260"/>
        </pc:sldMkLst>
        <pc:spChg chg="mod">
          <ac:chgData name="Tuula Kolehmainen" userId="cf208f2c132960fd" providerId="LiveId" clId="{420713A4-A408-654F-B5B3-C8DB4D74DEEB}" dt="2023-03-02T14:39:00.091" v="80" actId="20577"/>
          <ac:spMkLst>
            <pc:docMk/>
            <pc:sldMk cId="875077006" sldId="260"/>
            <ac:spMk id="2" creationId="{E93C96AD-4A7D-7474-AE3E-36B76F12A5D9}"/>
          </ac:spMkLst>
        </pc:spChg>
        <pc:spChg chg="mod">
          <ac:chgData name="Tuula Kolehmainen" userId="cf208f2c132960fd" providerId="LiveId" clId="{420713A4-A408-654F-B5B3-C8DB4D74DEEB}" dt="2023-03-24T17:22:25.521" v="1127" actId="20577"/>
          <ac:spMkLst>
            <pc:docMk/>
            <pc:sldMk cId="875077006" sldId="260"/>
            <ac:spMk id="3" creationId="{E6E69199-7DD1-3084-D33C-197C15F02FC7}"/>
          </ac:spMkLst>
        </pc:spChg>
      </pc:sldChg>
      <pc:sldChg chg="addSp delSp modSp new del mod ord setBg">
        <pc:chgData name="Tuula Kolehmainen" userId="cf208f2c132960fd" providerId="LiveId" clId="{420713A4-A408-654F-B5B3-C8DB4D74DEEB}" dt="2023-03-24T15:25:14.152" v="980" actId="2696"/>
        <pc:sldMkLst>
          <pc:docMk/>
          <pc:sldMk cId="2479574794" sldId="261"/>
        </pc:sldMkLst>
        <pc:spChg chg="mod">
          <ac:chgData name="Tuula Kolehmainen" userId="cf208f2c132960fd" providerId="LiveId" clId="{420713A4-A408-654F-B5B3-C8DB4D74DEEB}" dt="2023-03-15T09:51:30.059" v="649" actId="26606"/>
          <ac:spMkLst>
            <pc:docMk/>
            <pc:sldMk cId="2479574794" sldId="261"/>
            <ac:spMk id="2" creationId="{183F6C9F-2868-502B-5635-06E1DF51D2DC}"/>
          </ac:spMkLst>
        </pc:spChg>
        <pc:spChg chg="del">
          <ac:chgData name="Tuula Kolehmainen" userId="cf208f2c132960fd" providerId="LiveId" clId="{420713A4-A408-654F-B5B3-C8DB4D74DEEB}" dt="2023-03-15T09:51:30.059" v="649" actId="26606"/>
          <ac:spMkLst>
            <pc:docMk/>
            <pc:sldMk cId="2479574794" sldId="261"/>
            <ac:spMk id="3" creationId="{5252B079-C503-6759-F2D0-E45D09A69046}"/>
          </ac:spMkLst>
        </pc:spChg>
        <pc:spChg chg="add">
          <ac:chgData name="Tuula Kolehmainen" userId="cf208f2c132960fd" providerId="LiveId" clId="{420713A4-A408-654F-B5B3-C8DB4D74DEEB}" dt="2023-03-15T09:51:30.059" v="649" actId="26606"/>
          <ac:spMkLst>
            <pc:docMk/>
            <pc:sldMk cId="2479574794" sldId="261"/>
            <ac:spMk id="11" creationId="{D2B54B4E-3454-4B76-B85A-8512B77298D7}"/>
          </ac:spMkLst>
        </pc:spChg>
        <pc:spChg chg="add">
          <ac:chgData name="Tuula Kolehmainen" userId="cf208f2c132960fd" providerId="LiveId" clId="{420713A4-A408-654F-B5B3-C8DB4D74DEEB}" dt="2023-03-15T09:51:30.059" v="649" actId="26606"/>
          <ac:spMkLst>
            <pc:docMk/>
            <pc:sldMk cId="2479574794" sldId="261"/>
            <ac:spMk id="13" creationId="{7EFFE965-5586-4889-A74D-3A6080D04B44}"/>
          </ac:spMkLst>
        </pc:spChg>
        <pc:spChg chg="add">
          <ac:chgData name="Tuula Kolehmainen" userId="cf208f2c132960fd" providerId="LiveId" clId="{420713A4-A408-654F-B5B3-C8DB4D74DEEB}" dt="2023-03-15T09:51:30.059" v="649" actId="26606"/>
          <ac:spMkLst>
            <pc:docMk/>
            <pc:sldMk cId="2479574794" sldId="261"/>
            <ac:spMk id="15" creationId="{5BC4125D-18D9-4A65-82B6-C24FE9434FAF}"/>
          </ac:spMkLst>
        </pc:spChg>
        <pc:spChg chg="add">
          <ac:chgData name="Tuula Kolehmainen" userId="cf208f2c132960fd" providerId="LiveId" clId="{420713A4-A408-654F-B5B3-C8DB4D74DEEB}" dt="2023-03-15T09:51:30.059" v="649" actId="26606"/>
          <ac:spMkLst>
            <pc:docMk/>
            <pc:sldMk cId="2479574794" sldId="261"/>
            <ac:spMk id="17" creationId="{A86DE327-0F45-4F54-BB6C-68A093CE55CC}"/>
          </ac:spMkLst>
        </pc:spChg>
        <pc:spChg chg="add">
          <ac:chgData name="Tuula Kolehmainen" userId="cf208f2c132960fd" providerId="LiveId" clId="{420713A4-A408-654F-B5B3-C8DB4D74DEEB}" dt="2023-03-15T09:51:30.059" v="649" actId="26606"/>
          <ac:spMkLst>
            <pc:docMk/>
            <pc:sldMk cId="2479574794" sldId="261"/>
            <ac:spMk id="19" creationId="{795857C2-E6E7-405A-B5A3-4DE3B50A7BCF}"/>
          </ac:spMkLst>
        </pc:spChg>
        <pc:picChg chg="add">
          <ac:chgData name="Tuula Kolehmainen" userId="cf208f2c132960fd" providerId="LiveId" clId="{420713A4-A408-654F-B5B3-C8DB4D74DEEB}" dt="2023-03-15T09:51:30.059" v="649" actId="26606"/>
          <ac:picMkLst>
            <pc:docMk/>
            <pc:sldMk cId="2479574794" sldId="261"/>
            <ac:picMk id="5" creationId="{65E96873-066E-48F6-8510-26062A6E8D80}"/>
          </ac:picMkLst>
        </pc:picChg>
        <pc:picChg chg="add">
          <ac:chgData name="Tuula Kolehmainen" userId="cf208f2c132960fd" providerId="LiveId" clId="{420713A4-A408-654F-B5B3-C8DB4D74DEEB}" dt="2023-03-15T09:51:30.059" v="649" actId="26606"/>
          <ac:picMkLst>
            <pc:docMk/>
            <pc:sldMk cId="2479574794" sldId="261"/>
            <ac:picMk id="9" creationId="{4C886762-16F0-4868-B83A-26174621418A}"/>
          </ac:picMkLst>
        </pc:picChg>
      </pc:sldChg>
      <pc:sldChg chg="modSp new mod ord">
        <pc:chgData name="Tuula Kolehmainen" userId="cf208f2c132960fd" providerId="LiveId" clId="{420713A4-A408-654F-B5B3-C8DB4D74DEEB}" dt="2023-03-24T15:45:02.223" v="1083" actId="20577"/>
        <pc:sldMkLst>
          <pc:docMk/>
          <pc:sldMk cId="4217903163" sldId="262"/>
        </pc:sldMkLst>
        <pc:spChg chg="mod">
          <ac:chgData name="Tuula Kolehmainen" userId="cf208f2c132960fd" providerId="LiveId" clId="{420713A4-A408-654F-B5B3-C8DB4D74DEEB}" dt="2023-03-24T09:51:33.053" v="854" actId="20577"/>
          <ac:spMkLst>
            <pc:docMk/>
            <pc:sldMk cId="4217903163" sldId="262"/>
            <ac:spMk id="2" creationId="{271D3D75-5807-05EF-52E5-153C5D616719}"/>
          </ac:spMkLst>
        </pc:spChg>
        <pc:spChg chg="mod">
          <ac:chgData name="Tuula Kolehmainen" userId="cf208f2c132960fd" providerId="LiveId" clId="{420713A4-A408-654F-B5B3-C8DB4D74DEEB}" dt="2023-03-24T15:45:02.223" v="1083" actId="20577"/>
          <ac:spMkLst>
            <pc:docMk/>
            <pc:sldMk cId="4217903163" sldId="262"/>
            <ac:spMk id="3" creationId="{121DADCA-EEC7-40F8-03F0-DB7F77F518C6}"/>
          </ac:spMkLst>
        </pc:spChg>
      </pc:sldChg>
      <pc:sldChg chg="modSp new mod ord">
        <pc:chgData name="Tuula Kolehmainen" userId="cf208f2c132960fd" providerId="LiveId" clId="{420713A4-A408-654F-B5B3-C8DB4D74DEEB}" dt="2023-03-24T16:41:24.823" v="1114" actId="20577"/>
        <pc:sldMkLst>
          <pc:docMk/>
          <pc:sldMk cId="2390318867" sldId="263"/>
        </pc:sldMkLst>
        <pc:spChg chg="mod">
          <ac:chgData name="Tuula Kolehmainen" userId="cf208f2c132960fd" providerId="LiveId" clId="{420713A4-A408-654F-B5B3-C8DB4D74DEEB}" dt="2023-03-24T09:51:17.107" v="850" actId="20577"/>
          <ac:spMkLst>
            <pc:docMk/>
            <pc:sldMk cId="2390318867" sldId="263"/>
            <ac:spMk id="2" creationId="{9047CEE6-003B-00F7-6FA6-4860932FE4DF}"/>
          </ac:spMkLst>
        </pc:spChg>
        <pc:spChg chg="mod">
          <ac:chgData name="Tuula Kolehmainen" userId="cf208f2c132960fd" providerId="LiveId" clId="{420713A4-A408-654F-B5B3-C8DB4D74DEEB}" dt="2023-03-24T16:41:24.823" v="1114" actId="20577"/>
          <ac:spMkLst>
            <pc:docMk/>
            <pc:sldMk cId="2390318867" sldId="263"/>
            <ac:spMk id="3" creationId="{2F29B85A-F111-2BF6-48D9-3DE8535D5C03}"/>
          </ac:spMkLst>
        </pc:spChg>
      </pc:sldChg>
      <pc:sldChg chg="modSp new del mod ord">
        <pc:chgData name="Tuula Kolehmainen" userId="cf208f2c132960fd" providerId="LiveId" clId="{420713A4-A408-654F-B5B3-C8DB4D74DEEB}" dt="2023-03-02T14:40:39.713" v="163" actId="2696"/>
        <pc:sldMkLst>
          <pc:docMk/>
          <pc:sldMk cId="3852034787" sldId="264"/>
        </pc:sldMkLst>
        <pc:spChg chg="mod">
          <ac:chgData name="Tuula Kolehmainen" userId="cf208f2c132960fd" providerId="LiveId" clId="{420713A4-A408-654F-B5B3-C8DB4D74DEEB}" dt="2023-03-02T14:39:24.301" v="128" actId="20577"/>
          <ac:spMkLst>
            <pc:docMk/>
            <pc:sldMk cId="3852034787" sldId="264"/>
            <ac:spMk id="2" creationId="{016192A3-7109-0D65-DAE3-7508A925F544}"/>
          </ac:spMkLst>
        </pc:spChg>
      </pc:sldChg>
      <pc:sldChg chg="modSp new del mod">
        <pc:chgData name="Tuula Kolehmainen" userId="cf208f2c132960fd" providerId="LiveId" clId="{420713A4-A408-654F-B5B3-C8DB4D74DEEB}" dt="2023-03-02T14:55:34.306" v="362" actId="2696"/>
        <pc:sldMkLst>
          <pc:docMk/>
          <pc:sldMk cId="669724187" sldId="265"/>
        </pc:sldMkLst>
        <pc:spChg chg="mod">
          <ac:chgData name="Tuula Kolehmainen" userId="cf208f2c132960fd" providerId="LiveId" clId="{420713A4-A408-654F-B5B3-C8DB4D74DEEB}" dt="2023-03-02T14:39:37.648" v="152" actId="20577"/>
          <ac:spMkLst>
            <pc:docMk/>
            <pc:sldMk cId="669724187" sldId="265"/>
            <ac:spMk id="2" creationId="{0282F670-477E-17AF-58AD-56E45B62D154}"/>
          </ac:spMkLst>
        </pc:spChg>
      </pc:sldChg>
      <pc:sldChg chg="modSp new del mod">
        <pc:chgData name="Tuula Kolehmainen" userId="cf208f2c132960fd" providerId="LiveId" clId="{420713A4-A408-654F-B5B3-C8DB4D74DEEB}" dt="2023-03-02T14:40:24.233" v="162" actId="2696"/>
        <pc:sldMkLst>
          <pc:docMk/>
          <pc:sldMk cId="3272258063" sldId="266"/>
        </pc:sldMkLst>
        <pc:spChg chg="mod">
          <ac:chgData name="Tuula Kolehmainen" userId="cf208f2c132960fd" providerId="LiveId" clId="{420713A4-A408-654F-B5B3-C8DB4D74DEEB}" dt="2023-03-02T14:40:13.599" v="161" actId="20577"/>
          <ac:spMkLst>
            <pc:docMk/>
            <pc:sldMk cId="3272258063" sldId="266"/>
            <ac:spMk id="2" creationId="{DA5C4369-0A54-3BB0-B984-5590CDCB2FEC}"/>
          </ac:spMkLst>
        </pc:spChg>
      </pc:sldChg>
      <pc:sldChg chg="modSp new mod">
        <pc:chgData name="Tuula Kolehmainen" userId="cf208f2c132960fd" providerId="LiveId" clId="{420713A4-A408-654F-B5B3-C8DB4D74DEEB}" dt="2023-03-24T18:31:28.290" v="1189" actId="20577"/>
        <pc:sldMkLst>
          <pc:docMk/>
          <pc:sldMk cId="3277875691" sldId="266"/>
        </pc:sldMkLst>
        <pc:spChg chg="mod">
          <ac:chgData name="Tuula Kolehmainen" userId="cf208f2c132960fd" providerId="LiveId" clId="{420713A4-A408-654F-B5B3-C8DB4D74DEEB}" dt="2023-03-24T18:05:07.246" v="1157" actId="20577"/>
          <ac:spMkLst>
            <pc:docMk/>
            <pc:sldMk cId="3277875691" sldId="266"/>
            <ac:spMk id="2" creationId="{6E90183E-E316-BCC5-C331-EA5FD2C84669}"/>
          </ac:spMkLst>
        </pc:spChg>
        <pc:spChg chg="mod">
          <ac:chgData name="Tuula Kolehmainen" userId="cf208f2c132960fd" providerId="LiveId" clId="{420713A4-A408-654F-B5B3-C8DB4D74DEEB}" dt="2023-03-24T18:31:28.290" v="1189" actId="20577"/>
          <ac:spMkLst>
            <pc:docMk/>
            <pc:sldMk cId="3277875691" sldId="266"/>
            <ac:spMk id="3" creationId="{0EE43CC3-00BA-11E0-43CD-B5600FD26579}"/>
          </ac:spMkLst>
        </pc:spChg>
      </pc:sldChg>
      <pc:sldChg chg="new del">
        <pc:chgData name="Tuula Kolehmainen" userId="cf208f2c132960fd" providerId="LiveId" clId="{420713A4-A408-654F-B5B3-C8DB4D74DEEB}" dt="2023-03-02T14:41:10.525" v="177" actId="680"/>
        <pc:sldMkLst>
          <pc:docMk/>
          <pc:sldMk cId="191917283" sldId="267"/>
        </pc:sldMkLst>
      </pc:sldChg>
      <pc:sldChg chg="modSp new del mod">
        <pc:chgData name="Tuula Kolehmainen" userId="cf208f2c132960fd" providerId="LiveId" clId="{420713A4-A408-654F-B5B3-C8DB4D74DEEB}" dt="2023-03-02T14:55:39.090" v="363" actId="2696"/>
        <pc:sldMkLst>
          <pc:docMk/>
          <pc:sldMk cId="3062492940" sldId="267"/>
        </pc:sldMkLst>
        <pc:spChg chg="mod">
          <ac:chgData name="Tuula Kolehmainen" userId="cf208f2c132960fd" providerId="LiveId" clId="{420713A4-A408-654F-B5B3-C8DB4D74DEEB}" dt="2023-03-02T14:41:22.470" v="200" actId="20577"/>
          <ac:spMkLst>
            <pc:docMk/>
            <pc:sldMk cId="3062492940" sldId="267"/>
            <ac:spMk id="2" creationId="{0A6D3096-2027-C875-9FA3-C34CA587447A}"/>
          </ac:spMkLst>
        </pc:spChg>
        <pc:spChg chg="mod">
          <ac:chgData name="Tuula Kolehmainen" userId="cf208f2c132960fd" providerId="LiveId" clId="{420713A4-A408-654F-B5B3-C8DB4D74DEEB}" dt="2023-03-02T14:42:44.465" v="270" actId="21"/>
          <ac:spMkLst>
            <pc:docMk/>
            <pc:sldMk cId="3062492940" sldId="267"/>
            <ac:spMk id="3" creationId="{A8DD0BD0-6D61-97E6-2CB0-3D8376D7C308}"/>
          </ac:spMkLst>
        </pc:spChg>
        <pc:spChg chg="mod">
          <ac:chgData name="Tuula Kolehmainen" userId="cf208f2c132960fd" providerId="LiveId" clId="{420713A4-A408-654F-B5B3-C8DB4D74DEEB}" dt="2023-03-02T14:42:41.838" v="269" actId="20577"/>
          <ac:spMkLst>
            <pc:docMk/>
            <pc:sldMk cId="3062492940" sldId="267"/>
            <ac:spMk id="4" creationId="{CD7B149E-9734-E436-22D5-F120556FB67F}"/>
          </ac:spMkLst>
        </pc:spChg>
      </pc:sldChg>
      <pc:sldChg chg="modSp new mod">
        <pc:chgData name="Tuula Kolehmainen" userId="cf208f2c132960fd" providerId="LiveId" clId="{420713A4-A408-654F-B5B3-C8DB4D74DEEB}" dt="2023-03-24T16:41:36.427" v="1117" actId="20577"/>
        <pc:sldMkLst>
          <pc:docMk/>
          <pc:sldMk cId="3081567771" sldId="268"/>
        </pc:sldMkLst>
        <pc:spChg chg="mod">
          <ac:chgData name="Tuula Kolehmainen" userId="cf208f2c132960fd" providerId="LiveId" clId="{420713A4-A408-654F-B5B3-C8DB4D74DEEB}" dt="2023-03-02T14:42:57.100" v="293" actId="20577"/>
          <ac:spMkLst>
            <pc:docMk/>
            <pc:sldMk cId="3081567771" sldId="268"/>
            <ac:spMk id="2" creationId="{BE554E1C-432D-C1C0-EDD6-CECB549BF9C7}"/>
          </ac:spMkLst>
        </pc:spChg>
        <pc:spChg chg="mod">
          <ac:chgData name="Tuula Kolehmainen" userId="cf208f2c132960fd" providerId="LiveId" clId="{420713A4-A408-654F-B5B3-C8DB4D74DEEB}" dt="2023-03-02T14:42:59.919" v="300" actId="20577"/>
          <ac:spMkLst>
            <pc:docMk/>
            <pc:sldMk cId="3081567771" sldId="268"/>
            <ac:spMk id="3" creationId="{F4DFCAB7-D3C5-A2C2-4856-81E96B67EA49}"/>
          </ac:spMkLst>
        </pc:spChg>
        <pc:spChg chg="mod">
          <ac:chgData name="Tuula Kolehmainen" userId="cf208f2c132960fd" providerId="LiveId" clId="{420713A4-A408-654F-B5B3-C8DB4D74DEEB}" dt="2023-03-02T14:54:03.837" v="342" actId="20577"/>
          <ac:spMkLst>
            <pc:docMk/>
            <pc:sldMk cId="3081567771" sldId="268"/>
            <ac:spMk id="4" creationId="{968FCA4D-3F1D-5F66-959C-C0C13C3B9588}"/>
          </ac:spMkLst>
        </pc:spChg>
        <pc:spChg chg="mod">
          <ac:chgData name="Tuula Kolehmainen" userId="cf208f2c132960fd" providerId="LiveId" clId="{420713A4-A408-654F-B5B3-C8DB4D74DEEB}" dt="2023-03-02T14:43:08.099" v="314" actId="20577"/>
          <ac:spMkLst>
            <pc:docMk/>
            <pc:sldMk cId="3081567771" sldId="268"/>
            <ac:spMk id="5" creationId="{46ECA32F-D618-20CB-7DD2-1DBD235F3548}"/>
          </ac:spMkLst>
        </pc:spChg>
        <pc:spChg chg="mod">
          <ac:chgData name="Tuula Kolehmainen" userId="cf208f2c132960fd" providerId="LiveId" clId="{420713A4-A408-654F-B5B3-C8DB4D74DEEB}" dt="2023-03-24T16:41:36.427" v="1117" actId="20577"/>
          <ac:spMkLst>
            <pc:docMk/>
            <pc:sldMk cId="3081567771" sldId="268"/>
            <ac:spMk id="6" creationId="{2A524119-E63C-0658-7D7D-FCF574F336C2}"/>
          </ac:spMkLst>
        </pc:spChg>
      </pc:sldChg>
      <pc:sldChg chg="modSp new del mod">
        <pc:chgData name="Tuula Kolehmainen" userId="cf208f2c132960fd" providerId="LiveId" clId="{420713A4-A408-654F-B5B3-C8DB4D74DEEB}" dt="2023-03-02T15:30:09.293" v="625" actId="680"/>
        <pc:sldMkLst>
          <pc:docMk/>
          <pc:sldMk cId="2427515181" sldId="269"/>
        </pc:sldMkLst>
        <pc:spChg chg="mod">
          <ac:chgData name="Tuula Kolehmainen" userId="cf208f2c132960fd" providerId="LiveId" clId="{420713A4-A408-654F-B5B3-C8DB4D74DEEB}" dt="2023-03-02T15:30:08.178" v="624" actId="20577"/>
          <ac:spMkLst>
            <pc:docMk/>
            <pc:sldMk cId="2427515181" sldId="269"/>
            <ac:spMk id="2" creationId="{3525FF86-1E57-D89E-5951-DAAF74F2851F}"/>
          </ac:spMkLst>
        </pc:spChg>
        <pc:spChg chg="mod">
          <ac:chgData name="Tuula Kolehmainen" userId="cf208f2c132960fd" providerId="LiveId" clId="{420713A4-A408-654F-B5B3-C8DB4D74DEEB}" dt="2023-03-02T15:30:07.719" v="623" actId="20577"/>
          <ac:spMkLst>
            <pc:docMk/>
            <pc:sldMk cId="2427515181" sldId="269"/>
            <ac:spMk id="3" creationId="{399F599A-7674-CD48-F69B-79EF819429D3}"/>
          </ac:spMkLst>
        </pc:spChg>
        <pc:spChg chg="mod">
          <ac:chgData name="Tuula Kolehmainen" userId="cf208f2c132960fd" providerId="LiveId" clId="{420713A4-A408-654F-B5B3-C8DB4D74DEEB}" dt="2023-03-02T15:30:07.268" v="622" actId="20577"/>
          <ac:spMkLst>
            <pc:docMk/>
            <pc:sldMk cId="2427515181" sldId="269"/>
            <ac:spMk id="5" creationId="{571B9949-088D-E7D8-A4E4-C9231FB32E95}"/>
          </ac:spMkLst>
        </pc:spChg>
      </pc:sldChg>
      <pc:sldChg chg="modSp new mod modAnim">
        <pc:chgData name="Tuula Kolehmainen" userId="cf208f2c132960fd" providerId="LiveId" clId="{420713A4-A408-654F-B5B3-C8DB4D74DEEB}" dt="2023-03-24T17:23:01.655" v="1131" actId="20577"/>
        <pc:sldMkLst>
          <pc:docMk/>
          <pc:sldMk cId="3938149874" sldId="269"/>
        </pc:sldMkLst>
        <pc:spChg chg="mod">
          <ac:chgData name="Tuula Kolehmainen" userId="cf208f2c132960fd" providerId="LiveId" clId="{420713A4-A408-654F-B5B3-C8DB4D74DEEB}" dt="2023-03-24T15:20:47.247" v="943"/>
          <ac:spMkLst>
            <pc:docMk/>
            <pc:sldMk cId="3938149874" sldId="269"/>
            <ac:spMk id="2" creationId="{C0DF3A86-6AB1-B58F-DEA7-606367690D64}"/>
          </ac:spMkLst>
        </pc:spChg>
        <pc:spChg chg="mod">
          <ac:chgData name="Tuula Kolehmainen" userId="cf208f2c132960fd" providerId="LiveId" clId="{420713A4-A408-654F-B5B3-C8DB4D74DEEB}" dt="2023-03-24T17:23:01.655" v="1131" actId="20577"/>
          <ac:spMkLst>
            <pc:docMk/>
            <pc:sldMk cId="3938149874" sldId="269"/>
            <ac:spMk id="3" creationId="{4802BD4D-AEA7-843E-451E-0BA5252A09D3}"/>
          </ac:spMkLst>
        </pc:spChg>
      </pc:sldChg>
      <pc:sldChg chg="modSp new del mod">
        <pc:chgData name="Tuula Kolehmainen" userId="cf208f2c132960fd" providerId="LiveId" clId="{420713A4-A408-654F-B5B3-C8DB4D74DEEB}" dt="2023-03-24T15:45:22.953" v="1088" actId="680"/>
        <pc:sldMkLst>
          <pc:docMk/>
          <pc:sldMk cId="2360416534" sldId="270"/>
        </pc:sldMkLst>
        <pc:spChg chg="mod">
          <ac:chgData name="Tuula Kolehmainen" userId="cf208f2c132960fd" providerId="LiveId" clId="{420713A4-A408-654F-B5B3-C8DB4D74DEEB}" dt="2023-03-24T15:45:21.785" v="1087"/>
          <ac:spMkLst>
            <pc:docMk/>
            <pc:sldMk cId="2360416534" sldId="270"/>
            <ac:spMk id="3" creationId="{3638367A-DB98-07FB-75E4-A0F0FA52C743}"/>
          </ac:spMkLst>
        </pc:spChg>
      </pc:sldChg>
      <pc:sldChg chg="addSp modSp new mod">
        <pc:chgData name="Tuula Kolehmainen" userId="cf208f2c132960fd" providerId="LiveId" clId="{420713A4-A408-654F-B5B3-C8DB4D74DEEB}" dt="2023-03-24T15:46:54.592" v="1100" actId="113"/>
        <pc:sldMkLst>
          <pc:docMk/>
          <pc:sldMk cId="2701299224" sldId="270"/>
        </pc:sldMkLst>
        <pc:spChg chg="add mod">
          <ac:chgData name="Tuula Kolehmainen" userId="cf208f2c132960fd" providerId="LiveId" clId="{420713A4-A408-654F-B5B3-C8DB4D74DEEB}" dt="2023-03-24T15:46:54.592" v="1100" actId="113"/>
          <ac:spMkLst>
            <pc:docMk/>
            <pc:sldMk cId="2701299224" sldId="270"/>
            <ac:spMk id="3" creationId="{444EBFDF-AE26-9165-5DDB-F62B3E824D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713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4225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9733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667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42102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37678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36574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32642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833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9489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206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6481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6390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9409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9486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6647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2121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FE9AD6A-1EEE-F047-8E2F-4150671DDB04}" type="datetimeFigureOut">
              <a:rPr lang="en-FI" smtClean="0"/>
              <a:t>24.3.2023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EC63FE-AA6D-D74D-B881-B2175C7AC27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5005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Tuula.kolehmainen@utu.fi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500FA-2072-01A4-75DE-D43204065B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200" dirty="0"/>
              <a:t>Playing with Power and Vulnerability</a:t>
            </a:r>
            <a:br>
              <a:rPr lang="en-GB" sz="4200" dirty="0"/>
            </a:br>
            <a:r>
              <a:rPr lang="en-GB" sz="4200" dirty="0"/>
              <a:t>in Autobiographical Works of </a:t>
            </a:r>
            <a:br>
              <a:rPr lang="en-GB" sz="4200" dirty="0"/>
            </a:br>
            <a:r>
              <a:rPr lang="en-GB" sz="4200" dirty="0"/>
              <a:t>Bill Cosby and Richard Pryor</a:t>
            </a:r>
            <a:endParaRPr lang="en-FI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3F6D2-BB71-275C-F831-101EA311C0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FI" dirty="0"/>
              <a:t>Dr. Tuula Kolehmainen, Humor Research conference 2023</a:t>
            </a:r>
          </a:p>
        </p:txBody>
      </p:sp>
    </p:spTree>
    <p:extLst>
      <p:ext uri="{BB962C8B-B14F-4D97-AF65-F5344CB8AC3E}">
        <p14:creationId xmlns:p14="http://schemas.microsoft.com/office/powerpoint/2010/main" val="1825435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4E1C-432D-C1C0-EDD6-CECB549B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FCAB7-D3C5-A2C2-4856-81E96B67E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contact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FCA4D-3F1D-5F66-959C-C0C13C3B95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T</a:t>
            </a:r>
            <a:r>
              <a:rPr lang="en-FI" dirty="0">
                <a:hlinkClick r:id="rId2"/>
              </a:rPr>
              <a:t>uula.kolehmainen@utu.fi</a:t>
            </a:r>
            <a:endParaRPr lang="en-FI" dirty="0"/>
          </a:p>
          <a:p>
            <a:r>
              <a:rPr lang="en-FI" dirty="0"/>
              <a:t>Twitter @Kolehmaistuula</a:t>
            </a:r>
          </a:p>
          <a:p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CA32F-D618-20CB-7DD2-1DBD235F3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FI" dirty="0"/>
              <a:t>bibliography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24119-E63C-0658-7D7D-FCF574F336C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marL="0" indent="-457200">
              <a:buNone/>
            </a:pPr>
            <a:r>
              <a:rPr lang="en-GB" dirty="0"/>
              <a:t>Cosby, Bill. 1991. </a:t>
            </a:r>
            <a:r>
              <a:rPr lang="en-GB" i="1" dirty="0"/>
              <a:t>Childhood</a:t>
            </a:r>
            <a:r>
              <a:rPr lang="en-GB" dirty="0"/>
              <a:t>. New York: Bantam Books. </a:t>
            </a:r>
          </a:p>
          <a:p>
            <a:pPr marL="0" indent="-457200">
              <a:buNone/>
            </a:pPr>
            <a:r>
              <a:rPr lang="en-GB" dirty="0"/>
              <a:t>Curry, Tommy, J. 2017. </a:t>
            </a:r>
            <a:r>
              <a:rPr lang="en-GB" i="1" dirty="0"/>
              <a:t>The Man-Not: Race, Class, Genre, and the Dilemmas of Black Manhood</a:t>
            </a:r>
            <a:r>
              <a:rPr lang="en-GB" dirty="0"/>
              <a:t>. Philadelphia: Temple University Press. </a:t>
            </a:r>
          </a:p>
          <a:p>
            <a:pPr marL="0" indent="-457200">
              <a:buNone/>
            </a:pPr>
            <a:r>
              <a:rPr lang="en-GB"/>
              <a:t>Pryor</a:t>
            </a:r>
            <a:r>
              <a:rPr lang="en-GB" dirty="0"/>
              <a:t>, Richard. 2018. </a:t>
            </a:r>
            <a:r>
              <a:rPr lang="en-GB" i="1" dirty="0"/>
              <a:t>Pryor Convictions and Other Life Sentences: The Official Autobiography</a:t>
            </a:r>
            <a:r>
              <a:rPr lang="en-GB" dirty="0"/>
              <a:t>. Los Angeles: Rare Bird Books. </a:t>
            </a:r>
          </a:p>
          <a:p>
            <a:pPr marL="0" indent="-457200">
              <a:buNone/>
            </a:pPr>
            <a:r>
              <a:rPr lang="en-GB" dirty="0"/>
              <a:t>Watkins Mel. 1999. </a:t>
            </a:r>
            <a:r>
              <a:rPr lang="en-GB" i="1" dirty="0"/>
              <a:t>On the Real Side: A History of African American Comedy from Slavery to Chris Rock</a:t>
            </a:r>
            <a:r>
              <a:rPr lang="en-GB" dirty="0"/>
              <a:t>. Chicago: Lawrence Hill Books. 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8156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96AD-4A7D-7474-AE3E-36B76F12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FI" dirty="0"/>
              <a:t>ower &amp; vulnerability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9199-7DD1-3084-D33C-197C15F02F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528888"/>
            <a:ext cx="10394707" cy="284569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Vulnerability</a:t>
            </a:r>
            <a:r>
              <a:rPr lang="en-US" dirty="0">
                <a:latin typeface="Georgia" panose="02040502050405020303" pitchFamily="18" charset="0"/>
              </a:rPr>
              <a:t>: openness to being hurt emotionally or physically</a:t>
            </a:r>
          </a:p>
          <a:p>
            <a:r>
              <a:rPr lang="en-US" b="1" dirty="0">
                <a:latin typeface="Georgia" panose="02040502050405020303" pitchFamily="18" charset="0"/>
              </a:rPr>
              <a:t>power</a:t>
            </a:r>
            <a:r>
              <a:rPr lang="en-US" dirty="0">
                <a:latin typeface="Georgia" panose="02040502050405020303" pitchFamily="18" charset="0"/>
              </a:rPr>
              <a:t>: the ability to control people, places, and situations</a:t>
            </a:r>
          </a:p>
          <a:p>
            <a:r>
              <a:rPr lang="en-GB" dirty="0">
                <a:effectLst/>
                <a:latin typeface="Georgia" panose="02040502050405020303" pitchFamily="18" charset="0"/>
              </a:rPr>
              <a:t>Appear on the </a:t>
            </a:r>
            <a:r>
              <a:rPr lang="en-GB" b="1" dirty="0">
                <a:effectLst/>
                <a:latin typeface="Georgia" panose="02040502050405020303" pitchFamily="18" charset="0"/>
              </a:rPr>
              <a:t>macrolevel</a:t>
            </a:r>
            <a:r>
              <a:rPr lang="en-GB" dirty="0">
                <a:effectLst/>
                <a:latin typeface="Georgia" panose="02040502050405020303" pitchFamily="18" charset="0"/>
              </a:rPr>
              <a:t> of societal norms, social structures, and institutions as well as the </a:t>
            </a:r>
            <a:r>
              <a:rPr lang="en-GB" b="1" dirty="0">
                <a:effectLst/>
                <a:latin typeface="Georgia" panose="02040502050405020303" pitchFamily="18" charset="0"/>
              </a:rPr>
              <a:t>microlevel</a:t>
            </a:r>
            <a:r>
              <a:rPr lang="en-GB" dirty="0">
                <a:effectLst/>
                <a:latin typeface="Georgia" panose="02040502050405020303" pitchFamily="18" charset="0"/>
              </a:rPr>
              <a:t> of everyday communication and individual men’s experiences </a:t>
            </a:r>
          </a:p>
          <a:p>
            <a:r>
              <a:rPr lang="en-GB" b="1" dirty="0">
                <a:latin typeface="Georgia" panose="02040502050405020303" pitchFamily="18" charset="0"/>
              </a:rPr>
              <a:t>Vulnerability</a:t>
            </a:r>
            <a:r>
              <a:rPr lang="en-GB" dirty="0">
                <a:latin typeface="Georgia" panose="02040502050405020303" pitchFamily="18" charset="0"/>
              </a:rPr>
              <a:t> is stereotypically associated with women and power with men</a:t>
            </a:r>
          </a:p>
          <a:p>
            <a:endParaRPr lang="en-GB" sz="1800" dirty="0">
              <a:effectLst/>
              <a:latin typeface="Georgia" panose="02040502050405020303" pitchFamily="18" charset="0"/>
            </a:endParaRP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50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F3A86-6AB1-B58F-DEA7-60636769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What tension?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2BD4D-AEA7-843E-451E-0BA5252A09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FI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while Black men </a:t>
            </a:r>
            <a:r>
              <a:rPr lang="en-FI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cannot achieve power </a:t>
            </a:r>
            <a:r>
              <a:rPr lang="en-FI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or hegemonic masculinity because of their feminization, they are nevertheless categorized as </a:t>
            </a:r>
            <a:r>
              <a:rPr lang="en-FI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hypermasculine</a:t>
            </a:r>
            <a:r>
              <a:rPr lang="en-FI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in society and </a:t>
            </a:r>
            <a:r>
              <a:rPr lang="en-FI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patriarchal</a:t>
            </a:r>
            <a:r>
              <a:rPr lang="en-FI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in academic discourse</a:t>
            </a:r>
            <a:r>
              <a:rPr lang="en-FI" dirty="0">
                <a:effectLst/>
                <a:latin typeface="Georgia" panose="02040502050405020303" pitchFamily="18" charset="0"/>
              </a:rPr>
              <a:t> .</a:t>
            </a:r>
          </a:p>
          <a:p>
            <a:r>
              <a:rPr lang="en-US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other aspects of </a:t>
            </a:r>
            <a:r>
              <a:rPr lang="en-US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Black male vulnerability</a:t>
            </a:r>
            <a:r>
              <a:rPr lang="en-US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, such as “c</a:t>
            </a:r>
            <a:r>
              <a:rPr lang="en-FI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hildhood trauma, sexual violence, loneliness, depression, indignity, and self-loathing</a:t>
            </a:r>
            <a:r>
              <a:rPr lang="en-US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” (2019, 1), are rarely mentioned in discussions of Black men.</a:t>
            </a:r>
            <a:r>
              <a:rPr lang="en-FI" dirty="0">
                <a:effectLst/>
                <a:latin typeface="Georgia" panose="02040502050405020303" pitchFamily="18" charset="0"/>
              </a:rPr>
              <a:t> </a:t>
            </a:r>
            <a:endParaRPr lang="en-FI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1">
            <a:extLst>
              <a:ext uri="{FF2B5EF4-FFF2-40B4-BE49-F238E27FC236}">
                <a16:creationId xmlns:a16="http://schemas.microsoft.com/office/drawing/2014/main" id="{76EA5558-6F13-4315-B59F-DAA05A6EB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5" name="Freeform 11">
            <a:extLst>
              <a:ext uri="{FF2B5EF4-FFF2-40B4-BE49-F238E27FC236}">
                <a16:creationId xmlns:a16="http://schemas.microsoft.com/office/drawing/2014/main" id="{F11EF67E-A76B-4908-8CBC-824BC0E8D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Freeform 13">
            <a:extLst>
              <a:ext uri="{FF2B5EF4-FFF2-40B4-BE49-F238E27FC236}">
                <a16:creationId xmlns:a16="http://schemas.microsoft.com/office/drawing/2014/main" id="{D14104DC-0846-4DC0-92E6-1EEBE1EE7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Freeform 25">
            <a:extLst>
              <a:ext uri="{FF2B5EF4-FFF2-40B4-BE49-F238E27FC236}">
                <a16:creationId xmlns:a16="http://schemas.microsoft.com/office/drawing/2014/main" id="{C8E240AA-819B-40E3-92F6-95A21067E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Freeform 14">
            <a:extLst>
              <a:ext uri="{FF2B5EF4-FFF2-40B4-BE49-F238E27FC236}">
                <a16:creationId xmlns:a16="http://schemas.microsoft.com/office/drawing/2014/main" id="{ECAE88C9-DE01-4326-8D88-50215123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9" name="5-Point Star 24">
            <a:extLst>
              <a:ext uri="{FF2B5EF4-FFF2-40B4-BE49-F238E27FC236}">
                <a16:creationId xmlns:a16="http://schemas.microsoft.com/office/drawing/2014/main" id="{7E7FD8B2-7738-4D90-8464-083682300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0" name="Picture 23">
            <a:extLst>
              <a:ext uri="{FF2B5EF4-FFF2-40B4-BE49-F238E27FC236}">
                <a16:creationId xmlns:a16="http://schemas.microsoft.com/office/drawing/2014/main" id="{3F863DE6-F8B9-4464-8C6F-AC4A8F84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61" name="Rectangle 25">
            <a:extLst>
              <a:ext uri="{FF2B5EF4-FFF2-40B4-BE49-F238E27FC236}">
                <a16:creationId xmlns:a16="http://schemas.microsoft.com/office/drawing/2014/main" id="{E778BED4-89C1-43B5-A5F5-EFEBD4C1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0" y="0"/>
            <a:ext cx="4702938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5782F-344B-9D7C-5CEA-9FE8E838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18" y="1301568"/>
            <a:ext cx="3314218" cy="29127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/>
              <a:t>The Material</a:t>
            </a:r>
          </a:p>
        </p:txBody>
      </p:sp>
      <p:sp>
        <p:nvSpPr>
          <p:cNvPr id="62" name="Rectangle 27">
            <a:extLst>
              <a:ext uri="{FF2B5EF4-FFF2-40B4-BE49-F238E27FC236}">
                <a16:creationId xmlns:a16="http://schemas.microsoft.com/office/drawing/2014/main" id="{007D710E-8B64-4F83-B179-368E734A8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188" y="0"/>
            <a:ext cx="4238653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29">
            <a:extLst>
              <a:ext uri="{FF2B5EF4-FFF2-40B4-BE49-F238E27FC236}">
                <a16:creationId xmlns:a16="http://schemas.microsoft.com/office/drawing/2014/main" id="{B7303D09-B760-47C1-86EB-207889482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5752622"/>
            <a:ext cx="423977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Freeform 8">
            <a:extLst>
              <a:ext uri="{FF2B5EF4-FFF2-40B4-BE49-F238E27FC236}">
                <a16:creationId xmlns:a16="http://schemas.microsoft.com/office/drawing/2014/main" id="{4D9AF3B8-ABD3-49D3-BDDA-FCF6FF11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189" y="0"/>
            <a:ext cx="4283927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5" name="Rectangle 33">
            <a:extLst>
              <a:ext uri="{FF2B5EF4-FFF2-40B4-BE49-F238E27FC236}">
                <a16:creationId xmlns:a16="http://schemas.microsoft.com/office/drawing/2014/main" id="{FD8499D7-6DA0-4AF9-88AF-884440B3B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8800" y="450792"/>
            <a:ext cx="6639906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E61FF541-ED4E-CF58-7870-37D59DFDB1E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5315856" y="1118718"/>
            <a:ext cx="3022359" cy="461428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E207C55-85F7-736F-C267-FF401E32D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718" y="1165994"/>
            <a:ext cx="3028419" cy="452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1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630B-FA54-3121-ECB5-DCFD4718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47" y="685800"/>
            <a:ext cx="4306936" cy="1151965"/>
          </a:xfrm>
        </p:spPr>
        <p:txBody>
          <a:bodyPr>
            <a:normAutofit/>
          </a:bodyPr>
          <a:lstStyle/>
          <a:p>
            <a:r>
              <a:rPr lang="en-FI" sz="5000"/>
              <a:t>The Comedians</a:t>
            </a:r>
          </a:p>
        </p:txBody>
      </p:sp>
      <p:sp>
        <p:nvSpPr>
          <p:cNvPr id="1108" name="Rectangle 1097">
            <a:extLst>
              <a:ext uri="{FF2B5EF4-FFF2-40B4-BE49-F238E27FC236}">
                <a16:creationId xmlns:a16="http://schemas.microsoft.com/office/drawing/2014/main" id="{0AD8F552-7648-452E-B3C5-3EAF87E2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1" y="457200"/>
            <a:ext cx="582405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3E28B60-41FE-40D2-C00A-B17B79AFF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r="8569" b="-1"/>
          <a:stretch/>
        </p:blipFill>
        <p:spPr bwMode="auto">
          <a:xfrm>
            <a:off x="750708" y="689358"/>
            <a:ext cx="2608785" cy="421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0C8DE4-6E6B-BFFD-26A1-C808DD024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r="27054" b="4"/>
          <a:stretch/>
        </p:blipFill>
        <p:spPr bwMode="auto">
          <a:xfrm>
            <a:off x="3482937" y="683155"/>
            <a:ext cx="2614164" cy="42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9" name="Content Placeholder 2">
            <a:extLst>
              <a:ext uri="{FF2B5EF4-FFF2-40B4-BE49-F238E27FC236}">
                <a16:creationId xmlns:a16="http://schemas.microsoft.com/office/drawing/2014/main" id="{85F866C9-481B-C408-898A-74301B92E1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74472" y="2063397"/>
            <a:ext cx="4306035" cy="2866342"/>
          </a:xfrm>
        </p:spPr>
        <p:txBody>
          <a:bodyPr>
            <a:normAutofit/>
          </a:bodyPr>
          <a:lstStyle/>
          <a:p>
            <a:r>
              <a:rPr lang="en-FI" dirty="0"/>
              <a:t>“Crazy Black Man” Richard pryor  1940–2005</a:t>
            </a:r>
          </a:p>
          <a:p>
            <a:r>
              <a:rPr lang="en-FI" dirty="0"/>
              <a:t>“America’s D</a:t>
            </a:r>
            <a:r>
              <a:rPr lang="en-GB" dirty="0"/>
              <a:t>a</a:t>
            </a:r>
            <a:r>
              <a:rPr lang="en-FI" dirty="0"/>
              <a:t>d” </a:t>
            </a:r>
            <a:r>
              <a:rPr lang="en-GB" dirty="0"/>
              <a:t>B</a:t>
            </a:r>
            <a:r>
              <a:rPr lang="en-FI" dirty="0"/>
              <a:t>ill cosby 1937–</a:t>
            </a:r>
          </a:p>
        </p:txBody>
      </p:sp>
    </p:spTree>
    <p:extLst>
      <p:ext uri="{BB962C8B-B14F-4D97-AF65-F5344CB8AC3E}">
        <p14:creationId xmlns:p14="http://schemas.microsoft.com/office/powerpoint/2010/main" val="417171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3D75-5807-05EF-52E5-153C5D61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Bill Cosby: Childhood (1991)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DADCA-EEC7-40F8-03F0-DB7F77F518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a constant narrative of violence</a:t>
            </a:r>
            <a:r>
              <a:rPr lang="en-FI" dirty="0">
                <a:effectLst/>
                <a:latin typeface="Georgia" panose="02040502050405020303" pitchFamily="18" charset="0"/>
              </a:rPr>
              <a:t> : jokes, threats</a:t>
            </a:r>
          </a:p>
          <a:p>
            <a:r>
              <a:rPr lang="en-US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violence as a natural part of boyhood</a:t>
            </a:r>
            <a:r>
              <a:rPr lang="en-FI" dirty="0">
                <a:effectLst/>
                <a:latin typeface="Georgia" panose="02040502050405020303" pitchFamily="18" charset="0"/>
              </a:rPr>
              <a:t> </a:t>
            </a:r>
            <a:endParaRPr lang="en-FI" dirty="0">
              <a:latin typeface="Georgia" panose="02040502050405020303" pitchFamily="18" charset="0"/>
            </a:endParaRPr>
          </a:p>
          <a:p>
            <a:r>
              <a:rPr lang="en-GB" dirty="0">
                <a:effectLst/>
                <a:latin typeface="Georgia" panose="02040502050405020303" pitchFamily="18" charset="0"/>
              </a:rPr>
              <a:t>Taking part in actual fights, however, leads to humiliation or more </a:t>
            </a:r>
            <a:r>
              <a:rPr lang="en-GB" dirty="0">
                <a:latin typeface="Georgia" panose="02040502050405020303" pitchFamily="18" charset="0"/>
              </a:rPr>
              <a:t>v</a:t>
            </a:r>
            <a:r>
              <a:rPr lang="en-GB" dirty="0">
                <a:effectLst/>
                <a:latin typeface="Georgia" panose="02040502050405020303" pitchFamily="18" charset="0"/>
              </a:rPr>
              <a:t>iolence at home.</a:t>
            </a:r>
          </a:p>
          <a:p>
            <a:r>
              <a:rPr lang="en-GB" dirty="0">
                <a:latin typeface="Georgia" panose="02040502050405020303" pitchFamily="18" charset="0"/>
              </a:rPr>
              <a:t>Lying becomes a survival strategy</a:t>
            </a:r>
            <a:endParaRPr lang="en-FI" dirty="0"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0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EBFDF-AE26-9165-5DDB-F62B3E824DFB}"/>
              </a:ext>
            </a:extLst>
          </p:cNvPr>
          <p:cNvSpPr txBox="1"/>
          <p:nvPr/>
        </p:nvSpPr>
        <p:spPr>
          <a:xfrm>
            <a:off x="0" y="628650"/>
            <a:ext cx="117729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“When I reached my house, my father was there and he welcomed me.</a:t>
            </a:r>
          </a:p>
          <a:p>
            <a:r>
              <a:rPr lang="en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‘What the hell happened to you?’</a:t>
            </a:r>
          </a:p>
          <a:p>
            <a:r>
              <a:rPr lang="en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‘Bernie beat me up,’ I said.</a:t>
            </a:r>
          </a:p>
          <a:p>
            <a:r>
              <a:rPr lang="en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‘How come you let him do that?’</a:t>
            </a:r>
          </a:p>
          <a:p>
            <a:r>
              <a:rPr lang="en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‘It wasn’t my idea. He did it on his own.’</a:t>
            </a:r>
          </a:p>
          <a:p>
            <a:r>
              <a:rPr lang="en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‘Okay, now here’s what I want you to do: I want you to go right back and beat him up.’</a:t>
            </a:r>
          </a:p>
          <a:p>
            <a:r>
              <a:rPr lang="en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‘He sure won’t be expecting that.’</a:t>
            </a:r>
          </a:p>
          <a:p>
            <a:r>
              <a:rPr lang="en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‘Right. You’ll catch him by surprise.’</a:t>
            </a:r>
          </a:p>
          <a:p>
            <a:r>
              <a:rPr lang="en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‘Yeah, he will be surprised I wanna get killed again.’</a:t>
            </a:r>
          </a:p>
          <a:p>
            <a:r>
              <a:rPr lang="en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‘Look, I don’t want to be ashamed of you; </a:t>
            </a:r>
            <a:r>
              <a:rPr lang="en-FI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want you to be a man</a:t>
            </a:r>
            <a:r>
              <a:rPr lang="en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If you don’t go back there and beat that guy up, I’m gonna beat you up.’</a:t>
            </a:r>
          </a:p>
          <a:p>
            <a:r>
              <a:rPr lang="en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‘Why don’t you just beat </a:t>
            </a:r>
            <a:r>
              <a:rPr lang="en-FI" sz="2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</a:t>
            </a:r>
            <a:r>
              <a:rPr lang="en-FI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up? Then it comes out even.’” (109; emphasis original)</a:t>
            </a:r>
          </a:p>
        </p:txBody>
      </p:sp>
    </p:spTree>
    <p:extLst>
      <p:ext uri="{BB962C8B-B14F-4D97-AF65-F5344CB8AC3E}">
        <p14:creationId xmlns:p14="http://schemas.microsoft.com/office/powerpoint/2010/main" val="270129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CEE6-003B-00F7-6FA6-4860932F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Richard pryor: Pryor convictions and Other Life Sentences (1995)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9B85A-F111-2BF6-48D9-3DE8535D5C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I saw shit that would cause an adult nightmares. Heard tales about hangings and murders that happened just because a man happened to be black. Strange shit” (28) </a:t>
            </a:r>
          </a:p>
          <a:p>
            <a:r>
              <a:rPr lang="en-GB" dirty="0">
                <a:latin typeface="Georgia" panose="02040502050405020303" pitchFamily="18" charset="0"/>
              </a:rPr>
              <a:t>“raped, expelled, abused, and victimized by the sting of racism” (54) “growing up was a minefield” (40)</a:t>
            </a:r>
          </a:p>
          <a:p>
            <a:r>
              <a:rPr lang="en-GB" dirty="0">
                <a:latin typeface="Georgia" panose="02040502050405020303" pitchFamily="18" charset="0"/>
              </a:rPr>
              <a:t>You didn’t trust anybody. You watched your back. You covered your ass. You said whatever you had to to stay out of trouble” (45)</a:t>
            </a:r>
            <a:endParaRPr lang="en-FI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1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183E-E316-BCC5-C331-EA5FD2C8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Illusion of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43CC3-00BA-11E0-43CD-B5600FD265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Cosby “Mrs. McKinney and a few of the kids laughed and the laughter hit me like a drug” (117)</a:t>
            </a:r>
          </a:p>
          <a:p>
            <a:r>
              <a:rPr lang="en-US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Pryor “I was desperate to matter.  . . . It eased my pain and insecurity, erased the fear, turned me into a whole new man” (68) </a:t>
            </a:r>
            <a:endParaRPr lang="en-GB" dirty="0">
              <a:latin typeface="Georgia" panose="02040502050405020303" pitchFamily="18" charset="0"/>
            </a:endParaRP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77875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{DAB80271-5C12-A648-B400-CD04C7F58FB0}tf10001077</Template>
  <TotalTime>2558</TotalTime>
  <Words>668</Words>
  <Application>Microsoft Macintosh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Georgia</vt:lpstr>
      <vt:lpstr>Impact</vt:lpstr>
      <vt:lpstr>Main Event</vt:lpstr>
      <vt:lpstr>Playing with Power and Vulnerability in Autobiographical Works of  Bill Cosby and Richard Pryor</vt:lpstr>
      <vt:lpstr>Power &amp; vulnerability</vt:lpstr>
      <vt:lpstr>What tension?</vt:lpstr>
      <vt:lpstr>The Material</vt:lpstr>
      <vt:lpstr>The Comedians</vt:lpstr>
      <vt:lpstr>Bill Cosby: Childhood (1991)</vt:lpstr>
      <vt:lpstr>PowerPoint Presentation</vt:lpstr>
      <vt:lpstr>Richard pryor: Pryor convictions and Other Life Sentences (1995)</vt:lpstr>
      <vt:lpstr>Illusion of power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Playing with Power and Vulnerability in Autobiographical Works of Bill Cosby and Richard Pryor</dc:title>
  <dc:creator>Tuula Kolehmainen</dc:creator>
  <cp:lastModifiedBy>Tuula Kolehmainen</cp:lastModifiedBy>
  <cp:revision>1</cp:revision>
  <dcterms:created xsi:type="dcterms:W3CDTF">2023-03-02T14:26:31Z</dcterms:created>
  <dcterms:modified xsi:type="dcterms:W3CDTF">2023-03-24T18:31:34Z</dcterms:modified>
</cp:coreProperties>
</file>