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84AAE-2B5B-4113-95A2-4BE1217592EA}" v="74" dt="2023-02-28T15:29:22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PAMA T" userId="6e3eaa8f16055267" providerId="LiveId" clId="{4C284AAE-2B5B-4113-95A2-4BE1217592EA}"/>
    <pc:docChg chg="modSld">
      <pc:chgData name="ANUPAMA T" userId="6e3eaa8f16055267" providerId="LiveId" clId="{4C284AAE-2B5B-4113-95A2-4BE1217592EA}" dt="2023-03-01T18:27:28.181" v="170" actId="20577"/>
      <pc:docMkLst>
        <pc:docMk/>
      </pc:docMkLst>
      <pc:sldChg chg="modSp mod">
        <pc:chgData name="ANUPAMA T" userId="6e3eaa8f16055267" providerId="LiveId" clId="{4C284AAE-2B5B-4113-95A2-4BE1217592EA}" dt="2023-03-01T18:27:28.181" v="170" actId="20577"/>
        <pc:sldMkLst>
          <pc:docMk/>
          <pc:sldMk cId="1557229080" sldId="281"/>
        </pc:sldMkLst>
        <pc:spChg chg="mod">
          <ac:chgData name="ANUPAMA T" userId="6e3eaa8f16055267" providerId="LiveId" clId="{4C284AAE-2B5B-4113-95A2-4BE1217592EA}" dt="2023-03-01T18:27:28.181" v="170" actId="20577"/>
          <ac:spMkLst>
            <pc:docMk/>
            <pc:sldMk cId="1557229080" sldId="281"/>
            <ac:spMk id="3" creationId="{E4E38237-2F82-C6E6-2388-8EF7ABC494BE}"/>
          </ac:spMkLst>
        </pc:spChg>
      </pc:sldChg>
    </pc:docChg>
  </pc:docChgLst>
  <pc:docChgLst>
    <pc:chgData name="anupamat1018@gmail.com" userId="6e3eaa8f16055267" providerId="LiveId" clId="{4C284AAE-2B5B-4113-95A2-4BE1217592EA}"/>
    <pc:docChg chg="custSel addSld delSld modSld">
      <pc:chgData name="anupamat1018@gmail.com" userId="6e3eaa8f16055267" providerId="LiveId" clId="{4C284AAE-2B5B-4113-95A2-4BE1217592EA}" dt="2023-03-01T07:37:36.039" v="809" actId="2696"/>
      <pc:docMkLst>
        <pc:docMk/>
      </pc:docMkLst>
      <pc:sldChg chg="modSp mod">
        <pc:chgData name="anupamat1018@gmail.com" userId="6e3eaa8f16055267" providerId="LiveId" clId="{4C284AAE-2B5B-4113-95A2-4BE1217592EA}" dt="2023-02-28T15:28:15.462" v="803" actId="207"/>
        <pc:sldMkLst>
          <pc:docMk/>
          <pc:sldMk cId="3529549035" sldId="256"/>
        </pc:sldMkLst>
        <pc:spChg chg="mod">
          <ac:chgData name="anupamat1018@gmail.com" userId="6e3eaa8f16055267" providerId="LiveId" clId="{4C284AAE-2B5B-4113-95A2-4BE1217592EA}" dt="2023-02-28T15:28:15.462" v="803" actId="207"/>
          <ac:spMkLst>
            <pc:docMk/>
            <pc:sldMk cId="3529549035" sldId="256"/>
            <ac:spMk id="3" creationId="{3CF9D035-6531-9804-51EA-7CD52FD47085}"/>
          </ac:spMkLst>
        </pc:spChg>
      </pc:sldChg>
      <pc:sldChg chg="modSp mod">
        <pc:chgData name="anupamat1018@gmail.com" userId="6e3eaa8f16055267" providerId="LiveId" clId="{4C284AAE-2B5B-4113-95A2-4BE1217592EA}" dt="2023-03-01T07:35:50.440" v="808" actId="20577"/>
        <pc:sldMkLst>
          <pc:docMk/>
          <pc:sldMk cId="3087527629" sldId="260"/>
        </pc:sldMkLst>
        <pc:spChg chg="mod">
          <ac:chgData name="anupamat1018@gmail.com" userId="6e3eaa8f16055267" providerId="LiveId" clId="{4C284AAE-2B5B-4113-95A2-4BE1217592EA}" dt="2023-03-01T07:35:50.440" v="808" actId="20577"/>
          <ac:spMkLst>
            <pc:docMk/>
            <pc:sldMk cId="3087527629" sldId="260"/>
            <ac:spMk id="3" creationId="{3F69C1F6-9E94-BFE8-3A73-64D8B57ED2C0}"/>
          </ac:spMkLst>
        </pc:spChg>
      </pc:sldChg>
      <pc:sldChg chg="modSp mod">
        <pc:chgData name="anupamat1018@gmail.com" userId="6e3eaa8f16055267" providerId="LiveId" clId="{4C284AAE-2B5B-4113-95A2-4BE1217592EA}" dt="2023-02-28T14:57:48.764" v="82" actId="20577"/>
        <pc:sldMkLst>
          <pc:docMk/>
          <pc:sldMk cId="1863022286" sldId="262"/>
        </pc:sldMkLst>
        <pc:spChg chg="mod">
          <ac:chgData name="anupamat1018@gmail.com" userId="6e3eaa8f16055267" providerId="LiveId" clId="{4C284AAE-2B5B-4113-95A2-4BE1217592EA}" dt="2023-02-28T14:57:48.764" v="82" actId="20577"/>
          <ac:spMkLst>
            <pc:docMk/>
            <pc:sldMk cId="1863022286" sldId="262"/>
            <ac:spMk id="3" creationId="{105E6D93-E438-E905-E0E3-4B8E19990EDF}"/>
          </ac:spMkLst>
        </pc:spChg>
      </pc:sldChg>
      <pc:sldChg chg="addSp delSp modSp">
        <pc:chgData name="anupamat1018@gmail.com" userId="6e3eaa8f16055267" providerId="LiveId" clId="{4C284AAE-2B5B-4113-95A2-4BE1217592EA}" dt="2023-02-28T15:00:10.268" v="90" actId="14100"/>
        <pc:sldMkLst>
          <pc:docMk/>
          <pc:sldMk cId="3430445710" sldId="263"/>
        </pc:sldMkLst>
        <pc:spChg chg="del">
          <ac:chgData name="anupamat1018@gmail.com" userId="6e3eaa8f16055267" providerId="LiveId" clId="{4C284AAE-2B5B-4113-95A2-4BE1217592EA}" dt="2023-02-28T14:59:15.508" v="83"/>
          <ac:spMkLst>
            <pc:docMk/>
            <pc:sldMk cId="3430445710" sldId="263"/>
            <ac:spMk id="3" creationId="{FD66A958-C397-BE7B-9689-458B2A7A5C66}"/>
          </ac:spMkLst>
        </pc:spChg>
        <pc:picChg chg="add mod">
          <ac:chgData name="anupamat1018@gmail.com" userId="6e3eaa8f16055267" providerId="LiveId" clId="{4C284AAE-2B5B-4113-95A2-4BE1217592EA}" dt="2023-02-28T15:00:10.268" v="90" actId="14100"/>
          <ac:picMkLst>
            <pc:docMk/>
            <pc:sldMk cId="3430445710" sldId="263"/>
            <ac:picMk id="1026" creationId="{3A1DF765-4CD9-1CBF-3B72-F4A5C9AAB221}"/>
          </ac:picMkLst>
        </pc:picChg>
      </pc:sldChg>
      <pc:sldChg chg="addSp delSp modSp del mod">
        <pc:chgData name="anupamat1018@gmail.com" userId="6e3eaa8f16055267" providerId="LiveId" clId="{4C284AAE-2B5B-4113-95A2-4BE1217592EA}" dt="2023-03-01T07:37:36.039" v="809" actId="2696"/>
        <pc:sldMkLst>
          <pc:docMk/>
          <pc:sldMk cId="1715496186" sldId="264"/>
        </pc:sldMkLst>
        <pc:spChg chg="del mod">
          <ac:chgData name="anupamat1018@gmail.com" userId="6e3eaa8f16055267" providerId="LiveId" clId="{4C284AAE-2B5B-4113-95A2-4BE1217592EA}" dt="2023-02-28T14:59:48.963" v="87"/>
          <ac:spMkLst>
            <pc:docMk/>
            <pc:sldMk cId="1715496186" sldId="264"/>
            <ac:spMk id="3" creationId="{F1A999CA-636C-52E7-296A-46942169DE78}"/>
          </ac:spMkLst>
        </pc:spChg>
        <pc:picChg chg="add mod">
          <ac:chgData name="anupamat1018@gmail.com" userId="6e3eaa8f16055267" providerId="LiveId" clId="{4C284AAE-2B5B-4113-95A2-4BE1217592EA}" dt="2023-02-28T14:59:59.219" v="89" actId="14100"/>
          <ac:picMkLst>
            <pc:docMk/>
            <pc:sldMk cId="1715496186" sldId="264"/>
            <ac:picMk id="2050" creationId="{B2330947-ECF5-5F06-800C-3FC4E992A66D}"/>
          </ac:picMkLst>
        </pc:picChg>
      </pc:sldChg>
      <pc:sldChg chg="addSp delSp modSp mod">
        <pc:chgData name="anupamat1018@gmail.com" userId="6e3eaa8f16055267" providerId="LiveId" clId="{4C284AAE-2B5B-4113-95A2-4BE1217592EA}" dt="2023-02-28T15:00:52.482" v="95" actId="14100"/>
        <pc:sldMkLst>
          <pc:docMk/>
          <pc:sldMk cId="1499608328" sldId="265"/>
        </pc:sldMkLst>
        <pc:spChg chg="del mod">
          <ac:chgData name="anupamat1018@gmail.com" userId="6e3eaa8f16055267" providerId="LiveId" clId="{4C284AAE-2B5B-4113-95A2-4BE1217592EA}" dt="2023-02-28T15:00:35.357" v="92"/>
          <ac:spMkLst>
            <pc:docMk/>
            <pc:sldMk cId="1499608328" sldId="265"/>
            <ac:spMk id="3" creationId="{BD127502-DCA5-0F30-A49E-E5443340CF81}"/>
          </ac:spMkLst>
        </pc:spChg>
        <pc:picChg chg="add mod">
          <ac:chgData name="anupamat1018@gmail.com" userId="6e3eaa8f16055267" providerId="LiveId" clId="{4C284AAE-2B5B-4113-95A2-4BE1217592EA}" dt="2023-02-28T15:00:52.482" v="95" actId="14100"/>
          <ac:picMkLst>
            <pc:docMk/>
            <pc:sldMk cId="1499608328" sldId="265"/>
            <ac:picMk id="3074" creationId="{838F521A-E9C2-BA32-C055-BAE047025741}"/>
          </ac:picMkLst>
        </pc:picChg>
      </pc:sldChg>
      <pc:sldChg chg="addSp delSp modSp mod">
        <pc:chgData name="anupamat1018@gmail.com" userId="6e3eaa8f16055267" providerId="LiveId" clId="{4C284AAE-2B5B-4113-95A2-4BE1217592EA}" dt="2023-02-28T15:01:25.341" v="100" actId="14100"/>
        <pc:sldMkLst>
          <pc:docMk/>
          <pc:sldMk cId="3108919664" sldId="266"/>
        </pc:sldMkLst>
        <pc:spChg chg="del mod">
          <ac:chgData name="anupamat1018@gmail.com" userId="6e3eaa8f16055267" providerId="LiveId" clId="{4C284AAE-2B5B-4113-95A2-4BE1217592EA}" dt="2023-02-28T15:01:13.438" v="97"/>
          <ac:spMkLst>
            <pc:docMk/>
            <pc:sldMk cId="3108919664" sldId="266"/>
            <ac:spMk id="3" creationId="{B694276B-8BCF-8D15-53E6-7B05B3DFEBB1}"/>
          </ac:spMkLst>
        </pc:spChg>
        <pc:picChg chg="add mod">
          <ac:chgData name="anupamat1018@gmail.com" userId="6e3eaa8f16055267" providerId="LiveId" clId="{4C284AAE-2B5B-4113-95A2-4BE1217592EA}" dt="2023-02-28T15:01:25.341" v="100" actId="14100"/>
          <ac:picMkLst>
            <pc:docMk/>
            <pc:sldMk cId="3108919664" sldId="266"/>
            <ac:picMk id="4098" creationId="{4BA2B243-E216-B296-A655-B5C3B97A8156}"/>
          </ac:picMkLst>
        </pc:picChg>
      </pc:sldChg>
      <pc:sldChg chg="addSp delSp modSp mod">
        <pc:chgData name="anupamat1018@gmail.com" userId="6e3eaa8f16055267" providerId="LiveId" clId="{4C284AAE-2B5B-4113-95A2-4BE1217592EA}" dt="2023-02-28T15:29:22.972" v="807" actId="14100"/>
        <pc:sldMkLst>
          <pc:docMk/>
          <pc:sldMk cId="1774616896" sldId="267"/>
        </pc:sldMkLst>
        <pc:spChg chg="del mod">
          <ac:chgData name="anupamat1018@gmail.com" userId="6e3eaa8f16055267" providerId="LiveId" clId="{4C284AAE-2B5B-4113-95A2-4BE1217592EA}" dt="2023-02-28T15:01:51.947" v="102"/>
          <ac:spMkLst>
            <pc:docMk/>
            <pc:sldMk cId="1774616896" sldId="267"/>
            <ac:spMk id="3" creationId="{03576BB9-924F-0F5B-D231-05FC625F3E4E}"/>
          </ac:spMkLst>
        </pc:spChg>
        <pc:picChg chg="add mod">
          <ac:chgData name="anupamat1018@gmail.com" userId="6e3eaa8f16055267" providerId="LiveId" clId="{4C284AAE-2B5B-4113-95A2-4BE1217592EA}" dt="2023-02-28T15:29:22.972" v="807" actId="14100"/>
          <ac:picMkLst>
            <pc:docMk/>
            <pc:sldMk cId="1774616896" sldId="267"/>
            <ac:picMk id="5122" creationId="{AF5AE3EB-898C-6284-DAFB-FE304E858744}"/>
          </ac:picMkLst>
        </pc:picChg>
      </pc:sldChg>
      <pc:sldChg chg="addSp delSp modSp mod">
        <pc:chgData name="anupamat1018@gmail.com" userId="6e3eaa8f16055267" providerId="LiveId" clId="{4C284AAE-2B5B-4113-95A2-4BE1217592EA}" dt="2023-02-28T15:28:58.745" v="805" actId="14100"/>
        <pc:sldMkLst>
          <pc:docMk/>
          <pc:sldMk cId="2722411050" sldId="268"/>
        </pc:sldMkLst>
        <pc:spChg chg="del mod">
          <ac:chgData name="anupamat1018@gmail.com" userId="6e3eaa8f16055267" providerId="LiveId" clId="{4C284AAE-2B5B-4113-95A2-4BE1217592EA}" dt="2023-02-28T15:02:09.647" v="104"/>
          <ac:spMkLst>
            <pc:docMk/>
            <pc:sldMk cId="2722411050" sldId="268"/>
            <ac:spMk id="3" creationId="{DEA3BD4C-F448-048F-16CE-0892086D51DB}"/>
          </ac:spMkLst>
        </pc:spChg>
        <pc:picChg chg="add mod">
          <ac:chgData name="anupamat1018@gmail.com" userId="6e3eaa8f16055267" providerId="LiveId" clId="{4C284AAE-2B5B-4113-95A2-4BE1217592EA}" dt="2023-02-28T15:28:58.745" v="805" actId="14100"/>
          <ac:picMkLst>
            <pc:docMk/>
            <pc:sldMk cId="2722411050" sldId="268"/>
            <ac:picMk id="6146" creationId="{15B422AC-9DE5-19F7-3509-292E0508D911}"/>
          </ac:picMkLst>
        </pc:picChg>
      </pc:sldChg>
      <pc:sldChg chg="addSp delSp modSp mod">
        <pc:chgData name="anupamat1018@gmail.com" userId="6e3eaa8f16055267" providerId="LiveId" clId="{4C284AAE-2B5B-4113-95A2-4BE1217592EA}" dt="2023-02-28T15:10:05.235" v="184" actId="14100"/>
        <pc:sldMkLst>
          <pc:docMk/>
          <pc:sldMk cId="673233105" sldId="269"/>
        </pc:sldMkLst>
        <pc:spChg chg="del mod">
          <ac:chgData name="anupamat1018@gmail.com" userId="6e3eaa8f16055267" providerId="LiveId" clId="{4C284AAE-2B5B-4113-95A2-4BE1217592EA}" dt="2023-02-28T15:02:58.682" v="109"/>
          <ac:spMkLst>
            <pc:docMk/>
            <pc:sldMk cId="673233105" sldId="269"/>
            <ac:spMk id="3" creationId="{E84A6E05-435D-08CD-AE2F-6FCB5E02BD8F}"/>
          </ac:spMkLst>
        </pc:spChg>
        <pc:picChg chg="add mod">
          <ac:chgData name="anupamat1018@gmail.com" userId="6e3eaa8f16055267" providerId="LiveId" clId="{4C284AAE-2B5B-4113-95A2-4BE1217592EA}" dt="2023-02-28T15:10:05.235" v="184" actId="14100"/>
          <ac:picMkLst>
            <pc:docMk/>
            <pc:sldMk cId="673233105" sldId="269"/>
            <ac:picMk id="4" creationId="{F2BE4922-1918-8074-C0A2-ED6FFF16BF72}"/>
          </ac:picMkLst>
        </pc:picChg>
      </pc:sldChg>
      <pc:sldChg chg="addSp delSp modSp mod">
        <pc:chgData name="anupamat1018@gmail.com" userId="6e3eaa8f16055267" providerId="LiveId" clId="{4C284AAE-2B5B-4113-95A2-4BE1217592EA}" dt="2023-02-28T15:28:50.480" v="804" actId="14100"/>
        <pc:sldMkLst>
          <pc:docMk/>
          <pc:sldMk cId="1159135751" sldId="270"/>
        </pc:sldMkLst>
        <pc:spChg chg="del mod">
          <ac:chgData name="anupamat1018@gmail.com" userId="6e3eaa8f16055267" providerId="LiveId" clId="{4C284AAE-2B5B-4113-95A2-4BE1217592EA}" dt="2023-02-28T15:02:45.150" v="106"/>
          <ac:spMkLst>
            <pc:docMk/>
            <pc:sldMk cId="1159135751" sldId="270"/>
            <ac:spMk id="3" creationId="{3A66E7DF-7A52-8FBD-C500-56832E192C75}"/>
          </ac:spMkLst>
        </pc:spChg>
        <pc:spChg chg="add del mod">
          <ac:chgData name="anupamat1018@gmail.com" userId="6e3eaa8f16055267" providerId="LiveId" clId="{4C284AAE-2B5B-4113-95A2-4BE1217592EA}" dt="2023-02-28T15:04:31.798" v="131"/>
          <ac:spMkLst>
            <pc:docMk/>
            <pc:sldMk cId="1159135751" sldId="270"/>
            <ac:spMk id="4" creationId="{42EF1DE1-31C4-A257-5AD1-3B6F7D361E9B}"/>
          </ac:spMkLst>
        </pc:spChg>
        <pc:picChg chg="add del mod">
          <ac:chgData name="anupamat1018@gmail.com" userId="6e3eaa8f16055267" providerId="LiveId" clId="{4C284AAE-2B5B-4113-95A2-4BE1217592EA}" dt="2023-02-28T15:02:51.718" v="107" actId="21"/>
          <ac:picMkLst>
            <pc:docMk/>
            <pc:sldMk cId="1159135751" sldId="270"/>
            <ac:picMk id="7170" creationId="{57E7C8AE-295F-5569-737A-BE448663A14E}"/>
          </ac:picMkLst>
        </pc:picChg>
        <pc:picChg chg="add mod">
          <ac:chgData name="anupamat1018@gmail.com" userId="6e3eaa8f16055267" providerId="LiveId" clId="{4C284AAE-2B5B-4113-95A2-4BE1217592EA}" dt="2023-02-28T15:28:50.480" v="804" actId="14100"/>
          <ac:picMkLst>
            <pc:docMk/>
            <pc:sldMk cId="1159135751" sldId="270"/>
            <ac:picMk id="7172" creationId="{2FBB46D4-6CA4-0267-4B7B-90506A6B231D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0:32.728" v="190" actId="14100"/>
        <pc:sldMkLst>
          <pc:docMk/>
          <pc:sldMk cId="2905999816" sldId="271"/>
        </pc:sldMkLst>
        <pc:spChg chg="mod">
          <ac:chgData name="anupamat1018@gmail.com" userId="6e3eaa8f16055267" providerId="LiveId" clId="{4C284AAE-2B5B-4113-95A2-4BE1217592EA}" dt="2023-02-28T15:03:18.971" v="113"/>
          <ac:spMkLst>
            <pc:docMk/>
            <pc:sldMk cId="2905999816" sldId="271"/>
            <ac:spMk id="2" creationId="{195B1639-BB28-DC81-D215-B37226ECF5EB}"/>
          </ac:spMkLst>
        </pc:spChg>
        <pc:spChg chg="del mod">
          <ac:chgData name="anupamat1018@gmail.com" userId="6e3eaa8f16055267" providerId="LiveId" clId="{4C284AAE-2B5B-4113-95A2-4BE1217592EA}" dt="2023-02-28T15:05:04.040" v="134"/>
          <ac:spMkLst>
            <pc:docMk/>
            <pc:sldMk cId="2905999816" sldId="271"/>
            <ac:spMk id="3" creationId="{26EA4516-FD64-59A4-BB5B-20EB5F5124F2}"/>
          </ac:spMkLst>
        </pc:spChg>
        <pc:picChg chg="add mod">
          <ac:chgData name="anupamat1018@gmail.com" userId="6e3eaa8f16055267" providerId="LiveId" clId="{4C284AAE-2B5B-4113-95A2-4BE1217592EA}" dt="2023-02-28T15:10:32.728" v="190" actId="14100"/>
          <ac:picMkLst>
            <pc:docMk/>
            <pc:sldMk cId="2905999816" sldId="271"/>
            <ac:picMk id="8194" creationId="{AC9EE700-5FCE-BE8C-8D19-1A1D52C50DCE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0:46.651" v="193" actId="14100"/>
        <pc:sldMkLst>
          <pc:docMk/>
          <pc:sldMk cId="3843138214" sldId="272"/>
        </pc:sldMkLst>
        <pc:spChg chg="mod">
          <ac:chgData name="anupamat1018@gmail.com" userId="6e3eaa8f16055267" providerId="LiveId" clId="{4C284AAE-2B5B-4113-95A2-4BE1217592EA}" dt="2023-02-28T15:03:28.805" v="117"/>
          <ac:spMkLst>
            <pc:docMk/>
            <pc:sldMk cId="3843138214" sldId="272"/>
            <ac:spMk id="2" creationId="{E8454ADC-D2D3-6CDC-7E7F-93FBDED17920}"/>
          </ac:spMkLst>
        </pc:spChg>
        <pc:spChg chg="del mod">
          <ac:chgData name="anupamat1018@gmail.com" userId="6e3eaa8f16055267" providerId="LiveId" clId="{4C284AAE-2B5B-4113-95A2-4BE1217592EA}" dt="2023-02-28T15:05:33.670" v="135"/>
          <ac:spMkLst>
            <pc:docMk/>
            <pc:sldMk cId="3843138214" sldId="272"/>
            <ac:spMk id="3" creationId="{6EFFFBBA-133A-4B29-BFB5-A584C1E350E4}"/>
          </ac:spMkLst>
        </pc:spChg>
        <pc:picChg chg="add mod">
          <ac:chgData name="anupamat1018@gmail.com" userId="6e3eaa8f16055267" providerId="LiveId" clId="{4C284AAE-2B5B-4113-95A2-4BE1217592EA}" dt="2023-02-28T15:10:46.651" v="193" actId="14100"/>
          <ac:picMkLst>
            <pc:docMk/>
            <pc:sldMk cId="3843138214" sldId="272"/>
            <ac:picMk id="9218" creationId="{ED207B05-ECA2-442F-9785-2C6EC1D9D704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1:00.904" v="196" actId="14100"/>
        <pc:sldMkLst>
          <pc:docMk/>
          <pc:sldMk cId="477213078" sldId="273"/>
        </pc:sldMkLst>
        <pc:spChg chg="mod">
          <ac:chgData name="anupamat1018@gmail.com" userId="6e3eaa8f16055267" providerId="LiveId" clId="{4C284AAE-2B5B-4113-95A2-4BE1217592EA}" dt="2023-02-28T15:03:40.271" v="121"/>
          <ac:spMkLst>
            <pc:docMk/>
            <pc:sldMk cId="477213078" sldId="273"/>
            <ac:spMk id="2" creationId="{65457CEB-20D3-B428-0C9F-15EEB8BA33F6}"/>
          </ac:spMkLst>
        </pc:spChg>
        <pc:spChg chg="del mod">
          <ac:chgData name="anupamat1018@gmail.com" userId="6e3eaa8f16055267" providerId="LiveId" clId="{4C284AAE-2B5B-4113-95A2-4BE1217592EA}" dt="2023-02-28T15:05:49.596" v="137"/>
          <ac:spMkLst>
            <pc:docMk/>
            <pc:sldMk cId="477213078" sldId="273"/>
            <ac:spMk id="3" creationId="{6F634505-1D7B-CFBB-44B5-C808B74B02F1}"/>
          </ac:spMkLst>
        </pc:spChg>
        <pc:picChg chg="add mod">
          <ac:chgData name="anupamat1018@gmail.com" userId="6e3eaa8f16055267" providerId="LiveId" clId="{4C284AAE-2B5B-4113-95A2-4BE1217592EA}" dt="2023-02-28T15:11:00.904" v="196" actId="14100"/>
          <ac:picMkLst>
            <pc:docMk/>
            <pc:sldMk cId="477213078" sldId="273"/>
            <ac:picMk id="10242" creationId="{A6F596A7-86BC-E365-E9F3-66D024931521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1:30.203" v="199" actId="14100"/>
        <pc:sldMkLst>
          <pc:docMk/>
          <pc:sldMk cId="3860554227" sldId="274"/>
        </pc:sldMkLst>
        <pc:spChg chg="mod">
          <ac:chgData name="anupamat1018@gmail.com" userId="6e3eaa8f16055267" providerId="LiveId" clId="{4C284AAE-2B5B-4113-95A2-4BE1217592EA}" dt="2023-02-28T15:03:51.657" v="125"/>
          <ac:spMkLst>
            <pc:docMk/>
            <pc:sldMk cId="3860554227" sldId="274"/>
            <ac:spMk id="2" creationId="{58E7E832-2A07-F2A4-3699-989BC311B59F}"/>
          </ac:spMkLst>
        </pc:spChg>
        <pc:spChg chg="del mod">
          <ac:chgData name="anupamat1018@gmail.com" userId="6e3eaa8f16055267" providerId="LiveId" clId="{4C284AAE-2B5B-4113-95A2-4BE1217592EA}" dt="2023-02-28T15:06:09.662" v="139"/>
          <ac:spMkLst>
            <pc:docMk/>
            <pc:sldMk cId="3860554227" sldId="274"/>
            <ac:spMk id="3" creationId="{9B201C7A-A657-9F08-CCA7-82E35BBDE885}"/>
          </ac:spMkLst>
        </pc:spChg>
        <pc:picChg chg="add mod">
          <ac:chgData name="anupamat1018@gmail.com" userId="6e3eaa8f16055267" providerId="LiveId" clId="{4C284AAE-2B5B-4113-95A2-4BE1217592EA}" dt="2023-02-28T15:11:30.203" v="199" actId="14100"/>
          <ac:picMkLst>
            <pc:docMk/>
            <pc:sldMk cId="3860554227" sldId="274"/>
            <ac:picMk id="11266" creationId="{03357336-33FA-DE4B-A7A5-371F56DCAD09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1:45.667" v="202" actId="14100"/>
        <pc:sldMkLst>
          <pc:docMk/>
          <pc:sldMk cId="1727827219" sldId="275"/>
        </pc:sldMkLst>
        <pc:spChg chg="mod">
          <ac:chgData name="anupamat1018@gmail.com" userId="6e3eaa8f16055267" providerId="LiveId" clId="{4C284AAE-2B5B-4113-95A2-4BE1217592EA}" dt="2023-02-28T15:04:02.309" v="129"/>
          <ac:spMkLst>
            <pc:docMk/>
            <pc:sldMk cId="1727827219" sldId="275"/>
            <ac:spMk id="2" creationId="{4FAC5210-683C-DC99-A656-3415F2B1A94C}"/>
          </ac:spMkLst>
        </pc:spChg>
        <pc:spChg chg="del mod">
          <ac:chgData name="anupamat1018@gmail.com" userId="6e3eaa8f16055267" providerId="LiveId" clId="{4C284AAE-2B5B-4113-95A2-4BE1217592EA}" dt="2023-02-28T15:06:29.832" v="141"/>
          <ac:spMkLst>
            <pc:docMk/>
            <pc:sldMk cId="1727827219" sldId="275"/>
            <ac:spMk id="3" creationId="{16E28F2E-6A8E-549C-9ED3-7C23207B6B1E}"/>
          </ac:spMkLst>
        </pc:spChg>
        <pc:picChg chg="add mod">
          <ac:chgData name="anupamat1018@gmail.com" userId="6e3eaa8f16055267" providerId="LiveId" clId="{4C284AAE-2B5B-4113-95A2-4BE1217592EA}" dt="2023-02-28T15:11:45.667" v="202" actId="14100"/>
          <ac:picMkLst>
            <pc:docMk/>
            <pc:sldMk cId="1727827219" sldId="275"/>
            <ac:picMk id="12290" creationId="{11A742E3-4B90-8070-18D5-96A05A9F5488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2:01.541" v="205" actId="14100"/>
        <pc:sldMkLst>
          <pc:docMk/>
          <pc:sldMk cId="691423008" sldId="276"/>
        </pc:sldMkLst>
        <pc:spChg chg="mod">
          <ac:chgData name="anupamat1018@gmail.com" userId="6e3eaa8f16055267" providerId="LiveId" clId="{4C284AAE-2B5B-4113-95A2-4BE1217592EA}" dt="2023-02-28T15:06:45.558" v="145"/>
          <ac:spMkLst>
            <pc:docMk/>
            <pc:sldMk cId="691423008" sldId="276"/>
            <ac:spMk id="2" creationId="{BF163F18-0D4C-7FB9-C9CF-90D4A8F8B29F}"/>
          </ac:spMkLst>
        </pc:spChg>
        <pc:spChg chg="del mod">
          <ac:chgData name="anupamat1018@gmail.com" userId="6e3eaa8f16055267" providerId="LiveId" clId="{4C284AAE-2B5B-4113-95A2-4BE1217592EA}" dt="2023-02-28T15:07:59.639" v="167"/>
          <ac:spMkLst>
            <pc:docMk/>
            <pc:sldMk cId="691423008" sldId="276"/>
            <ac:spMk id="3" creationId="{F94CC82D-654C-1CCF-2712-3F999F2EF72C}"/>
          </ac:spMkLst>
        </pc:spChg>
        <pc:picChg chg="add mod">
          <ac:chgData name="anupamat1018@gmail.com" userId="6e3eaa8f16055267" providerId="LiveId" clId="{4C284AAE-2B5B-4113-95A2-4BE1217592EA}" dt="2023-02-28T15:12:01.541" v="205" actId="14100"/>
          <ac:picMkLst>
            <pc:docMk/>
            <pc:sldMk cId="691423008" sldId="276"/>
            <ac:picMk id="13314" creationId="{BC4F8E82-39E1-696D-DC59-A8F170C38861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2:22.640" v="208" actId="14100"/>
        <pc:sldMkLst>
          <pc:docMk/>
          <pc:sldMk cId="97639056" sldId="277"/>
        </pc:sldMkLst>
        <pc:spChg chg="mod">
          <ac:chgData name="anupamat1018@gmail.com" userId="6e3eaa8f16055267" providerId="LiveId" clId="{4C284AAE-2B5B-4113-95A2-4BE1217592EA}" dt="2023-02-28T15:06:55.196" v="149"/>
          <ac:spMkLst>
            <pc:docMk/>
            <pc:sldMk cId="97639056" sldId="277"/>
            <ac:spMk id="2" creationId="{444BDC25-C2E0-A18F-90B6-A51618EA8D07}"/>
          </ac:spMkLst>
        </pc:spChg>
        <pc:spChg chg="del mod">
          <ac:chgData name="anupamat1018@gmail.com" userId="6e3eaa8f16055267" providerId="LiveId" clId="{4C284AAE-2B5B-4113-95A2-4BE1217592EA}" dt="2023-02-28T15:08:11.715" v="169"/>
          <ac:spMkLst>
            <pc:docMk/>
            <pc:sldMk cId="97639056" sldId="277"/>
            <ac:spMk id="3" creationId="{86E51A42-1B38-C394-CF92-6D6F4C913778}"/>
          </ac:spMkLst>
        </pc:spChg>
        <pc:picChg chg="add mod">
          <ac:chgData name="anupamat1018@gmail.com" userId="6e3eaa8f16055267" providerId="LiveId" clId="{4C284AAE-2B5B-4113-95A2-4BE1217592EA}" dt="2023-02-28T15:12:22.640" v="208" actId="14100"/>
          <ac:picMkLst>
            <pc:docMk/>
            <pc:sldMk cId="97639056" sldId="277"/>
            <ac:picMk id="14338" creationId="{57D79306-9F48-CD5B-3BC1-46C985CB7796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2:38.371" v="211" actId="14100"/>
        <pc:sldMkLst>
          <pc:docMk/>
          <pc:sldMk cId="2215838298" sldId="278"/>
        </pc:sldMkLst>
        <pc:spChg chg="mod">
          <ac:chgData name="anupamat1018@gmail.com" userId="6e3eaa8f16055267" providerId="LiveId" clId="{4C284AAE-2B5B-4113-95A2-4BE1217592EA}" dt="2023-02-28T15:07:06.415" v="153"/>
          <ac:spMkLst>
            <pc:docMk/>
            <pc:sldMk cId="2215838298" sldId="278"/>
            <ac:spMk id="2" creationId="{51A1ED92-B7EA-B0C2-5CE1-E55BAF912A73}"/>
          </ac:spMkLst>
        </pc:spChg>
        <pc:spChg chg="del mod">
          <ac:chgData name="anupamat1018@gmail.com" userId="6e3eaa8f16055267" providerId="LiveId" clId="{4C284AAE-2B5B-4113-95A2-4BE1217592EA}" dt="2023-02-28T15:08:25.221" v="171"/>
          <ac:spMkLst>
            <pc:docMk/>
            <pc:sldMk cId="2215838298" sldId="278"/>
            <ac:spMk id="3" creationId="{05574F99-D8F6-EBFA-7622-57541E41DD83}"/>
          </ac:spMkLst>
        </pc:spChg>
        <pc:picChg chg="add mod">
          <ac:chgData name="anupamat1018@gmail.com" userId="6e3eaa8f16055267" providerId="LiveId" clId="{4C284AAE-2B5B-4113-95A2-4BE1217592EA}" dt="2023-02-28T15:12:38.371" v="211" actId="14100"/>
          <ac:picMkLst>
            <pc:docMk/>
            <pc:sldMk cId="2215838298" sldId="278"/>
            <ac:picMk id="15362" creationId="{AA6484FA-0482-71C1-0A54-924FF14E1D50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2:52.560" v="214" actId="14100"/>
        <pc:sldMkLst>
          <pc:docMk/>
          <pc:sldMk cId="2959252960" sldId="279"/>
        </pc:sldMkLst>
        <pc:spChg chg="mod">
          <ac:chgData name="anupamat1018@gmail.com" userId="6e3eaa8f16055267" providerId="LiveId" clId="{4C284AAE-2B5B-4113-95A2-4BE1217592EA}" dt="2023-02-28T15:07:18.769" v="157"/>
          <ac:spMkLst>
            <pc:docMk/>
            <pc:sldMk cId="2959252960" sldId="279"/>
            <ac:spMk id="2" creationId="{A099FC47-D0A0-C96D-D28E-D62CEDF04B1A}"/>
          </ac:spMkLst>
        </pc:spChg>
        <pc:spChg chg="del mod">
          <ac:chgData name="anupamat1018@gmail.com" userId="6e3eaa8f16055267" providerId="LiveId" clId="{4C284AAE-2B5B-4113-95A2-4BE1217592EA}" dt="2023-02-28T15:08:41.398" v="173"/>
          <ac:spMkLst>
            <pc:docMk/>
            <pc:sldMk cId="2959252960" sldId="279"/>
            <ac:spMk id="3" creationId="{99AC621F-DCE5-8A5A-898F-38E22D85781D}"/>
          </ac:spMkLst>
        </pc:spChg>
        <pc:picChg chg="add mod">
          <ac:chgData name="anupamat1018@gmail.com" userId="6e3eaa8f16055267" providerId="LiveId" clId="{4C284AAE-2B5B-4113-95A2-4BE1217592EA}" dt="2023-02-28T15:12:52.560" v="214" actId="14100"/>
          <ac:picMkLst>
            <pc:docMk/>
            <pc:sldMk cId="2959252960" sldId="279"/>
            <ac:picMk id="16386" creationId="{5CE7DF33-2ECD-F335-EEDD-99C9D7506C6C}"/>
          </ac:picMkLst>
        </pc:picChg>
      </pc:sldChg>
      <pc:sldChg chg="addSp delSp modSp new mod">
        <pc:chgData name="anupamat1018@gmail.com" userId="6e3eaa8f16055267" providerId="LiveId" clId="{4C284AAE-2B5B-4113-95A2-4BE1217592EA}" dt="2023-02-28T15:13:08.847" v="217" actId="14100"/>
        <pc:sldMkLst>
          <pc:docMk/>
          <pc:sldMk cId="390579899" sldId="280"/>
        </pc:sldMkLst>
        <pc:spChg chg="mod">
          <ac:chgData name="anupamat1018@gmail.com" userId="6e3eaa8f16055267" providerId="LiveId" clId="{4C284AAE-2B5B-4113-95A2-4BE1217592EA}" dt="2023-02-28T15:07:29.321" v="161"/>
          <ac:spMkLst>
            <pc:docMk/>
            <pc:sldMk cId="390579899" sldId="280"/>
            <ac:spMk id="2" creationId="{2350F50F-A6B9-5BB9-4E2F-1A556E3BF97D}"/>
          </ac:spMkLst>
        </pc:spChg>
        <pc:spChg chg="del mod">
          <ac:chgData name="anupamat1018@gmail.com" userId="6e3eaa8f16055267" providerId="LiveId" clId="{4C284AAE-2B5B-4113-95A2-4BE1217592EA}" dt="2023-02-28T15:08:57.721" v="175"/>
          <ac:spMkLst>
            <pc:docMk/>
            <pc:sldMk cId="390579899" sldId="280"/>
            <ac:spMk id="3" creationId="{6819D225-DBF3-31DE-C3B8-0B2B42E1DCA0}"/>
          </ac:spMkLst>
        </pc:spChg>
        <pc:picChg chg="add mod">
          <ac:chgData name="anupamat1018@gmail.com" userId="6e3eaa8f16055267" providerId="LiveId" clId="{4C284AAE-2B5B-4113-95A2-4BE1217592EA}" dt="2023-02-28T15:13:08.847" v="217" actId="14100"/>
          <ac:picMkLst>
            <pc:docMk/>
            <pc:sldMk cId="390579899" sldId="280"/>
            <ac:picMk id="17410" creationId="{1305589F-9C94-45E2-C41C-8C121D123346}"/>
          </ac:picMkLst>
        </pc:picChg>
      </pc:sldChg>
      <pc:sldChg chg="modSp new mod">
        <pc:chgData name="anupamat1018@gmail.com" userId="6e3eaa8f16055267" providerId="LiveId" clId="{4C284AAE-2B5B-4113-95A2-4BE1217592EA}" dt="2023-02-28T15:16:16.591" v="383" actId="20577"/>
        <pc:sldMkLst>
          <pc:docMk/>
          <pc:sldMk cId="1557229080" sldId="281"/>
        </pc:sldMkLst>
        <pc:spChg chg="mod">
          <ac:chgData name="anupamat1018@gmail.com" userId="6e3eaa8f16055267" providerId="LiveId" clId="{4C284AAE-2B5B-4113-95A2-4BE1217592EA}" dt="2023-02-28T15:15:00.575" v="244" actId="20577"/>
          <ac:spMkLst>
            <pc:docMk/>
            <pc:sldMk cId="1557229080" sldId="281"/>
            <ac:spMk id="2" creationId="{2F71FEEB-B0F2-9326-9948-1E736252C7B3}"/>
          </ac:spMkLst>
        </pc:spChg>
        <pc:spChg chg="mod">
          <ac:chgData name="anupamat1018@gmail.com" userId="6e3eaa8f16055267" providerId="LiveId" clId="{4C284AAE-2B5B-4113-95A2-4BE1217592EA}" dt="2023-02-28T15:16:16.591" v="383" actId="20577"/>
          <ac:spMkLst>
            <pc:docMk/>
            <pc:sldMk cId="1557229080" sldId="281"/>
            <ac:spMk id="3" creationId="{E4E38237-2F82-C6E6-2388-8EF7ABC494BE}"/>
          </ac:spMkLst>
        </pc:spChg>
      </pc:sldChg>
      <pc:sldChg chg="modSp new mod">
        <pc:chgData name="anupamat1018@gmail.com" userId="6e3eaa8f16055267" providerId="LiveId" clId="{4C284AAE-2B5B-4113-95A2-4BE1217592EA}" dt="2023-02-28T15:19:18.503" v="680" actId="20577"/>
        <pc:sldMkLst>
          <pc:docMk/>
          <pc:sldMk cId="541466722" sldId="282"/>
        </pc:sldMkLst>
        <pc:spChg chg="mod">
          <ac:chgData name="anupamat1018@gmail.com" userId="6e3eaa8f16055267" providerId="LiveId" clId="{4C284AAE-2B5B-4113-95A2-4BE1217592EA}" dt="2023-02-28T15:16:39.514" v="396" actId="20577"/>
          <ac:spMkLst>
            <pc:docMk/>
            <pc:sldMk cId="541466722" sldId="282"/>
            <ac:spMk id="2" creationId="{B446F14D-A9A8-B005-1A31-0D28306C028D}"/>
          </ac:spMkLst>
        </pc:spChg>
        <pc:spChg chg="mod">
          <ac:chgData name="anupamat1018@gmail.com" userId="6e3eaa8f16055267" providerId="LiveId" clId="{4C284AAE-2B5B-4113-95A2-4BE1217592EA}" dt="2023-02-28T15:19:18.503" v="680" actId="20577"/>
          <ac:spMkLst>
            <pc:docMk/>
            <pc:sldMk cId="541466722" sldId="282"/>
            <ac:spMk id="3" creationId="{FF3A59A6-AB89-26B3-569F-EBC2499A7066}"/>
          </ac:spMkLst>
        </pc:spChg>
      </pc:sldChg>
      <pc:sldChg chg="modSp new mod">
        <pc:chgData name="anupamat1018@gmail.com" userId="6e3eaa8f16055267" providerId="LiveId" clId="{4C284AAE-2B5B-4113-95A2-4BE1217592EA}" dt="2023-02-28T15:23:32.921" v="734" actId="27636"/>
        <pc:sldMkLst>
          <pc:docMk/>
          <pc:sldMk cId="3989536578" sldId="283"/>
        </pc:sldMkLst>
        <pc:spChg chg="mod">
          <ac:chgData name="anupamat1018@gmail.com" userId="6e3eaa8f16055267" providerId="LiveId" clId="{4C284AAE-2B5B-4113-95A2-4BE1217592EA}" dt="2023-02-28T15:19:32.668" v="693" actId="20577"/>
          <ac:spMkLst>
            <pc:docMk/>
            <pc:sldMk cId="3989536578" sldId="283"/>
            <ac:spMk id="2" creationId="{C74E6DE8-4090-CF54-FB72-70D21E55AC18}"/>
          </ac:spMkLst>
        </pc:spChg>
        <pc:spChg chg="mod">
          <ac:chgData name="anupamat1018@gmail.com" userId="6e3eaa8f16055267" providerId="LiveId" clId="{4C284AAE-2B5B-4113-95A2-4BE1217592EA}" dt="2023-02-28T15:23:32.921" v="734" actId="27636"/>
          <ac:spMkLst>
            <pc:docMk/>
            <pc:sldMk cId="3989536578" sldId="283"/>
            <ac:spMk id="3" creationId="{D010AF4E-EC21-9886-3C6C-E13CAEE755F3}"/>
          </ac:spMkLst>
        </pc:spChg>
      </pc:sldChg>
      <pc:sldChg chg="modSp new mod">
        <pc:chgData name="anupamat1018@gmail.com" userId="6e3eaa8f16055267" providerId="LiveId" clId="{4C284AAE-2B5B-4113-95A2-4BE1217592EA}" dt="2023-02-28T15:25:24.595" v="765" actId="27636"/>
        <pc:sldMkLst>
          <pc:docMk/>
          <pc:sldMk cId="1713978145" sldId="284"/>
        </pc:sldMkLst>
        <pc:spChg chg="mod">
          <ac:chgData name="anupamat1018@gmail.com" userId="6e3eaa8f16055267" providerId="LiveId" clId="{4C284AAE-2B5B-4113-95A2-4BE1217592EA}" dt="2023-02-28T15:19:54.573" v="697"/>
          <ac:spMkLst>
            <pc:docMk/>
            <pc:sldMk cId="1713978145" sldId="284"/>
            <ac:spMk id="2" creationId="{6B9888A0-1C84-811B-EE9C-B0B0DC7D92C9}"/>
          </ac:spMkLst>
        </pc:spChg>
        <pc:spChg chg="mod">
          <ac:chgData name="anupamat1018@gmail.com" userId="6e3eaa8f16055267" providerId="LiveId" clId="{4C284AAE-2B5B-4113-95A2-4BE1217592EA}" dt="2023-02-28T15:25:24.595" v="765" actId="27636"/>
          <ac:spMkLst>
            <pc:docMk/>
            <pc:sldMk cId="1713978145" sldId="284"/>
            <ac:spMk id="3" creationId="{6D484453-99D3-D02A-0A31-5FD83718F74B}"/>
          </ac:spMkLst>
        </pc:spChg>
      </pc:sldChg>
      <pc:sldChg chg="modSp new mod">
        <pc:chgData name="anupamat1018@gmail.com" userId="6e3eaa8f16055267" providerId="LiveId" clId="{4C284AAE-2B5B-4113-95A2-4BE1217592EA}" dt="2023-02-28T15:26:30.097" v="787" actId="27636"/>
        <pc:sldMkLst>
          <pc:docMk/>
          <pc:sldMk cId="3511425244" sldId="285"/>
        </pc:sldMkLst>
        <pc:spChg chg="mod">
          <ac:chgData name="anupamat1018@gmail.com" userId="6e3eaa8f16055267" providerId="LiveId" clId="{4C284AAE-2B5B-4113-95A2-4BE1217592EA}" dt="2023-02-28T15:23:56.961" v="738"/>
          <ac:spMkLst>
            <pc:docMk/>
            <pc:sldMk cId="3511425244" sldId="285"/>
            <ac:spMk id="2" creationId="{15C2289F-D877-027F-3397-96B181F27C34}"/>
          </ac:spMkLst>
        </pc:spChg>
        <pc:spChg chg="mod">
          <ac:chgData name="anupamat1018@gmail.com" userId="6e3eaa8f16055267" providerId="LiveId" clId="{4C284AAE-2B5B-4113-95A2-4BE1217592EA}" dt="2023-02-28T15:26:30.097" v="787" actId="27636"/>
          <ac:spMkLst>
            <pc:docMk/>
            <pc:sldMk cId="3511425244" sldId="285"/>
            <ac:spMk id="3" creationId="{1AFCD709-B18F-AD54-249A-43593F11CDF6}"/>
          </ac:spMkLst>
        </pc:spChg>
      </pc:sldChg>
      <pc:sldChg chg="modSp new mod">
        <pc:chgData name="anupamat1018@gmail.com" userId="6e3eaa8f16055267" providerId="LiveId" clId="{4C284AAE-2B5B-4113-95A2-4BE1217592EA}" dt="2023-02-28T15:27:33.516" v="802" actId="255"/>
        <pc:sldMkLst>
          <pc:docMk/>
          <pc:sldMk cId="3812721620" sldId="286"/>
        </pc:sldMkLst>
        <pc:spChg chg="mod">
          <ac:chgData name="anupamat1018@gmail.com" userId="6e3eaa8f16055267" providerId="LiveId" clId="{4C284AAE-2B5B-4113-95A2-4BE1217592EA}" dt="2023-02-28T15:27:33.516" v="802" actId="255"/>
          <ac:spMkLst>
            <pc:docMk/>
            <pc:sldMk cId="3812721620" sldId="286"/>
            <ac:spMk id="2" creationId="{DAA81AA8-44AC-BA48-4E12-0AD1220D2E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12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24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5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838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02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3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80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3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2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22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8197ED1-7687-4419-9C5A-9E6471BE1D2E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FAD2D-7756-4DA0-A7B1-971C6CB26D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04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upamaphdlandp21@efluniversity.ac.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B395-BA24-CAA9-6052-5F73E3DBC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Humor a Socially Conditioned Reflex: A Survey Analysis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9D035-6531-9804-51EA-7CD52FD47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Anupama T</a:t>
            </a:r>
          </a:p>
          <a:p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Linguistics and Phonetics</a:t>
            </a:r>
          </a:p>
          <a:p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English and Foreign Languages University (EFLU), Hyderabad, India. </a:t>
            </a:r>
          </a:p>
          <a:p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anupamaphdlandp21@efluniversity.ac.in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4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37D3-D8A5-4CF0-2060-A43756D2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4098" name="Picture 2" descr="Forms response chart. Question title: Did you ever have to pretend to enjoy a joke that you felt was unacceptable just because the speaker/listener is your friend/fellow? &#10;. Number of responses: 11 responses.">
            <a:extLst>
              <a:ext uri="{FF2B5EF4-FFF2-40B4-BE49-F238E27FC236}">
                <a16:creationId xmlns:a16="http://schemas.microsoft.com/office/drawing/2014/main" id="{4BA2B243-E216-B296-A655-B5C3B97A81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1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914F-DE98-4D02-629A-50F0BD09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5122" name="Picture 2" descr="Forms response chart. Question title: Have you come across instances where a particular joke is considered &quot;bad&quot; in a specific language (also dialect) but &quot;acceptable&quot; in specific another language (or dialect)? . Number of responses: 11 responses.">
            <a:extLst>
              <a:ext uri="{FF2B5EF4-FFF2-40B4-BE49-F238E27FC236}">
                <a16:creationId xmlns:a16="http://schemas.microsoft.com/office/drawing/2014/main" id="{AF5AE3EB-898C-6284-DAFB-FE304E858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6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72BA-E5DA-2902-0B34-B7ABAE41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6146" name="Picture 2" descr="Forms response chart. Question title: Have you come across any situation where the speaker manipulated a &quot;bad joke&quot; using language tools to satisfy a higher social hierarchical audience?. Number of responses: 11 responses.">
            <a:extLst>
              <a:ext uri="{FF2B5EF4-FFF2-40B4-BE49-F238E27FC236}">
                <a16:creationId xmlns:a16="http://schemas.microsoft.com/office/drawing/2014/main" id="{15B422AC-9DE5-19F7-3509-292E0508D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6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1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7A2C-9FA8-118C-2F3C-80BACA38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BE4922-1918-8074-C0A2-ED6FFF16B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38425"/>
            <a:ext cx="7729728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E7E-88E3-053B-AACE-1181F77C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7172" name="Picture 4" descr="Forms response chart. Question title: Have you come across any sentence/ phrase/ word that was neutral in the past but now is being used in the context of a joke?. Number of responses: 11 responses.">
            <a:extLst>
              <a:ext uri="{FF2B5EF4-FFF2-40B4-BE49-F238E27FC236}">
                <a16:creationId xmlns:a16="http://schemas.microsoft.com/office/drawing/2014/main" id="{2FBB46D4-6CA4-0267-4B7B-90506A6B2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6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3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1639-BB28-DC81-D215-B37226EC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8194" name="Picture 2" descr="Forms response chart. Question title: Do you think that we engage with jokes depending on the Social hierarchy of the listener/ speaker? . Number of responses: 11 responses.">
            <a:extLst>
              <a:ext uri="{FF2B5EF4-FFF2-40B4-BE49-F238E27FC236}">
                <a16:creationId xmlns:a16="http://schemas.microsoft.com/office/drawing/2014/main" id="{AC9EE700-5FCE-BE8C-8D19-1A1D52C50D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3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9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4ADC-D2D3-6CDC-7E7F-93FBDED1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9218" name="Picture 2" descr="Forms response chart. Question title: Have you ever laughed at a joke, which you later  came to realize as toxic?. Number of responses: 11 responses.">
            <a:extLst>
              <a:ext uri="{FF2B5EF4-FFF2-40B4-BE49-F238E27FC236}">
                <a16:creationId xmlns:a16="http://schemas.microsoft.com/office/drawing/2014/main" id="{ED207B05-ECA2-442F-9785-2C6EC1D9D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3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7CEB-20D3-B428-0C9F-15EEB8BA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0242" name="Picture 2" descr="Forms response chart. Question title: What could be the possible reasons why you had not previously realized that particular joke was toxic?. Number of responses: 11 responses.">
            <a:extLst>
              <a:ext uri="{FF2B5EF4-FFF2-40B4-BE49-F238E27FC236}">
                <a16:creationId xmlns:a16="http://schemas.microsoft.com/office/drawing/2014/main" id="{A6F596A7-86BC-E365-E9F3-66D024931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3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1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E832-2A07-F2A4-3699-989BC311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1266" name="Picture 2" descr="Forms response chart. Question title: Have you ever come across people justifying a toxic joke, because of the social status of the speaker involved?. Number of responses: 11 responses.">
            <a:extLst>
              <a:ext uri="{FF2B5EF4-FFF2-40B4-BE49-F238E27FC236}">
                <a16:creationId xmlns:a16="http://schemas.microsoft.com/office/drawing/2014/main" id="{03357336-33FA-DE4B-A7A5-371F56DCA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5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5210-683C-DC99-A656-3415F2B1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2290" name="Picture 2" descr="Forms response chart. Question title: What are the explanations you had come across in such situations to justify the said toxic joke?. Number of responses: 11 responses.">
            <a:extLst>
              <a:ext uri="{FF2B5EF4-FFF2-40B4-BE49-F238E27FC236}">
                <a16:creationId xmlns:a16="http://schemas.microsoft.com/office/drawing/2014/main" id="{11A742E3-4B90-8070-18D5-96A05A9F5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3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2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9D58-0E16-4A6F-2A80-087D88CA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2E670-112D-59CB-95E2-97C81C00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sociolinguistic survey.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to understand: the evolution of language and "bad joke.”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social hierarchy existing in Indian society.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whether "our humor is only a socially conditioned reflex or not“.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3F18-0D4C-7FB9-C9CF-90D4A8F8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3314" name="Picture 2" descr="Forms response chart. Question title: Have you come across situations where people manipulate toxic humor using various language tools?. Number of responses: 11 responses.">
            <a:extLst>
              <a:ext uri="{FF2B5EF4-FFF2-40B4-BE49-F238E27FC236}">
                <a16:creationId xmlns:a16="http://schemas.microsoft.com/office/drawing/2014/main" id="{BC4F8E82-39E1-696D-DC59-A8F170C388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2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DC25-C2E0-A18F-90B6-A51618EA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4338" name="Picture 2" descr="Forms response chart. Question title: Do you think that the language associated with the social status of the speaker makes a joke acceptable/ unacceptable?. Number of responses: 11 responses.">
            <a:extLst>
              <a:ext uri="{FF2B5EF4-FFF2-40B4-BE49-F238E27FC236}">
                <a16:creationId xmlns:a16="http://schemas.microsoft.com/office/drawing/2014/main" id="{57D79306-9F48-CD5B-3BC1-46C985CB77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ED92-B7EA-B0C2-5CE1-E55BAF91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5362" name="Picture 2" descr="Forms response chart. Question title: How would you evaluate the evolution in the context of humor considering India as a developing country?. Number of responses: 11 responses.">
            <a:extLst>
              <a:ext uri="{FF2B5EF4-FFF2-40B4-BE49-F238E27FC236}">
                <a16:creationId xmlns:a16="http://schemas.microsoft.com/office/drawing/2014/main" id="{AA6484FA-0482-71C1-0A54-924FF14E1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3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FC47-D0A0-C96D-D28E-D62CEDF0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6386" name="Picture 2" descr="Forms response chart. Question title: Do you think that the language revolving around the context of jokes has evolved?. Number of responses: 11 responses.">
            <a:extLst>
              <a:ext uri="{FF2B5EF4-FFF2-40B4-BE49-F238E27FC236}">
                <a16:creationId xmlns:a16="http://schemas.microsoft.com/office/drawing/2014/main" id="{5CE7DF33-2ECD-F335-EEDD-99C9D7506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5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F50F-A6B9-5BB9-4E2F-1A556E3B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7410" name="Picture 2" descr="Forms response chart. Question title: How would you consider the evolution of language in jokes, considering India's diversity?. Number of responses: 11 responses.">
            <a:extLst>
              <a:ext uri="{FF2B5EF4-FFF2-40B4-BE49-F238E27FC236}">
                <a16:creationId xmlns:a16="http://schemas.microsoft.com/office/drawing/2014/main" id="{1305589F-9C94-45E2-C41C-8C121D123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FEEB-B0F2-9326-9948-1E736252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8237-2F82-C6E6-2388-8EF7ABC49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Lesser responses from the age categories: 30-49, 50+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responses from transgender.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Lesser responses from males as compared to females.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lacked examples of jokes to the question and let the participants evaluation from their day-to-day experience. </a:t>
            </a:r>
          </a:p>
        </p:txBody>
      </p:sp>
    </p:spTree>
    <p:extLst>
      <p:ext uri="{BB962C8B-B14F-4D97-AF65-F5344CB8AC3E}">
        <p14:creationId xmlns:p14="http://schemas.microsoft.com/office/powerpoint/2010/main" val="155722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F14D-A9A8-B005-1A31-0D28306C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59A6-AB89-26B3-569F-EBC2499A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engage in jokes depending on the social hierarchy.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pretend to enjoy jokes of speakers from a higher hierarchy.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tools used to manipulate jokes.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is an important component in expressing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started expressing non-acceptance to bad jokes. </a:t>
            </a:r>
          </a:p>
        </p:txBody>
      </p:sp>
    </p:spTree>
    <p:extLst>
      <p:ext uri="{BB962C8B-B14F-4D97-AF65-F5344CB8AC3E}">
        <p14:creationId xmlns:p14="http://schemas.microsoft.com/office/powerpoint/2010/main" val="54146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6DE8-4090-CF54-FB72-70D21E55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AF4E-EC21-9886-3C6C-E13CAEE7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212746" cy="3834474"/>
          </a:xfrm>
        </p:spPr>
        <p:txBody>
          <a:bodyPr>
            <a:normAutofit fontScale="62500" lnSpcReduction="20000"/>
          </a:bodyPr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Aktas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Gelfand, M. J.,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J. (2015). Cultural tightness–looseness and perceptions of effective leadership. J. Cross-Cult. Psychol. 47, 294–309. DOI: 10.1177/0022022115606802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Chhokar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S.,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Brodbeck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C., and House, R. J. (eds.) (2007). Culture and leadership across the world: The GLOBE book of in-depth studies of 25 societies. (Mahwah NJ: Lawrence Erlbaum).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Eatough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M., Chang, C.-H.,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Miloslavic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A., and Johnson, R. E. (2011). Relationships of role stressors with organizational citizenship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meta-analysis. J. Appl. Psychol. 96, 619–632. DOI: 10.1037/a0021887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Festinger, L. (1962). Cognitive dissonance. Sci. Am. 207, 93–107. DOI: 10.1038/scientificamerican1062-93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Gandhi, M. (1940). An autobiography, or the story of my experiments with truth. 2nd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(Ahmedabad: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Navajivan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Geddes, D., and Callister, R. R. (2007). Crossing the line(s): a dual threshold model of anger in organizations. Acad.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32, 721–746. DOI: 10.2307/20159331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Gelfand, M. J., Raver, J. L., Nishii, L., Leslie, L. M.,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Lim, B. C., et al. (2011). Differences between tight and loose cultures: a 33-nation study. Science 332, 1100–1104. DOI: 10.1126/science.1197754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Gottman, J. M., Katz, L. F.,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Hooven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(1996). Parental meta-emotion philosophy and the emotional life of families: theoretical models and preliminary data. J. Fam. Psychol. 10, 243–268. DOI: 10.1037/0893-3200.10.3.243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Gray, J. A., and Ford, T. E. (2013). The role of social context in the interpretation of sexist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 277–293. DOI: 10.1515/humor-2013-0017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Hemmasi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Graf, L. A., and Russ, G. S. (1994). Gender-related jokes in the workplace: sexual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sexual harassment? 1. J. Appl. Soc. Psychol. 24, 1114–1128. DOI: 10.1111/j.1559-1816.1994.tb02376.x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3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88A0-1C84-811B-EE9C-B0B0DC7D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4453-99D3-D02A-0A31-5FD83718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141029" cy="3789650"/>
          </a:xfrm>
        </p:spPr>
        <p:txBody>
          <a:bodyPr>
            <a:normAutofit fontScale="62500" lnSpcReduction="2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Jiang, T., Li, H., and Hou, Y. (2019). Cultural differences in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perception, usage, and implications. Front. Psychol. 10, 123–123. DOI: 10.3389/fpsyg.2019.00123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Kant, L., &amp; Norman, E. (2019). You Must Be Joking! Benign Violations, Power Asymmetry,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Broader Social Context. Frontiers in Psychology, 10. https://doi.org/10.3389/fpsyg.2019.01380 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Kim, H. S.,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Plester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A. (2019). Harmony and distress: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culture, and psychological well-being in south Korean organizations. Front. Psychol. 9:2643.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10.3389/fpsyg.2018.02643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Knegtmans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van Dijk Wilco, W.,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Mooijman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van Lier, N.,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Rintjema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Wassink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(2018). The impact of social power on the evaluation of offensive jokes.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31:85. DOI: 10.1515/humor-2017-0106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Lewis, C. S. (1949). The weight of glory, and other addresses. (New York: Macmillan Co).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Liberman, N., Trope, Y., and Stephan, E. (2007). “Psychological distance” in Social psychology: Handbook of basic principles. vol. 2. eds. A. W.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Kruglanski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E. T. Higgins (New York, NY: Guilford Press), 353–383.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Luthar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K.,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Luthar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K. (2002). Using Hofstede's cultural dimensions to explain sexually harassing behaviours in an international context. Int. J. Hum.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13, 268–284. DOI: 10.1080/09585190110102378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Magee, J. C., and Smith, P. K. (2013). The social distance theory of power. Personal. Soc. Psychol. Rev. 17, 158–186. DOI: 10.1177/1088868312472732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Martin, R. A., and Ford, T. (2018). The psychology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 integrative approach. (Academic press).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McGraw, A. P., and Warren, C. (2010). Benign violations: making immoral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funny. Psychol. Sci. 21, 1141–1149. DOI: 10.1177/0956797610376073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78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289F-D877-027F-3397-96B181F2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CD709-B18F-AD54-249A-43593F11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248605" cy="3888262"/>
          </a:xfrm>
        </p:spPr>
        <p:txBody>
          <a:bodyPr>
            <a:normAutofit fontScale="70000" lnSpcReduction="2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McGraw, A. P., Williams, L. E., and Warren, C. (2014). The rise and fall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psychological distance modulates humorous responses to tragedy. Soc. Psychol. Personal. Sci. 5, 566–572. DOI: 10.1177/1948550613515006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Meyer, J. C. (2000).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double-edged sword: four functions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communication.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Theory 10, 310–331. DOI: 10.1111/j.1468-2885. 2000.tb00194.x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Olin, L. (2016). Questions for a theory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Compass 11, 338–350.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10.1111/phc3.12320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Piff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K.,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Stancato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M.,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Mendoza-Denton, R., and Keltner, D. (2012). Higher social class predicts increased unethical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Proc. Natl. Acad. Sci. USA 109, 4086–4091.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10.1073/pnas.1118373109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Plester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(2016). The complexity of workplace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(London: Springer).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Stephan, E., Liberman, N., and Trope, Y. (2011). The effects of time perspective and level of construal on social distance. J. Exp. Soc. Psychol. 47, 397–402. DOI: 10.1016/j.jesp.2010.11.001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Warren, C., Barsky, A., and McGraw, A. P. (2018).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comedy, and consumer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45, 529–552. DOI: 10.1093/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jcr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/ucy015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Warren, C., and McGraw, A. P. (2016). Differentiating what is humorous from what is not. J. Pers. Soc. Psychol. 110, 407–430.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10.1037/pspi0000041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Weiner, B. (2006). Social motivation, justice, and the moral emotions: An attributional approach. (Mahwah, NJ: Lawrence Erlbaum Associates).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2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06E4-270D-7BE7-1F89-BDBC5E9F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7EB0-496A-80D0-8C43-3C6E47F0B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social hierarchy play a role in whether a joke is acceptable or unacceptable in society?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language tools be used to manipulate jokes into good or bad?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people in Indian society expressing their unacceptability towards socially and morally questionable jokes?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language revolving around the context of joke evolved in India? </a:t>
            </a:r>
          </a:p>
        </p:txBody>
      </p:sp>
    </p:spTree>
    <p:extLst>
      <p:ext uri="{BB962C8B-B14F-4D97-AF65-F5344CB8AC3E}">
        <p14:creationId xmlns:p14="http://schemas.microsoft.com/office/powerpoint/2010/main" val="386755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AA8-44AC-BA48-4E12-0AD1220D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4691829"/>
          </a:xfrm>
        </p:spPr>
        <p:txBody>
          <a:bodyPr>
            <a:normAutofit/>
          </a:bodyPr>
          <a:lstStyle/>
          <a:p>
            <a:r>
              <a:rPr lang="en-I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1272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5CC1-7F27-AD8B-BDE5-3DB66C62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LITERARY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E11D3-5072-BD10-C517-FF345C94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Benign Violation Theory (BVT)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by Caleb Warren and Peter McGraw in 2010. 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0ED07-37E4-2417-8113-C9E4D2A66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20" y="3591560"/>
            <a:ext cx="355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0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B6BE-FDCE-A60F-D9BA-A3C0305C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C1F6-9E94-BFE8-3A73-64D8B57E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survey questions spread through various media platforms.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category: 18-29, 30-49, 50+.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category: Female, Male, Transgender. </a:t>
            </a:r>
          </a:p>
        </p:txBody>
      </p:sp>
    </p:spTree>
    <p:extLst>
      <p:ext uri="{BB962C8B-B14F-4D97-AF65-F5344CB8AC3E}">
        <p14:creationId xmlns:p14="http://schemas.microsoft.com/office/powerpoint/2010/main" val="308752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A055-B673-E86B-8113-71811275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BE23F-7FF1-D617-45BA-FC80A562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responses received: 76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18-29: Maximum responses, 64.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30-49: 9 responses.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50+: Least responses</a:t>
            </a: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, 3.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participants maximum, 57.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responses from transgender. </a:t>
            </a:r>
          </a:p>
        </p:txBody>
      </p:sp>
    </p:spTree>
    <p:extLst>
      <p:ext uri="{BB962C8B-B14F-4D97-AF65-F5344CB8AC3E}">
        <p14:creationId xmlns:p14="http://schemas.microsoft.com/office/powerpoint/2010/main" val="159206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D3D0-E7DF-C2E1-C3DB-C71D7779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E6D93-E438-E905-E0E3-4B8E1999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questions; age, gender, suggestions/ comments/ extra input, etc.,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 method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 4 participants from each age category.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females and 2 males each. </a:t>
            </a:r>
          </a:p>
        </p:txBody>
      </p:sp>
    </p:spTree>
    <p:extLst>
      <p:ext uri="{BB962C8B-B14F-4D97-AF65-F5344CB8AC3E}">
        <p14:creationId xmlns:p14="http://schemas.microsoft.com/office/powerpoint/2010/main" val="186302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FA54-0F73-217D-E132-CB6B1225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1026" name="Picture 2" descr="Forms response chart. Question title: Have you ever joked about the following?. Number of responses: 11 responses.">
            <a:extLst>
              <a:ext uri="{FF2B5EF4-FFF2-40B4-BE49-F238E27FC236}">
                <a16:creationId xmlns:a16="http://schemas.microsoft.com/office/drawing/2014/main" id="{3A1DF765-4CD9-1CBF-3B72-F4A5C9AAB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354525"/>
            <a:ext cx="7729728" cy="377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4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51CC-77D7-40E2-20A4-4E5428C2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elicitation and findings</a:t>
            </a:r>
          </a:p>
        </p:txBody>
      </p:sp>
      <p:pic>
        <p:nvPicPr>
          <p:cNvPr id="3074" name="Picture 2" descr="Forms response chart. Question title: Did you ever have to pretend to enjoy a joke that you felt unacceptable just because of the higher social hierarchy of the speaker of the joke (elder, teacher, employer, , media person, politician, social media influencer, etc. ). Number of responses: 11 responses.">
            <a:extLst>
              <a:ext uri="{FF2B5EF4-FFF2-40B4-BE49-F238E27FC236}">
                <a16:creationId xmlns:a16="http://schemas.microsoft.com/office/drawing/2014/main" id="{838F521A-E9C2-BA32-C055-BAE047025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425"/>
            <a:ext cx="7729728" cy="34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083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264</TotalTime>
  <Words>1641</Words>
  <Application>Microsoft Office PowerPoint</Application>
  <PresentationFormat>Widescreen</PresentationFormat>
  <Paragraphs>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Times New Roman</vt:lpstr>
      <vt:lpstr>Parcel</vt:lpstr>
      <vt:lpstr>Is Humor a Socially Conditioned Reflex: A Survey Analysis</vt:lpstr>
      <vt:lpstr>INTRODUCTION</vt:lpstr>
      <vt:lpstr>RESEARCH QUESTIONS</vt:lpstr>
      <vt:lpstr>LITERARY THEORY</vt:lpstr>
      <vt:lpstr>Data collection methods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Data elicitation and findings</vt:lpstr>
      <vt:lpstr>limitations</vt:lpstr>
      <vt:lpstr>conclusion</vt:lpstr>
      <vt:lpstr>references</vt:lpstr>
      <vt:lpstr>references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Humor a Socially Conditioned Reflex: A Survey Analysis</dc:title>
  <dc:creator>anupamat1018@gmail.com</dc:creator>
  <cp:lastModifiedBy>Gouda Taha</cp:lastModifiedBy>
  <cp:revision>1</cp:revision>
  <dcterms:created xsi:type="dcterms:W3CDTF">2023-02-28T05:59:01Z</dcterms:created>
  <dcterms:modified xsi:type="dcterms:W3CDTF">2023-03-22T15:37:57Z</dcterms:modified>
</cp:coreProperties>
</file>